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print"/>
          <p:cNvSpPr/>
          <p:nvPr/>
        </p:nvSpPr>
        <p:spPr>
          <a:xfrm>
            <a:off x="2591381" y="1662018"/>
            <a:ext cx="80881" cy="77368"/>
          </a:xfrm>
          <a:prstGeom prst="ellipse">
            <a:avLst/>
          </a:prstGeom>
          <a:solidFill>
            <a:srgbClr val="F68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name="connsiteX0" fmla="*/ 0 w 5646821"/>
              <a:gd name="connsiteY0" fmla="*/ 1267327 h 1429560"/>
              <a:gd name="connsiteX1" fmla="*/ 2486526 w 5646821"/>
              <a:gd name="connsiteY1" fmla="*/ 1363579 h 1429560"/>
              <a:gd name="connsiteX2" fmla="*/ 3737810 w 5646821"/>
              <a:gd name="connsiteY2" fmla="*/ 401053 h 1429560"/>
              <a:gd name="connsiteX3" fmla="*/ 4427621 w 5646821"/>
              <a:gd name="connsiteY3" fmla="*/ 753979 h 1429560"/>
              <a:gd name="connsiteX4" fmla="*/ 5646821 w 5646821"/>
              <a:gd name="connsiteY4" fmla="*/ 0 h 142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6821" h="1429560">
                <a:moveTo>
                  <a:pt x="0" y="1267327"/>
                </a:moveTo>
                <a:cubicBezTo>
                  <a:pt x="931779" y="1387642"/>
                  <a:pt x="1863558" y="1507958"/>
                  <a:pt x="2486526" y="1363579"/>
                </a:cubicBezTo>
                <a:cubicBezTo>
                  <a:pt x="3109494" y="1219200"/>
                  <a:pt x="3414294" y="502653"/>
                  <a:pt x="3737810" y="401053"/>
                </a:cubicBezTo>
                <a:cubicBezTo>
                  <a:pt x="4061326" y="299453"/>
                  <a:pt x="4109453" y="820821"/>
                  <a:pt x="4427621" y="753979"/>
                </a:cubicBezTo>
                <a:cubicBezTo>
                  <a:pt x="4745790" y="687137"/>
                  <a:pt x="5196305" y="343568"/>
                  <a:pt x="5646821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Trail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…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11:24:00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96273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