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1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5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8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4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BC32-316F-40B5-AD40-A61853EB142F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1AE6-0031-490A-A4E4-C86FAA5A1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1169749"/>
            <a:ext cx="6984776" cy="4680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411760" y="2366882"/>
            <a:ext cx="2700300" cy="228625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3507261" y="1983627"/>
            <a:ext cx="936104" cy="360040"/>
          </a:xfrm>
          <a:prstGeom prst="wedgeRectCallout">
            <a:avLst>
              <a:gd name="adj1" fmla="val -22461"/>
              <a:gd name="adj2" fmla="val 10401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NELS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035724" y="3573016"/>
            <a:ext cx="896316" cy="360040"/>
          </a:xfrm>
          <a:prstGeom prst="wedgeRectCallout">
            <a:avLst>
              <a:gd name="adj1" fmla="val -22461"/>
              <a:gd name="adj2" fmla="val 1040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COLL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1988840"/>
            <a:ext cx="151216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AVOID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80112" y="4221088"/>
            <a:ext cx="1872208" cy="50405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75856" y="692696"/>
            <a:ext cx="97210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C2E739"/>
                </a:solidFill>
                <a:latin typeface="Courier New" pitchFamily="49" charset="0"/>
                <a:cs typeface="Courier New" pitchFamily="49" charset="0"/>
              </a:rPr>
              <a:t>04:34</a:t>
            </a:r>
            <a:endParaRPr lang="en-GB" b="1" dirty="0">
              <a:solidFill>
                <a:srgbClr val="C2E73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5856" y="692696"/>
            <a:ext cx="97210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C2E739"/>
                </a:solidFill>
                <a:latin typeface="Courier New" pitchFamily="49" charset="0"/>
                <a:cs typeface="Courier New" pitchFamily="49" charset="0"/>
              </a:rPr>
              <a:t>04:35</a:t>
            </a:r>
            <a:endParaRPr lang="en-GB" b="1" dirty="0">
              <a:solidFill>
                <a:srgbClr val="C2E73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5856" y="692696"/>
            <a:ext cx="97210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C2E739"/>
                </a:solidFill>
                <a:latin typeface="Courier New" pitchFamily="49" charset="0"/>
                <a:cs typeface="Courier New" pitchFamily="49" charset="0"/>
              </a:rPr>
              <a:t>04:36</a:t>
            </a:r>
            <a:endParaRPr lang="en-GB" b="1" dirty="0">
              <a:solidFill>
                <a:srgbClr val="C2E73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5856" y="692696"/>
            <a:ext cx="97210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C2E739"/>
                </a:solidFill>
                <a:latin typeface="Courier New" pitchFamily="49" charset="0"/>
                <a:cs typeface="Courier New" pitchFamily="49" charset="0"/>
              </a:rPr>
              <a:t>04:37</a:t>
            </a:r>
            <a:endParaRPr lang="en-GB" b="1" dirty="0">
              <a:solidFill>
                <a:srgbClr val="C2E73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624549" y="1586429"/>
            <a:ext cx="2732184" cy="2357610"/>
          </a:xfrm>
          <a:custGeom>
            <a:avLst/>
            <a:gdLst>
              <a:gd name="connsiteX0" fmla="*/ 0 w 2732184"/>
              <a:gd name="connsiteY0" fmla="*/ 1299990 h 2357610"/>
              <a:gd name="connsiteX1" fmla="*/ 55085 w 2732184"/>
              <a:gd name="connsiteY1" fmla="*/ 1322024 h 2357610"/>
              <a:gd name="connsiteX2" fmla="*/ 88135 w 2732184"/>
              <a:gd name="connsiteY2" fmla="*/ 1344058 h 2357610"/>
              <a:gd name="connsiteX3" fmla="*/ 143220 w 2732184"/>
              <a:gd name="connsiteY3" fmla="*/ 1355075 h 2357610"/>
              <a:gd name="connsiteX4" fmla="*/ 319490 w 2732184"/>
              <a:gd name="connsiteY4" fmla="*/ 1366091 h 2357610"/>
              <a:gd name="connsiteX5" fmla="*/ 451692 w 2732184"/>
              <a:gd name="connsiteY5" fmla="*/ 1377108 h 2357610"/>
              <a:gd name="connsiteX6" fmla="*/ 539827 w 2732184"/>
              <a:gd name="connsiteY6" fmla="*/ 1388125 h 2357610"/>
              <a:gd name="connsiteX7" fmla="*/ 716097 w 2732184"/>
              <a:gd name="connsiteY7" fmla="*/ 1399142 h 2357610"/>
              <a:gd name="connsiteX8" fmla="*/ 947451 w 2732184"/>
              <a:gd name="connsiteY8" fmla="*/ 1399142 h 2357610"/>
              <a:gd name="connsiteX9" fmla="*/ 1057620 w 2732184"/>
              <a:gd name="connsiteY9" fmla="*/ 1388125 h 2357610"/>
              <a:gd name="connsiteX10" fmla="*/ 1399143 w 2732184"/>
              <a:gd name="connsiteY10" fmla="*/ 1399142 h 2357610"/>
              <a:gd name="connsiteX11" fmla="*/ 1476261 w 2732184"/>
              <a:gd name="connsiteY11" fmla="*/ 1410159 h 2357610"/>
              <a:gd name="connsiteX12" fmla="*/ 1630497 w 2732184"/>
              <a:gd name="connsiteY12" fmla="*/ 1421176 h 2357610"/>
              <a:gd name="connsiteX13" fmla="*/ 1806767 w 2732184"/>
              <a:gd name="connsiteY13" fmla="*/ 1443210 h 2357610"/>
              <a:gd name="connsiteX14" fmla="*/ 2038121 w 2732184"/>
              <a:gd name="connsiteY14" fmla="*/ 1465243 h 2357610"/>
              <a:gd name="connsiteX15" fmla="*/ 2104222 w 2732184"/>
              <a:gd name="connsiteY15" fmla="*/ 1476260 h 2357610"/>
              <a:gd name="connsiteX16" fmla="*/ 2137273 w 2732184"/>
              <a:gd name="connsiteY16" fmla="*/ 1487277 h 2357610"/>
              <a:gd name="connsiteX17" fmla="*/ 2247441 w 2732184"/>
              <a:gd name="connsiteY17" fmla="*/ 1498294 h 2357610"/>
              <a:gd name="connsiteX18" fmla="*/ 2313543 w 2732184"/>
              <a:gd name="connsiteY18" fmla="*/ 1520328 h 2357610"/>
              <a:gd name="connsiteX19" fmla="*/ 2379644 w 2732184"/>
              <a:gd name="connsiteY19" fmla="*/ 1564395 h 2357610"/>
              <a:gd name="connsiteX20" fmla="*/ 2412694 w 2732184"/>
              <a:gd name="connsiteY20" fmla="*/ 1575412 h 2357610"/>
              <a:gd name="connsiteX21" fmla="*/ 2445745 w 2732184"/>
              <a:gd name="connsiteY21" fmla="*/ 1597446 h 2357610"/>
              <a:gd name="connsiteX22" fmla="*/ 2511846 w 2732184"/>
              <a:gd name="connsiteY22" fmla="*/ 1619479 h 2357610"/>
              <a:gd name="connsiteX23" fmla="*/ 2577947 w 2732184"/>
              <a:gd name="connsiteY23" fmla="*/ 1663547 h 2357610"/>
              <a:gd name="connsiteX24" fmla="*/ 2610998 w 2732184"/>
              <a:gd name="connsiteY24" fmla="*/ 1685581 h 2357610"/>
              <a:gd name="connsiteX25" fmla="*/ 2633032 w 2732184"/>
              <a:gd name="connsiteY25" fmla="*/ 1718631 h 2357610"/>
              <a:gd name="connsiteX26" fmla="*/ 2688116 w 2732184"/>
              <a:gd name="connsiteY26" fmla="*/ 1784732 h 2357610"/>
              <a:gd name="connsiteX27" fmla="*/ 2721167 w 2732184"/>
              <a:gd name="connsiteY27" fmla="*/ 1894901 h 2357610"/>
              <a:gd name="connsiteX28" fmla="*/ 2732184 w 2732184"/>
              <a:gd name="connsiteY28" fmla="*/ 1972019 h 2357610"/>
              <a:gd name="connsiteX29" fmla="*/ 2710150 w 2732184"/>
              <a:gd name="connsiteY29" fmla="*/ 2104222 h 2357610"/>
              <a:gd name="connsiteX30" fmla="*/ 2688116 w 2732184"/>
              <a:gd name="connsiteY30" fmla="*/ 2137272 h 2357610"/>
              <a:gd name="connsiteX31" fmla="*/ 2666082 w 2732184"/>
              <a:gd name="connsiteY31" fmla="*/ 2181340 h 2357610"/>
              <a:gd name="connsiteX32" fmla="*/ 2633032 w 2732184"/>
              <a:gd name="connsiteY32" fmla="*/ 2203373 h 2357610"/>
              <a:gd name="connsiteX33" fmla="*/ 2566931 w 2732184"/>
              <a:gd name="connsiteY33" fmla="*/ 2225407 h 2357610"/>
              <a:gd name="connsiteX34" fmla="*/ 2467779 w 2732184"/>
              <a:gd name="connsiteY34" fmla="*/ 2302525 h 2357610"/>
              <a:gd name="connsiteX35" fmla="*/ 2423711 w 2732184"/>
              <a:gd name="connsiteY35" fmla="*/ 2324559 h 2357610"/>
              <a:gd name="connsiteX36" fmla="*/ 2390661 w 2732184"/>
              <a:gd name="connsiteY36" fmla="*/ 2335576 h 2357610"/>
              <a:gd name="connsiteX37" fmla="*/ 2357610 w 2732184"/>
              <a:gd name="connsiteY37" fmla="*/ 2357610 h 2357610"/>
              <a:gd name="connsiteX38" fmla="*/ 2181340 w 2732184"/>
              <a:gd name="connsiteY38" fmla="*/ 2346593 h 2357610"/>
              <a:gd name="connsiteX39" fmla="*/ 2082188 w 2732184"/>
              <a:gd name="connsiteY39" fmla="*/ 2291508 h 2357610"/>
              <a:gd name="connsiteX40" fmla="*/ 1894902 w 2732184"/>
              <a:gd name="connsiteY40" fmla="*/ 2269475 h 2357610"/>
              <a:gd name="connsiteX41" fmla="*/ 1817784 w 2732184"/>
              <a:gd name="connsiteY41" fmla="*/ 2247441 h 2357610"/>
              <a:gd name="connsiteX42" fmla="*/ 1751682 w 2732184"/>
              <a:gd name="connsiteY42" fmla="*/ 2214390 h 2357610"/>
              <a:gd name="connsiteX43" fmla="*/ 1674564 w 2732184"/>
              <a:gd name="connsiteY43" fmla="*/ 2203373 h 2357610"/>
              <a:gd name="connsiteX44" fmla="*/ 1586429 w 2732184"/>
              <a:gd name="connsiteY44" fmla="*/ 2181340 h 2357610"/>
              <a:gd name="connsiteX45" fmla="*/ 1498294 w 2732184"/>
              <a:gd name="connsiteY45" fmla="*/ 2159306 h 2357610"/>
              <a:gd name="connsiteX46" fmla="*/ 1443210 w 2732184"/>
              <a:gd name="connsiteY46" fmla="*/ 2104222 h 2357610"/>
              <a:gd name="connsiteX47" fmla="*/ 1410159 w 2732184"/>
              <a:gd name="connsiteY47" fmla="*/ 2071171 h 2357610"/>
              <a:gd name="connsiteX48" fmla="*/ 1355075 w 2732184"/>
              <a:gd name="connsiteY48" fmla="*/ 2005070 h 2357610"/>
              <a:gd name="connsiteX49" fmla="*/ 1288974 w 2732184"/>
              <a:gd name="connsiteY49" fmla="*/ 1961002 h 2357610"/>
              <a:gd name="connsiteX50" fmla="*/ 1255923 w 2732184"/>
              <a:gd name="connsiteY50" fmla="*/ 1938969 h 2357610"/>
              <a:gd name="connsiteX51" fmla="*/ 1211856 w 2732184"/>
              <a:gd name="connsiteY51" fmla="*/ 1872867 h 2357610"/>
              <a:gd name="connsiteX52" fmla="*/ 1189822 w 2732184"/>
              <a:gd name="connsiteY52" fmla="*/ 1839817 h 2357610"/>
              <a:gd name="connsiteX53" fmla="*/ 1178805 w 2732184"/>
              <a:gd name="connsiteY53" fmla="*/ 1806766 h 2357610"/>
              <a:gd name="connsiteX54" fmla="*/ 1178805 w 2732184"/>
              <a:gd name="connsiteY54" fmla="*/ 1740665 h 2357610"/>
              <a:gd name="connsiteX55" fmla="*/ 1211856 w 2732184"/>
              <a:gd name="connsiteY55" fmla="*/ 1641513 h 2357610"/>
              <a:gd name="connsiteX56" fmla="*/ 1178805 w 2732184"/>
              <a:gd name="connsiteY56" fmla="*/ 1608463 h 2357610"/>
              <a:gd name="connsiteX57" fmla="*/ 1167788 w 2732184"/>
              <a:gd name="connsiteY57" fmla="*/ 1575412 h 2357610"/>
              <a:gd name="connsiteX58" fmla="*/ 1134738 w 2732184"/>
              <a:gd name="connsiteY58" fmla="*/ 1509311 h 2357610"/>
              <a:gd name="connsiteX59" fmla="*/ 1112704 w 2732184"/>
              <a:gd name="connsiteY59" fmla="*/ 1366091 h 2357610"/>
              <a:gd name="connsiteX60" fmla="*/ 1079653 w 2732184"/>
              <a:gd name="connsiteY60" fmla="*/ 1255923 h 2357610"/>
              <a:gd name="connsiteX61" fmla="*/ 1057620 w 2732184"/>
              <a:gd name="connsiteY61" fmla="*/ 1222872 h 2357610"/>
              <a:gd name="connsiteX62" fmla="*/ 1035586 w 2732184"/>
              <a:gd name="connsiteY62" fmla="*/ 1156771 h 2357610"/>
              <a:gd name="connsiteX63" fmla="*/ 1046603 w 2732184"/>
              <a:gd name="connsiteY63" fmla="*/ 1101687 h 2357610"/>
              <a:gd name="connsiteX64" fmla="*/ 1068637 w 2732184"/>
              <a:gd name="connsiteY64" fmla="*/ 980501 h 2357610"/>
              <a:gd name="connsiteX65" fmla="*/ 1079653 w 2732184"/>
              <a:gd name="connsiteY65" fmla="*/ 936434 h 2357610"/>
              <a:gd name="connsiteX66" fmla="*/ 1079653 w 2732184"/>
              <a:gd name="connsiteY66" fmla="*/ 793214 h 2357610"/>
              <a:gd name="connsiteX67" fmla="*/ 1068637 w 2732184"/>
              <a:gd name="connsiteY67" fmla="*/ 705079 h 2357610"/>
              <a:gd name="connsiteX68" fmla="*/ 1079653 w 2732184"/>
              <a:gd name="connsiteY68" fmla="*/ 638978 h 2357610"/>
              <a:gd name="connsiteX69" fmla="*/ 1101687 w 2732184"/>
              <a:gd name="connsiteY69" fmla="*/ 484742 h 2357610"/>
              <a:gd name="connsiteX70" fmla="*/ 1145755 w 2732184"/>
              <a:gd name="connsiteY70" fmla="*/ 385590 h 2357610"/>
              <a:gd name="connsiteX71" fmla="*/ 1178805 w 2732184"/>
              <a:gd name="connsiteY71" fmla="*/ 363557 h 2357610"/>
              <a:gd name="connsiteX72" fmla="*/ 1200839 w 2732184"/>
              <a:gd name="connsiteY72" fmla="*/ 330506 h 2357610"/>
              <a:gd name="connsiteX73" fmla="*/ 1211856 w 2732184"/>
              <a:gd name="connsiteY73" fmla="*/ 286438 h 2357610"/>
              <a:gd name="connsiteX74" fmla="*/ 1222873 w 2732184"/>
              <a:gd name="connsiteY74" fmla="*/ 253388 h 2357610"/>
              <a:gd name="connsiteX75" fmla="*/ 1233890 w 2732184"/>
              <a:gd name="connsiteY75" fmla="*/ 209320 h 2357610"/>
              <a:gd name="connsiteX76" fmla="*/ 1255923 w 2732184"/>
              <a:gd name="connsiteY76" fmla="*/ 176270 h 2357610"/>
              <a:gd name="connsiteX77" fmla="*/ 1277957 w 2732184"/>
              <a:gd name="connsiteY77" fmla="*/ 99152 h 2357610"/>
              <a:gd name="connsiteX78" fmla="*/ 1299991 w 2732184"/>
              <a:gd name="connsiteY78" fmla="*/ 66101 h 2357610"/>
              <a:gd name="connsiteX79" fmla="*/ 1333041 w 2732184"/>
              <a:gd name="connsiteY79" fmla="*/ 55084 h 2357610"/>
              <a:gd name="connsiteX80" fmla="*/ 1355075 w 2732184"/>
              <a:gd name="connsiteY80" fmla="*/ 22034 h 2357610"/>
              <a:gd name="connsiteX81" fmla="*/ 1421176 w 2732184"/>
              <a:gd name="connsiteY81" fmla="*/ 0 h 23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732184" h="2357610">
                <a:moveTo>
                  <a:pt x="0" y="1299990"/>
                </a:moveTo>
                <a:cubicBezTo>
                  <a:pt x="18362" y="1307335"/>
                  <a:pt x="37397" y="1313180"/>
                  <a:pt x="55085" y="1322024"/>
                </a:cubicBezTo>
                <a:cubicBezTo>
                  <a:pt x="66928" y="1327945"/>
                  <a:pt x="75738" y="1339409"/>
                  <a:pt x="88135" y="1344058"/>
                </a:cubicBezTo>
                <a:cubicBezTo>
                  <a:pt x="105668" y="1350633"/>
                  <a:pt x="124579" y="1353300"/>
                  <a:pt x="143220" y="1355075"/>
                </a:cubicBezTo>
                <a:cubicBezTo>
                  <a:pt x="201826" y="1360656"/>
                  <a:pt x="260768" y="1361897"/>
                  <a:pt x="319490" y="1366091"/>
                </a:cubicBezTo>
                <a:cubicBezTo>
                  <a:pt x="363598" y="1369241"/>
                  <a:pt x="407691" y="1372708"/>
                  <a:pt x="451692" y="1377108"/>
                </a:cubicBezTo>
                <a:cubicBezTo>
                  <a:pt x="481152" y="1380054"/>
                  <a:pt x="510322" y="1385666"/>
                  <a:pt x="539827" y="1388125"/>
                </a:cubicBezTo>
                <a:cubicBezTo>
                  <a:pt x="598495" y="1393014"/>
                  <a:pt x="657340" y="1395470"/>
                  <a:pt x="716097" y="1399142"/>
                </a:cubicBezTo>
                <a:cubicBezTo>
                  <a:pt x="810509" y="1430614"/>
                  <a:pt x="745783" y="1413547"/>
                  <a:pt x="947451" y="1399142"/>
                </a:cubicBezTo>
                <a:cubicBezTo>
                  <a:pt x="984263" y="1396513"/>
                  <a:pt x="1020897" y="1391797"/>
                  <a:pt x="1057620" y="1388125"/>
                </a:cubicBezTo>
                <a:cubicBezTo>
                  <a:pt x="1171461" y="1391797"/>
                  <a:pt x="1285400" y="1393155"/>
                  <a:pt x="1399143" y="1399142"/>
                </a:cubicBezTo>
                <a:cubicBezTo>
                  <a:pt x="1425074" y="1400507"/>
                  <a:pt x="1450411" y="1407697"/>
                  <a:pt x="1476261" y="1410159"/>
                </a:cubicBezTo>
                <a:cubicBezTo>
                  <a:pt x="1527572" y="1415046"/>
                  <a:pt x="1579085" y="1417504"/>
                  <a:pt x="1630497" y="1421176"/>
                </a:cubicBezTo>
                <a:cubicBezTo>
                  <a:pt x="1739864" y="1439404"/>
                  <a:pt x="1663033" y="1428081"/>
                  <a:pt x="1806767" y="1443210"/>
                </a:cubicBezTo>
                <a:cubicBezTo>
                  <a:pt x="1988005" y="1462287"/>
                  <a:pt x="1822065" y="1447238"/>
                  <a:pt x="2038121" y="1465243"/>
                </a:cubicBezTo>
                <a:cubicBezTo>
                  <a:pt x="2060155" y="1468915"/>
                  <a:pt x="2082416" y="1471414"/>
                  <a:pt x="2104222" y="1476260"/>
                </a:cubicBezTo>
                <a:cubicBezTo>
                  <a:pt x="2115558" y="1478779"/>
                  <a:pt x="2125795" y="1485511"/>
                  <a:pt x="2137273" y="1487277"/>
                </a:cubicBezTo>
                <a:cubicBezTo>
                  <a:pt x="2173750" y="1492889"/>
                  <a:pt x="2210718" y="1494622"/>
                  <a:pt x="2247441" y="1498294"/>
                </a:cubicBezTo>
                <a:cubicBezTo>
                  <a:pt x="2269475" y="1505639"/>
                  <a:pt x="2294218" y="1507445"/>
                  <a:pt x="2313543" y="1520328"/>
                </a:cubicBezTo>
                <a:cubicBezTo>
                  <a:pt x="2335577" y="1535017"/>
                  <a:pt x="2354522" y="1556021"/>
                  <a:pt x="2379644" y="1564395"/>
                </a:cubicBezTo>
                <a:cubicBezTo>
                  <a:pt x="2390661" y="1568067"/>
                  <a:pt x="2402307" y="1570219"/>
                  <a:pt x="2412694" y="1575412"/>
                </a:cubicBezTo>
                <a:cubicBezTo>
                  <a:pt x="2424537" y="1581334"/>
                  <a:pt x="2433645" y="1592068"/>
                  <a:pt x="2445745" y="1597446"/>
                </a:cubicBezTo>
                <a:cubicBezTo>
                  <a:pt x="2466969" y="1606879"/>
                  <a:pt x="2511846" y="1619479"/>
                  <a:pt x="2511846" y="1619479"/>
                </a:cubicBezTo>
                <a:lnTo>
                  <a:pt x="2577947" y="1663547"/>
                </a:lnTo>
                <a:lnTo>
                  <a:pt x="2610998" y="1685581"/>
                </a:lnTo>
                <a:cubicBezTo>
                  <a:pt x="2618343" y="1696598"/>
                  <a:pt x="2624556" y="1708459"/>
                  <a:pt x="2633032" y="1718631"/>
                </a:cubicBezTo>
                <a:cubicBezTo>
                  <a:pt x="2703720" y="1803457"/>
                  <a:pt x="2633410" y="1702675"/>
                  <a:pt x="2688116" y="1784732"/>
                </a:cubicBezTo>
                <a:cubicBezTo>
                  <a:pt x="2699613" y="1819223"/>
                  <a:pt x="2714507" y="1858273"/>
                  <a:pt x="2721167" y="1894901"/>
                </a:cubicBezTo>
                <a:cubicBezTo>
                  <a:pt x="2725812" y="1920449"/>
                  <a:pt x="2728512" y="1946313"/>
                  <a:pt x="2732184" y="1972019"/>
                </a:cubicBezTo>
                <a:cubicBezTo>
                  <a:pt x="2728693" y="2003433"/>
                  <a:pt x="2728607" y="2067309"/>
                  <a:pt x="2710150" y="2104222"/>
                </a:cubicBezTo>
                <a:cubicBezTo>
                  <a:pt x="2704229" y="2116065"/>
                  <a:pt x="2694685" y="2125776"/>
                  <a:pt x="2688116" y="2137272"/>
                </a:cubicBezTo>
                <a:cubicBezTo>
                  <a:pt x="2679968" y="2151531"/>
                  <a:pt x="2676596" y="2168723"/>
                  <a:pt x="2666082" y="2181340"/>
                </a:cubicBezTo>
                <a:cubicBezTo>
                  <a:pt x="2657606" y="2191512"/>
                  <a:pt x="2645131" y="2197996"/>
                  <a:pt x="2633032" y="2203373"/>
                </a:cubicBezTo>
                <a:cubicBezTo>
                  <a:pt x="2611808" y="2212806"/>
                  <a:pt x="2566931" y="2225407"/>
                  <a:pt x="2566931" y="2225407"/>
                </a:cubicBezTo>
                <a:cubicBezTo>
                  <a:pt x="2530661" y="2261677"/>
                  <a:pt x="2520490" y="2276170"/>
                  <a:pt x="2467779" y="2302525"/>
                </a:cubicBezTo>
                <a:cubicBezTo>
                  <a:pt x="2453090" y="2309870"/>
                  <a:pt x="2438806" y="2318090"/>
                  <a:pt x="2423711" y="2324559"/>
                </a:cubicBezTo>
                <a:cubicBezTo>
                  <a:pt x="2413037" y="2329133"/>
                  <a:pt x="2401048" y="2330383"/>
                  <a:pt x="2390661" y="2335576"/>
                </a:cubicBezTo>
                <a:cubicBezTo>
                  <a:pt x="2378818" y="2341498"/>
                  <a:pt x="2368627" y="2350265"/>
                  <a:pt x="2357610" y="2357610"/>
                </a:cubicBezTo>
                <a:cubicBezTo>
                  <a:pt x="2298853" y="2353938"/>
                  <a:pt x="2239888" y="2352756"/>
                  <a:pt x="2181340" y="2346593"/>
                </a:cubicBezTo>
                <a:cubicBezTo>
                  <a:pt x="2132785" y="2341482"/>
                  <a:pt x="2136020" y="2309452"/>
                  <a:pt x="2082188" y="2291508"/>
                </a:cubicBezTo>
                <a:cubicBezTo>
                  <a:pt x="2000240" y="2264191"/>
                  <a:pt x="2060721" y="2281318"/>
                  <a:pt x="1894902" y="2269475"/>
                </a:cubicBezTo>
                <a:cubicBezTo>
                  <a:pt x="1880781" y="2265945"/>
                  <a:pt x="1833590" y="2255344"/>
                  <a:pt x="1817784" y="2247441"/>
                </a:cubicBezTo>
                <a:cubicBezTo>
                  <a:pt x="1774455" y="2225776"/>
                  <a:pt x="1797834" y="2223620"/>
                  <a:pt x="1751682" y="2214390"/>
                </a:cubicBezTo>
                <a:cubicBezTo>
                  <a:pt x="1726219" y="2209297"/>
                  <a:pt x="1700027" y="2208465"/>
                  <a:pt x="1674564" y="2203373"/>
                </a:cubicBezTo>
                <a:cubicBezTo>
                  <a:pt x="1644870" y="2197434"/>
                  <a:pt x="1616123" y="2187279"/>
                  <a:pt x="1586429" y="2181340"/>
                </a:cubicBezTo>
                <a:cubicBezTo>
                  <a:pt x="1519958" y="2168045"/>
                  <a:pt x="1549109" y="2176244"/>
                  <a:pt x="1498294" y="2159306"/>
                </a:cubicBezTo>
                <a:cubicBezTo>
                  <a:pt x="1437702" y="2118910"/>
                  <a:pt x="1489114" y="2159306"/>
                  <a:pt x="1443210" y="2104222"/>
                </a:cubicBezTo>
                <a:cubicBezTo>
                  <a:pt x="1433236" y="2092253"/>
                  <a:pt x="1420133" y="2083140"/>
                  <a:pt x="1410159" y="2071171"/>
                </a:cubicBezTo>
                <a:cubicBezTo>
                  <a:pt x="1376654" y="2030964"/>
                  <a:pt x="1400819" y="2040648"/>
                  <a:pt x="1355075" y="2005070"/>
                </a:cubicBezTo>
                <a:cubicBezTo>
                  <a:pt x="1334172" y="1988812"/>
                  <a:pt x="1311008" y="1975691"/>
                  <a:pt x="1288974" y="1961002"/>
                </a:cubicBezTo>
                <a:lnTo>
                  <a:pt x="1255923" y="1938969"/>
                </a:lnTo>
                <a:lnTo>
                  <a:pt x="1211856" y="1872867"/>
                </a:lnTo>
                <a:lnTo>
                  <a:pt x="1189822" y="1839817"/>
                </a:lnTo>
                <a:cubicBezTo>
                  <a:pt x="1186150" y="1828800"/>
                  <a:pt x="1178805" y="1818379"/>
                  <a:pt x="1178805" y="1806766"/>
                </a:cubicBezTo>
                <a:cubicBezTo>
                  <a:pt x="1178805" y="1718631"/>
                  <a:pt x="1208184" y="1828802"/>
                  <a:pt x="1178805" y="1740665"/>
                </a:cubicBezTo>
                <a:cubicBezTo>
                  <a:pt x="1207205" y="1698066"/>
                  <a:pt x="1240943" y="1685143"/>
                  <a:pt x="1211856" y="1641513"/>
                </a:cubicBezTo>
                <a:cubicBezTo>
                  <a:pt x="1203214" y="1628550"/>
                  <a:pt x="1189822" y="1619480"/>
                  <a:pt x="1178805" y="1608463"/>
                </a:cubicBezTo>
                <a:cubicBezTo>
                  <a:pt x="1175133" y="1597446"/>
                  <a:pt x="1172981" y="1585799"/>
                  <a:pt x="1167788" y="1575412"/>
                </a:cubicBezTo>
                <a:cubicBezTo>
                  <a:pt x="1125075" y="1489983"/>
                  <a:pt x="1162431" y="1592386"/>
                  <a:pt x="1134738" y="1509311"/>
                </a:cubicBezTo>
                <a:cubicBezTo>
                  <a:pt x="1107257" y="1344430"/>
                  <a:pt x="1141056" y="1550378"/>
                  <a:pt x="1112704" y="1366091"/>
                </a:cubicBezTo>
                <a:cubicBezTo>
                  <a:pt x="1102723" y="1301215"/>
                  <a:pt x="1108930" y="1307158"/>
                  <a:pt x="1079653" y="1255923"/>
                </a:cubicBezTo>
                <a:cubicBezTo>
                  <a:pt x="1073084" y="1244427"/>
                  <a:pt x="1062997" y="1234971"/>
                  <a:pt x="1057620" y="1222872"/>
                </a:cubicBezTo>
                <a:cubicBezTo>
                  <a:pt x="1048187" y="1201648"/>
                  <a:pt x="1035586" y="1156771"/>
                  <a:pt x="1035586" y="1156771"/>
                </a:cubicBezTo>
                <a:cubicBezTo>
                  <a:pt x="1039258" y="1138410"/>
                  <a:pt x="1043253" y="1120110"/>
                  <a:pt x="1046603" y="1101687"/>
                </a:cubicBezTo>
                <a:cubicBezTo>
                  <a:pt x="1058566" y="1035893"/>
                  <a:pt x="1055027" y="1041748"/>
                  <a:pt x="1068637" y="980501"/>
                </a:cubicBezTo>
                <a:cubicBezTo>
                  <a:pt x="1071921" y="965721"/>
                  <a:pt x="1075981" y="951123"/>
                  <a:pt x="1079653" y="936434"/>
                </a:cubicBezTo>
                <a:cubicBezTo>
                  <a:pt x="1054395" y="810133"/>
                  <a:pt x="1079653" y="966628"/>
                  <a:pt x="1079653" y="793214"/>
                </a:cubicBezTo>
                <a:cubicBezTo>
                  <a:pt x="1079653" y="763607"/>
                  <a:pt x="1072309" y="734457"/>
                  <a:pt x="1068637" y="705079"/>
                </a:cubicBezTo>
                <a:cubicBezTo>
                  <a:pt x="1072309" y="683045"/>
                  <a:pt x="1076882" y="661143"/>
                  <a:pt x="1079653" y="638978"/>
                </a:cubicBezTo>
                <a:cubicBezTo>
                  <a:pt x="1090590" y="551482"/>
                  <a:pt x="1082370" y="549131"/>
                  <a:pt x="1101687" y="484742"/>
                </a:cubicBezTo>
                <a:cubicBezTo>
                  <a:pt x="1111037" y="453575"/>
                  <a:pt x="1120456" y="410889"/>
                  <a:pt x="1145755" y="385590"/>
                </a:cubicBezTo>
                <a:cubicBezTo>
                  <a:pt x="1155117" y="376228"/>
                  <a:pt x="1167788" y="370901"/>
                  <a:pt x="1178805" y="363557"/>
                </a:cubicBezTo>
                <a:cubicBezTo>
                  <a:pt x="1186150" y="352540"/>
                  <a:pt x="1195623" y="342676"/>
                  <a:pt x="1200839" y="330506"/>
                </a:cubicBezTo>
                <a:cubicBezTo>
                  <a:pt x="1206803" y="316589"/>
                  <a:pt x="1207696" y="300997"/>
                  <a:pt x="1211856" y="286438"/>
                </a:cubicBezTo>
                <a:cubicBezTo>
                  <a:pt x="1215046" y="275272"/>
                  <a:pt x="1219683" y="264554"/>
                  <a:pt x="1222873" y="253388"/>
                </a:cubicBezTo>
                <a:cubicBezTo>
                  <a:pt x="1227033" y="238829"/>
                  <a:pt x="1227926" y="223237"/>
                  <a:pt x="1233890" y="209320"/>
                </a:cubicBezTo>
                <a:cubicBezTo>
                  <a:pt x="1239106" y="197150"/>
                  <a:pt x="1248579" y="187287"/>
                  <a:pt x="1255923" y="176270"/>
                </a:cubicBezTo>
                <a:cubicBezTo>
                  <a:pt x="1259453" y="162149"/>
                  <a:pt x="1270054" y="114958"/>
                  <a:pt x="1277957" y="99152"/>
                </a:cubicBezTo>
                <a:cubicBezTo>
                  <a:pt x="1283879" y="87309"/>
                  <a:pt x="1289652" y="74373"/>
                  <a:pt x="1299991" y="66101"/>
                </a:cubicBezTo>
                <a:cubicBezTo>
                  <a:pt x="1309059" y="58847"/>
                  <a:pt x="1322024" y="58756"/>
                  <a:pt x="1333041" y="55084"/>
                </a:cubicBezTo>
                <a:cubicBezTo>
                  <a:pt x="1340386" y="44067"/>
                  <a:pt x="1343847" y="29051"/>
                  <a:pt x="1355075" y="22034"/>
                </a:cubicBezTo>
                <a:cubicBezTo>
                  <a:pt x="1374770" y="9725"/>
                  <a:pt x="1421176" y="0"/>
                  <a:pt x="1421176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4052648" y="2071707"/>
            <a:ext cx="2467778" cy="2434727"/>
          </a:xfrm>
          <a:custGeom>
            <a:avLst/>
            <a:gdLst>
              <a:gd name="connsiteX0" fmla="*/ 44068 w 2467778"/>
              <a:gd name="connsiteY0" fmla="*/ 2434727 h 2434727"/>
              <a:gd name="connsiteX1" fmla="*/ 33051 w 2467778"/>
              <a:gd name="connsiteY1" fmla="*/ 2379643 h 2434727"/>
              <a:gd name="connsiteX2" fmla="*/ 22034 w 2467778"/>
              <a:gd name="connsiteY2" fmla="*/ 2291508 h 2434727"/>
              <a:gd name="connsiteX3" fmla="*/ 0 w 2467778"/>
              <a:gd name="connsiteY3" fmla="*/ 2258457 h 2434727"/>
              <a:gd name="connsiteX4" fmla="*/ 22034 w 2467778"/>
              <a:gd name="connsiteY4" fmla="*/ 2126255 h 2434727"/>
              <a:gd name="connsiteX5" fmla="*/ 33051 w 2467778"/>
              <a:gd name="connsiteY5" fmla="*/ 2071171 h 2434727"/>
              <a:gd name="connsiteX6" fmla="*/ 55084 w 2467778"/>
              <a:gd name="connsiteY6" fmla="*/ 2005069 h 2434727"/>
              <a:gd name="connsiteX7" fmla="*/ 77118 w 2467778"/>
              <a:gd name="connsiteY7" fmla="*/ 1905918 h 2434727"/>
              <a:gd name="connsiteX8" fmla="*/ 110169 w 2467778"/>
              <a:gd name="connsiteY8" fmla="*/ 1762698 h 2434727"/>
              <a:gd name="connsiteX9" fmla="*/ 154236 w 2467778"/>
              <a:gd name="connsiteY9" fmla="*/ 1696597 h 2434727"/>
              <a:gd name="connsiteX10" fmla="*/ 165253 w 2467778"/>
              <a:gd name="connsiteY10" fmla="*/ 1663547 h 2434727"/>
              <a:gd name="connsiteX11" fmla="*/ 187287 w 2467778"/>
              <a:gd name="connsiteY11" fmla="*/ 1630496 h 2434727"/>
              <a:gd name="connsiteX12" fmla="*/ 209321 w 2467778"/>
              <a:gd name="connsiteY12" fmla="*/ 1564395 h 2434727"/>
              <a:gd name="connsiteX13" fmla="*/ 220337 w 2467778"/>
              <a:gd name="connsiteY13" fmla="*/ 1531344 h 2434727"/>
              <a:gd name="connsiteX14" fmla="*/ 242371 w 2467778"/>
              <a:gd name="connsiteY14" fmla="*/ 1498294 h 2434727"/>
              <a:gd name="connsiteX15" fmla="*/ 264405 w 2467778"/>
              <a:gd name="connsiteY15" fmla="*/ 1388125 h 2434727"/>
              <a:gd name="connsiteX16" fmla="*/ 297455 w 2467778"/>
              <a:gd name="connsiteY16" fmla="*/ 1322024 h 2434727"/>
              <a:gd name="connsiteX17" fmla="*/ 319489 w 2467778"/>
              <a:gd name="connsiteY17" fmla="*/ 1255922 h 2434727"/>
              <a:gd name="connsiteX18" fmla="*/ 330506 w 2467778"/>
              <a:gd name="connsiteY18" fmla="*/ 1222872 h 2434727"/>
              <a:gd name="connsiteX19" fmla="*/ 352540 w 2467778"/>
              <a:gd name="connsiteY19" fmla="*/ 1189821 h 2434727"/>
              <a:gd name="connsiteX20" fmla="*/ 363557 w 2467778"/>
              <a:gd name="connsiteY20" fmla="*/ 1156771 h 2434727"/>
              <a:gd name="connsiteX21" fmla="*/ 462708 w 2467778"/>
              <a:gd name="connsiteY21" fmla="*/ 1112703 h 2434727"/>
              <a:gd name="connsiteX22" fmla="*/ 495759 w 2467778"/>
              <a:gd name="connsiteY22" fmla="*/ 1101686 h 2434727"/>
              <a:gd name="connsiteX23" fmla="*/ 616945 w 2467778"/>
              <a:gd name="connsiteY23" fmla="*/ 1079653 h 2434727"/>
              <a:gd name="connsiteX24" fmla="*/ 672029 w 2467778"/>
              <a:gd name="connsiteY24" fmla="*/ 1068636 h 2434727"/>
              <a:gd name="connsiteX25" fmla="*/ 969484 w 2467778"/>
              <a:gd name="connsiteY25" fmla="*/ 1079653 h 2434727"/>
              <a:gd name="connsiteX26" fmla="*/ 1035586 w 2467778"/>
              <a:gd name="connsiteY26" fmla="*/ 1101686 h 2434727"/>
              <a:gd name="connsiteX27" fmla="*/ 1134737 w 2467778"/>
              <a:gd name="connsiteY27" fmla="*/ 1156771 h 2434727"/>
              <a:gd name="connsiteX28" fmla="*/ 1167788 w 2467778"/>
              <a:gd name="connsiteY28" fmla="*/ 1178804 h 2434727"/>
              <a:gd name="connsiteX29" fmla="*/ 1333041 w 2467778"/>
              <a:gd name="connsiteY29" fmla="*/ 1233889 h 2434727"/>
              <a:gd name="connsiteX30" fmla="*/ 1399142 w 2467778"/>
              <a:gd name="connsiteY30" fmla="*/ 1255922 h 2434727"/>
              <a:gd name="connsiteX31" fmla="*/ 1509311 w 2467778"/>
              <a:gd name="connsiteY31" fmla="*/ 1277956 h 2434727"/>
              <a:gd name="connsiteX32" fmla="*/ 1718631 w 2467778"/>
              <a:gd name="connsiteY32" fmla="*/ 1299990 h 2434727"/>
              <a:gd name="connsiteX33" fmla="*/ 1795749 w 2467778"/>
              <a:gd name="connsiteY33" fmla="*/ 1311007 h 2434727"/>
              <a:gd name="connsiteX34" fmla="*/ 1883884 w 2467778"/>
              <a:gd name="connsiteY34" fmla="*/ 1322024 h 2434727"/>
              <a:gd name="connsiteX35" fmla="*/ 1927952 w 2467778"/>
              <a:gd name="connsiteY35" fmla="*/ 1333040 h 2434727"/>
              <a:gd name="connsiteX36" fmla="*/ 2027104 w 2467778"/>
              <a:gd name="connsiteY36" fmla="*/ 1344057 h 2434727"/>
              <a:gd name="connsiteX37" fmla="*/ 2104222 w 2467778"/>
              <a:gd name="connsiteY37" fmla="*/ 1377108 h 2434727"/>
              <a:gd name="connsiteX38" fmla="*/ 2137272 w 2467778"/>
              <a:gd name="connsiteY38" fmla="*/ 1399142 h 2434727"/>
              <a:gd name="connsiteX39" fmla="*/ 2203374 w 2467778"/>
              <a:gd name="connsiteY39" fmla="*/ 1421175 h 2434727"/>
              <a:gd name="connsiteX40" fmla="*/ 2236424 w 2467778"/>
              <a:gd name="connsiteY40" fmla="*/ 1443209 h 2434727"/>
              <a:gd name="connsiteX41" fmla="*/ 2269475 w 2467778"/>
              <a:gd name="connsiteY41" fmla="*/ 1454226 h 2434727"/>
              <a:gd name="connsiteX42" fmla="*/ 2368627 w 2467778"/>
              <a:gd name="connsiteY42" fmla="*/ 1509310 h 2434727"/>
              <a:gd name="connsiteX43" fmla="*/ 2379643 w 2467778"/>
              <a:gd name="connsiteY43" fmla="*/ 1542361 h 2434727"/>
              <a:gd name="connsiteX44" fmla="*/ 2423711 w 2467778"/>
              <a:gd name="connsiteY44" fmla="*/ 1597445 h 2434727"/>
              <a:gd name="connsiteX45" fmla="*/ 2412694 w 2467778"/>
              <a:gd name="connsiteY45" fmla="*/ 1663547 h 2434727"/>
              <a:gd name="connsiteX46" fmla="*/ 2456761 w 2467778"/>
              <a:gd name="connsiteY46" fmla="*/ 1762698 h 2434727"/>
              <a:gd name="connsiteX47" fmla="*/ 2467778 w 2467778"/>
              <a:gd name="connsiteY47" fmla="*/ 1795749 h 2434727"/>
              <a:gd name="connsiteX48" fmla="*/ 2456761 w 2467778"/>
              <a:gd name="connsiteY48" fmla="*/ 1894901 h 2434727"/>
              <a:gd name="connsiteX49" fmla="*/ 2445745 w 2467778"/>
              <a:gd name="connsiteY49" fmla="*/ 1927951 h 2434727"/>
              <a:gd name="connsiteX50" fmla="*/ 2357610 w 2467778"/>
              <a:gd name="connsiteY50" fmla="*/ 2005069 h 2434727"/>
              <a:gd name="connsiteX51" fmla="*/ 2324559 w 2467778"/>
              <a:gd name="connsiteY51" fmla="*/ 2016086 h 2434727"/>
              <a:gd name="connsiteX52" fmla="*/ 2225407 w 2467778"/>
              <a:gd name="connsiteY52" fmla="*/ 2005069 h 2434727"/>
              <a:gd name="connsiteX53" fmla="*/ 2104222 w 2467778"/>
              <a:gd name="connsiteY53" fmla="*/ 1994053 h 2434727"/>
              <a:gd name="connsiteX54" fmla="*/ 2038121 w 2467778"/>
              <a:gd name="connsiteY54" fmla="*/ 1972019 h 2434727"/>
              <a:gd name="connsiteX55" fmla="*/ 2005070 w 2467778"/>
              <a:gd name="connsiteY55" fmla="*/ 1961002 h 2434727"/>
              <a:gd name="connsiteX56" fmla="*/ 1938969 w 2467778"/>
              <a:gd name="connsiteY56" fmla="*/ 1938968 h 2434727"/>
              <a:gd name="connsiteX57" fmla="*/ 1905918 w 2467778"/>
              <a:gd name="connsiteY57" fmla="*/ 1916934 h 2434727"/>
              <a:gd name="connsiteX58" fmla="*/ 1872868 w 2467778"/>
              <a:gd name="connsiteY58" fmla="*/ 1883884 h 2434727"/>
              <a:gd name="connsiteX59" fmla="*/ 1828800 w 2467778"/>
              <a:gd name="connsiteY59" fmla="*/ 1872867 h 2434727"/>
              <a:gd name="connsiteX60" fmla="*/ 1795749 w 2467778"/>
              <a:gd name="connsiteY60" fmla="*/ 1861850 h 2434727"/>
              <a:gd name="connsiteX61" fmla="*/ 1751682 w 2467778"/>
              <a:gd name="connsiteY61" fmla="*/ 1850833 h 2434727"/>
              <a:gd name="connsiteX62" fmla="*/ 1685581 w 2467778"/>
              <a:gd name="connsiteY62" fmla="*/ 1828800 h 2434727"/>
              <a:gd name="connsiteX63" fmla="*/ 1619480 w 2467778"/>
              <a:gd name="connsiteY63" fmla="*/ 1784732 h 2434727"/>
              <a:gd name="connsiteX64" fmla="*/ 1597446 w 2467778"/>
              <a:gd name="connsiteY64" fmla="*/ 1751681 h 2434727"/>
              <a:gd name="connsiteX65" fmla="*/ 1531345 w 2467778"/>
              <a:gd name="connsiteY65" fmla="*/ 1696597 h 2434727"/>
              <a:gd name="connsiteX66" fmla="*/ 1487277 w 2467778"/>
              <a:gd name="connsiteY66" fmla="*/ 1630496 h 2434727"/>
              <a:gd name="connsiteX67" fmla="*/ 1454227 w 2467778"/>
              <a:gd name="connsiteY67" fmla="*/ 1564395 h 2434727"/>
              <a:gd name="connsiteX68" fmla="*/ 1432193 w 2467778"/>
              <a:gd name="connsiteY68" fmla="*/ 1520327 h 2434727"/>
              <a:gd name="connsiteX69" fmla="*/ 1366092 w 2467778"/>
              <a:gd name="connsiteY69" fmla="*/ 1465243 h 2434727"/>
              <a:gd name="connsiteX70" fmla="*/ 1322024 w 2467778"/>
              <a:gd name="connsiteY70" fmla="*/ 1399142 h 2434727"/>
              <a:gd name="connsiteX71" fmla="*/ 1311007 w 2467778"/>
              <a:gd name="connsiteY71" fmla="*/ 1366091 h 2434727"/>
              <a:gd name="connsiteX72" fmla="*/ 1277957 w 2467778"/>
              <a:gd name="connsiteY72" fmla="*/ 1333040 h 2434727"/>
              <a:gd name="connsiteX73" fmla="*/ 1255923 w 2467778"/>
              <a:gd name="connsiteY73" fmla="*/ 1299990 h 2434727"/>
              <a:gd name="connsiteX74" fmla="*/ 1222872 w 2467778"/>
              <a:gd name="connsiteY74" fmla="*/ 1200838 h 2434727"/>
              <a:gd name="connsiteX75" fmla="*/ 1200839 w 2467778"/>
              <a:gd name="connsiteY75" fmla="*/ 1134737 h 2434727"/>
              <a:gd name="connsiteX76" fmla="*/ 1178805 w 2467778"/>
              <a:gd name="connsiteY76" fmla="*/ 1046602 h 2434727"/>
              <a:gd name="connsiteX77" fmla="*/ 1189822 w 2467778"/>
              <a:gd name="connsiteY77" fmla="*/ 914400 h 2434727"/>
              <a:gd name="connsiteX78" fmla="*/ 1211855 w 2467778"/>
              <a:gd name="connsiteY78" fmla="*/ 837281 h 2434727"/>
              <a:gd name="connsiteX79" fmla="*/ 1222872 w 2467778"/>
              <a:gd name="connsiteY79" fmla="*/ 749147 h 2434727"/>
              <a:gd name="connsiteX80" fmla="*/ 1244906 w 2467778"/>
              <a:gd name="connsiteY80" fmla="*/ 638978 h 2434727"/>
              <a:gd name="connsiteX81" fmla="*/ 1233889 w 2467778"/>
              <a:gd name="connsiteY81" fmla="*/ 572877 h 2434727"/>
              <a:gd name="connsiteX82" fmla="*/ 1255923 w 2467778"/>
              <a:gd name="connsiteY82" fmla="*/ 451691 h 2434727"/>
              <a:gd name="connsiteX83" fmla="*/ 1277957 w 2467778"/>
              <a:gd name="connsiteY83" fmla="*/ 418640 h 2434727"/>
              <a:gd name="connsiteX84" fmla="*/ 1288974 w 2467778"/>
              <a:gd name="connsiteY84" fmla="*/ 385590 h 2434727"/>
              <a:gd name="connsiteX85" fmla="*/ 1333041 w 2467778"/>
              <a:gd name="connsiteY85" fmla="*/ 319489 h 2434727"/>
              <a:gd name="connsiteX86" fmla="*/ 1388125 w 2467778"/>
              <a:gd name="connsiteY86" fmla="*/ 220337 h 2434727"/>
              <a:gd name="connsiteX87" fmla="*/ 1410159 w 2467778"/>
              <a:gd name="connsiteY87" fmla="*/ 187286 h 2434727"/>
              <a:gd name="connsiteX88" fmla="*/ 1443210 w 2467778"/>
              <a:gd name="connsiteY88" fmla="*/ 176269 h 2434727"/>
              <a:gd name="connsiteX89" fmla="*/ 1465243 w 2467778"/>
              <a:gd name="connsiteY89" fmla="*/ 143219 h 2434727"/>
              <a:gd name="connsiteX90" fmla="*/ 1498294 w 2467778"/>
              <a:gd name="connsiteY90" fmla="*/ 121185 h 2434727"/>
              <a:gd name="connsiteX91" fmla="*/ 1542361 w 2467778"/>
              <a:gd name="connsiteY91" fmla="*/ 66101 h 2434727"/>
              <a:gd name="connsiteX92" fmla="*/ 1586429 w 2467778"/>
              <a:gd name="connsiteY92" fmla="*/ 0 h 243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467778" h="2434727">
                <a:moveTo>
                  <a:pt x="44068" y="2434727"/>
                </a:moveTo>
                <a:cubicBezTo>
                  <a:pt x="40396" y="2416366"/>
                  <a:pt x="35898" y="2398150"/>
                  <a:pt x="33051" y="2379643"/>
                </a:cubicBezTo>
                <a:cubicBezTo>
                  <a:pt x="28549" y="2350380"/>
                  <a:pt x="29824" y="2320072"/>
                  <a:pt x="22034" y="2291508"/>
                </a:cubicBezTo>
                <a:cubicBezTo>
                  <a:pt x="18550" y="2278734"/>
                  <a:pt x="7345" y="2269474"/>
                  <a:pt x="0" y="2258457"/>
                </a:cubicBezTo>
                <a:cubicBezTo>
                  <a:pt x="7345" y="2214390"/>
                  <a:pt x="13272" y="2170063"/>
                  <a:pt x="22034" y="2126255"/>
                </a:cubicBezTo>
                <a:cubicBezTo>
                  <a:pt x="25706" y="2107894"/>
                  <a:pt x="28124" y="2089236"/>
                  <a:pt x="33051" y="2071171"/>
                </a:cubicBezTo>
                <a:cubicBezTo>
                  <a:pt x="39162" y="2048764"/>
                  <a:pt x="49451" y="2027601"/>
                  <a:pt x="55084" y="2005069"/>
                </a:cubicBezTo>
                <a:cubicBezTo>
                  <a:pt x="64988" y="1965455"/>
                  <a:pt x="70125" y="1947877"/>
                  <a:pt x="77118" y="1905918"/>
                </a:cubicBezTo>
                <a:cubicBezTo>
                  <a:pt x="83326" y="1868670"/>
                  <a:pt x="87163" y="1797208"/>
                  <a:pt x="110169" y="1762698"/>
                </a:cubicBezTo>
                <a:cubicBezTo>
                  <a:pt x="124858" y="1740664"/>
                  <a:pt x="145862" y="1721719"/>
                  <a:pt x="154236" y="1696597"/>
                </a:cubicBezTo>
                <a:cubicBezTo>
                  <a:pt x="157908" y="1685580"/>
                  <a:pt x="160060" y="1673934"/>
                  <a:pt x="165253" y="1663547"/>
                </a:cubicBezTo>
                <a:cubicBezTo>
                  <a:pt x="171175" y="1651704"/>
                  <a:pt x="181909" y="1642596"/>
                  <a:pt x="187287" y="1630496"/>
                </a:cubicBezTo>
                <a:cubicBezTo>
                  <a:pt x="196720" y="1609272"/>
                  <a:pt x="201977" y="1586429"/>
                  <a:pt x="209321" y="1564395"/>
                </a:cubicBezTo>
                <a:cubicBezTo>
                  <a:pt x="212993" y="1553378"/>
                  <a:pt x="213895" y="1541006"/>
                  <a:pt x="220337" y="1531344"/>
                </a:cubicBezTo>
                <a:lnTo>
                  <a:pt x="242371" y="1498294"/>
                </a:lnTo>
                <a:cubicBezTo>
                  <a:pt x="267261" y="1423624"/>
                  <a:pt x="239086" y="1514717"/>
                  <a:pt x="264405" y="1388125"/>
                </a:cubicBezTo>
                <a:cubicBezTo>
                  <a:pt x="275363" y="1333335"/>
                  <a:pt x="273821" y="1375200"/>
                  <a:pt x="297455" y="1322024"/>
                </a:cubicBezTo>
                <a:cubicBezTo>
                  <a:pt x="306888" y="1300800"/>
                  <a:pt x="312144" y="1277956"/>
                  <a:pt x="319489" y="1255922"/>
                </a:cubicBezTo>
                <a:cubicBezTo>
                  <a:pt x="323161" y="1244905"/>
                  <a:pt x="324064" y="1232534"/>
                  <a:pt x="330506" y="1222872"/>
                </a:cubicBezTo>
                <a:cubicBezTo>
                  <a:pt x="337851" y="1211855"/>
                  <a:pt x="346618" y="1201664"/>
                  <a:pt x="352540" y="1189821"/>
                </a:cubicBezTo>
                <a:cubicBezTo>
                  <a:pt x="357733" y="1179434"/>
                  <a:pt x="356303" y="1165839"/>
                  <a:pt x="363557" y="1156771"/>
                </a:cubicBezTo>
                <a:cubicBezTo>
                  <a:pt x="382603" y="1132963"/>
                  <a:pt x="442508" y="1119436"/>
                  <a:pt x="462708" y="1112703"/>
                </a:cubicBezTo>
                <a:cubicBezTo>
                  <a:pt x="473725" y="1109031"/>
                  <a:pt x="484372" y="1103964"/>
                  <a:pt x="495759" y="1101686"/>
                </a:cubicBezTo>
                <a:cubicBezTo>
                  <a:pt x="631824" y="1074473"/>
                  <a:pt x="461897" y="1107842"/>
                  <a:pt x="616945" y="1079653"/>
                </a:cubicBezTo>
                <a:cubicBezTo>
                  <a:pt x="635368" y="1076303"/>
                  <a:pt x="653668" y="1072308"/>
                  <a:pt x="672029" y="1068636"/>
                </a:cubicBezTo>
                <a:cubicBezTo>
                  <a:pt x="771181" y="1072308"/>
                  <a:pt x="870672" y="1070670"/>
                  <a:pt x="969484" y="1079653"/>
                </a:cubicBezTo>
                <a:cubicBezTo>
                  <a:pt x="992614" y="1081756"/>
                  <a:pt x="1013552" y="1094342"/>
                  <a:pt x="1035586" y="1101686"/>
                </a:cubicBezTo>
                <a:cubicBezTo>
                  <a:pt x="1093757" y="1121076"/>
                  <a:pt x="1058977" y="1106265"/>
                  <a:pt x="1134737" y="1156771"/>
                </a:cubicBezTo>
                <a:cubicBezTo>
                  <a:pt x="1145754" y="1164116"/>
                  <a:pt x="1155227" y="1174617"/>
                  <a:pt x="1167788" y="1178804"/>
                </a:cubicBezTo>
                <a:lnTo>
                  <a:pt x="1333041" y="1233889"/>
                </a:lnTo>
                <a:cubicBezTo>
                  <a:pt x="1333051" y="1233892"/>
                  <a:pt x="1399131" y="1255919"/>
                  <a:pt x="1399142" y="1255922"/>
                </a:cubicBezTo>
                <a:cubicBezTo>
                  <a:pt x="1444536" y="1267270"/>
                  <a:pt x="1458289" y="1271953"/>
                  <a:pt x="1509311" y="1277956"/>
                </a:cubicBezTo>
                <a:cubicBezTo>
                  <a:pt x="1823371" y="1314905"/>
                  <a:pt x="1470985" y="1266970"/>
                  <a:pt x="1718631" y="1299990"/>
                </a:cubicBezTo>
                <a:lnTo>
                  <a:pt x="1795749" y="1311007"/>
                </a:lnTo>
                <a:cubicBezTo>
                  <a:pt x="1825096" y="1314920"/>
                  <a:pt x="1854680" y="1317157"/>
                  <a:pt x="1883884" y="1322024"/>
                </a:cubicBezTo>
                <a:cubicBezTo>
                  <a:pt x="1898819" y="1324513"/>
                  <a:pt x="1912987" y="1330738"/>
                  <a:pt x="1927952" y="1333040"/>
                </a:cubicBezTo>
                <a:cubicBezTo>
                  <a:pt x="1960819" y="1338096"/>
                  <a:pt x="1994053" y="1340385"/>
                  <a:pt x="2027104" y="1344057"/>
                </a:cubicBezTo>
                <a:cubicBezTo>
                  <a:pt x="2064182" y="1356417"/>
                  <a:pt x="2066106" y="1355327"/>
                  <a:pt x="2104222" y="1377108"/>
                </a:cubicBezTo>
                <a:cubicBezTo>
                  <a:pt x="2115718" y="1383677"/>
                  <a:pt x="2125173" y="1393765"/>
                  <a:pt x="2137272" y="1399142"/>
                </a:cubicBezTo>
                <a:cubicBezTo>
                  <a:pt x="2158496" y="1408575"/>
                  <a:pt x="2203374" y="1421175"/>
                  <a:pt x="2203374" y="1421175"/>
                </a:cubicBezTo>
                <a:cubicBezTo>
                  <a:pt x="2214391" y="1428520"/>
                  <a:pt x="2224581" y="1437288"/>
                  <a:pt x="2236424" y="1443209"/>
                </a:cubicBezTo>
                <a:cubicBezTo>
                  <a:pt x="2246811" y="1448403"/>
                  <a:pt x="2259323" y="1448586"/>
                  <a:pt x="2269475" y="1454226"/>
                </a:cubicBezTo>
                <a:cubicBezTo>
                  <a:pt x="2383116" y="1517360"/>
                  <a:pt x="2293843" y="1484384"/>
                  <a:pt x="2368627" y="1509310"/>
                </a:cubicBezTo>
                <a:cubicBezTo>
                  <a:pt x="2372299" y="1520327"/>
                  <a:pt x="2372389" y="1533293"/>
                  <a:pt x="2379643" y="1542361"/>
                </a:cubicBezTo>
                <a:cubicBezTo>
                  <a:pt x="2436596" y="1613554"/>
                  <a:pt x="2396018" y="1514369"/>
                  <a:pt x="2423711" y="1597445"/>
                </a:cubicBezTo>
                <a:cubicBezTo>
                  <a:pt x="2420039" y="1619479"/>
                  <a:pt x="2410839" y="1641286"/>
                  <a:pt x="2412694" y="1663547"/>
                </a:cubicBezTo>
                <a:cubicBezTo>
                  <a:pt x="2418378" y="1731760"/>
                  <a:pt x="2433552" y="1716280"/>
                  <a:pt x="2456761" y="1762698"/>
                </a:cubicBezTo>
                <a:cubicBezTo>
                  <a:pt x="2461954" y="1773085"/>
                  <a:pt x="2464106" y="1784732"/>
                  <a:pt x="2467778" y="1795749"/>
                </a:cubicBezTo>
                <a:cubicBezTo>
                  <a:pt x="2464106" y="1828800"/>
                  <a:pt x="2462228" y="1862099"/>
                  <a:pt x="2456761" y="1894901"/>
                </a:cubicBezTo>
                <a:cubicBezTo>
                  <a:pt x="2454852" y="1906356"/>
                  <a:pt x="2450938" y="1917564"/>
                  <a:pt x="2445745" y="1927951"/>
                </a:cubicBezTo>
                <a:cubicBezTo>
                  <a:pt x="2427751" y="1963940"/>
                  <a:pt x="2397271" y="1991849"/>
                  <a:pt x="2357610" y="2005069"/>
                </a:cubicBezTo>
                <a:lnTo>
                  <a:pt x="2324559" y="2016086"/>
                </a:lnTo>
                <a:lnTo>
                  <a:pt x="2225407" y="2005069"/>
                </a:lnTo>
                <a:cubicBezTo>
                  <a:pt x="2185047" y="2001033"/>
                  <a:pt x="2144166" y="2001102"/>
                  <a:pt x="2104222" y="1994053"/>
                </a:cubicBezTo>
                <a:cubicBezTo>
                  <a:pt x="2081350" y="1990017"/>
                  <a:pt x="2060155" y="1979364"/>
                  <a:pt x="2038121" y="1972019"/>
                </a:cubicBezTo>
                <a:lnTo>
                  <a:pt x="2005070" y="1961002"/>
                </a:lnTo>
                <a:cubicBezTo>
                  <a:pt x="2005069" y="1961002"/>
                  <a:pt x="1938970" y="1938969"/>
                  <a:pt x="1938969" y="1938968"/>
                </a:cubicBezTo>
                <a:cubicBezTo>
                  <a:pt x="1927952" y="1931623"/>
                  <a:pt x="1916090" y="1925411"/>
                  <a:pt x="1905918" y="1916934"/>
                </a:cubicBezTo>
                <a:cubicBezTo>
                  <a:pt x="1893949" y="1906960"/>
                  <a:pt x="1886395" y="1891614"/>
                  <a:pt x="1872868" y="1883884"/>
                </a:cubicBezTo>
                <a:cubicBezTo>
                  <a:pt x="1859722" y="1876372"/>
                  <a:pt x="1843359" y="1877027"/>
                  <a:pt x="1828800" y="1872867"/>
                </a:cubicBezTo>
                <a:cubicBezTo>
                  <a:pt x="1817634" y="1869677"/>
                  <a:pt x="1806915" y="1865040"/>
                  <a:pt x="1795749" y="1861850"/>
                </a:cubicBezTo>
                <a:cubicBezTo>
                  <a:pt x="1781190" y="1857690"/>
                  <a:pt x="1766185" y="1855184"/>
                  <a:pt x="1751682" y="1850833"/>
                </a:cubicBezTo>
                <a:cubicBezTo>
                  <a:pt x="1729436" y="1844159"/>
                  <a:pt x="1685581" y="1828800"/>
                  <a:pt x="1685581" y="1828800"/>
                </a:cubicBezTo>
                <a:cubicBezTo>
                  <a:pt x="1663547" y="1814111"/>
                  <a:pt x="1634169" y="1806766"/>
                  <a:pt x="1619480" y="1784732"/>
                </a:cubicBezTo>
                <a:cubicBezTo>
                  <a:pt x="1612135" y="1773715"/>
                  <a:pt x="1605923" y="1761853"/>
                  <a:pt x="1597446" y="1751681"/>
                </a:cubicBezTo>
                <a:cubicBezTo>
                  <a:pt x="1570940" y="1719874"/>
                  <a:pt x="1563840" y="1718261"/>
                  <a:pt x="1531345" y="1696597"/>
                </a:cubicBezTo>
                <a:cubicBezTo>
                  <a:pt x="1516656" y="1674563"/>
                  <a:pt x="1495651" y="1655618"/>
                  <a:pt x="1487277" y="1630496"/>
                </a:cubicBezTo>
                <a:cubicBezTo>
                  <a:pt x="1467078" y="1569899"/>
                  <a:pt x="1488397" y="1624192"/>
                  <a:pt x="1454227" y="1564395"/>
                </a:cubicBezTo>
                <a:cubicBezTo>
                  <a:pt x="1446079" y="1550136"/>
                  <a:pt x="1441739" y="1533691"/>
                  <a:pt x="1432193" y="1520327"/>
                </a:cubicBezTo>
                <a:cubicBezTo>
                  <a:pt x="1412916" y="1493340"/>
                  <a:pt x="1392443" y="1482811"/>
                  <a:pt x="1366092" y="1465243"/>
                </a:cubicBezTo>
                <a:cubicBezTo>
                  <a:pt x="1351403" y="1443209"/>
                  <a:pt x="1330398" y="1424264"/>
                  <a:pt x="1322024" y="1399142"/>
                </a:cubicBezTo>
                <a:cubicBezTo>
                  <a:pt x="1318352" y="1388125"/>
                  <a:pt x="1317449" y="1375754"/>
                  <a:pt x="1311007" y="1366091"/>
                </a:cubicBezTo>
                <a:cubicBezTo>
                  <a:pt x="1302365" y="1353127"/>
                  <a:pt x="1287931" y="1345009"/>
                  <a:pt x="1277957" y="1333040"/>
                </a:cubicBezTo>
                <a:cubicBezTo>
                  <a:pt x="1269481" y="1322868"/>
                  <a:pt x="1263268" y="1311007"/>
                  <a:pt x="1255923" y="1299990"/>
                </a:cubicBezTo>
                <a:lnTo>
                  <a:pt x="1222872" y="1200838"/>
                </a:lnTo>
                <a:lnTo>
                  <a:pt x="1200839" y="1134737"/>
                </a:lnTo>
                <a:cubicBezTo>
                  <a:pt x="1187544" y="1068266"/>
                  <a:pt x="1195743" y="1097417"/>
                  <a:pt x="1178805" y="1046602"/>
                </a:cubicBezTo>
                <a:cubicBezTo>
                  <a:pt x="1182477" y="1002535"/>
                  <a:pt x="1184337" y="958279"/>
                  <a:pt x="1189822" y="914400"/>
                </a:cubicBezTo>
                <a:cubicBezTo>
                  <a:pt x="1192588" y="892271"/>
                  <a:pt x="1204539" y="859230"/>
                  <a:pt x="1211855" y="837281"/>
                </a:cubicBezTo>
                <a:cubicBezTo>
                  <a:pt x="1215527" y="807903"/>
                  <a:pt x="1218005" y="778351"/>
                  <a:pt x="1222872" y="749147"/>
                </a:cubicBezTo>
                <a:cubicBezTo>
                  <a:pt x="1229029" y="712206"/>
                  <a:pt x="1244906" y="638978"/>
                  <a:pt x="1244906" y="638978"/>
                </a:cubicBezTo>
                <a:cubicBezTo>
                  <a:pt x="1241234" y="616944"/>
                  <a:pt x="1233889" y="595215"/>
                  <a:pt x="1233889" y="572877"/>
                </a:cubicBezTo>
                <a:cubicBezTo>
                  <a:pt x="1233889" y="550091"/>
                  <a:pt x="1240430" y="482678"/>
                  <a:pt x="1255923" y="451691"/>
                </a:cubicBezTo>
                <a:cubicBezTo>
                  <a:pt x="1261844" y="439848"/>
                  <a:pt x="1272035" y="430483"/>
                  <a:pt x="1277957" y="418640"/>
                </a:cubicBezTo>
                <a:cubicBezTo>
                  <a:pt x="1283150" y="408253"/>
                  <a:pt x="1283334" y="395741"/>
                  <a:pt x="1288974" y="385590"/>
                </a:cubicBezTo>
                <a:cubicBezTo>
                  <a:pt x="1301834" y="362441"/>
                  <a:pt x="1333041" y="319489"/>
                  <a:pt x="1333041" y="319489"/>
                </a:cubicBezTo>
                <a:cubicBezTo>
                  <a:pt x="1352432" y="261316"/>
                  <a:pt x="1337616" y="296100"/>
                  <a:pt x="1388125" y="220337"/>
                </a:cubicBezTo>
                <a:cubicBezTo>
                  <a:pt x="1395470" y="209320"/>
                  <a:pt x="1397598" y="191473"/>
                  <a:pt x="1410159" y="187286"/>
                </a:cubicBezTo>
                <a:lnTo>
                  <a:pt x="1443210" y="176269"/>
                </a:lnTo>
                <a:cubicBezTo>
                  <a:pt x="1450554" y="165252"/>
                  <a:pt x="1455881" y="152581"/>
                  <a:pt x="1465243" y="143219"/>
                </a:cubicBezTo>
                <a:cubicBezTo>
                  <a:pt x="1474606" y="133856"/>
                  <a:pt x="1490023" y="131524"/>
                  <a:pt x="1498294" y="121185"/>
                </a:cubicBezTo>
                <a:cubicBezTo>
                  <a:pt x="1559109" y="45166"/>
                  <a:pt x="1447646" y="129244"/>
                  <a:pt x="1542361" y="66101"/>
                </a:cubicBezTo>
                <a:lnTo>
                  <a:pt x="1586429" y="0"/>
                </a:ln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05625 C -0.00573 0.06343 0.00486 0.06412 0.01406 0.06505 C 0.02274 0.06412 0.03055 0.06158 0.03906 0.05996 C 0.05781 0.0632 0.07673 0.06042 0.09583 0.0588 C 0.1059 0.05509 0.11718 0.05625 0.1276 0.05486 C 0.12795 0.05486 0.15954 0.05509 0.16996 0.05741 C 0.18159 0.05996 0.19305 0.06366 0.20451 0.06644 C 0.21371 0.06551 0.22066 0.06366 0.22951 0.06505 C 0.23871 0.06829 0.24166 0.06921 0.25156 0.07037 C 0.2559 0.07315 0.26076 0.07755 0.2651 0.07917 C 0.271 0.08426 0.27847 0.08542 0.28437 0.09074 C 0.29132 0.09699 0.30034 0.10486 0.30555 0.11389 C 0.31423 0.12871 0.30538 0.11597 0.31215 0.12546 C 0.31562 0.13773 0.31111 0.14815 0.30833 0.15996 C 0.30764 0.16296 0.30711 0.16597 0.30642 0.16898 C 0.30607 0.17037 0.30625 0.17199 0.30555 0.17292 C 0.3026 0.17639 0.30399 0.17454 0.30156 0.17917 C 0.30017 0.18588 0.29427 0.20486 0.28819 0.20625 C 0.28402 0.20718 0.27986 0.20695 0.27569 0.20741 C 0.2585 0.20486 0.24201 0.20116 0.22465 0.19977 C 0.21996 0.19838 0.21579 0.19607 0.21128 0.19468 C 0.20486 0.19028 0.19774 0.18912 0.19097 0.18565 C 0.18333 0.18171 0.17725 0.17269 0.16996 0.16898 C 0.16632 0.16412 0.16319 0.15718 0.15833 0.15486 C 0.1493 0.14283 0.15382 0.14977 0.14687 0.13704 C 0.14583 0.13519 0.14496 0.13357 0.14392 0.13171 C 0.14323 0.13056 0.14201 0.12801 0.14201 0.12801 C 0.13941 0.11551 0.13993 0.10579 0.13906 0.09213 C 0.13871 0.08773 0.13628 0.08472 0.13524 0.08056 C 0.13264 0.06991 0.13125 0.0581 0.12951 0.04722 C 0.1302 0.00371 0.12916 -0.00185 0.13246 -0.03102 C 0.13333 -0.07754 0.13038 -0.06157 0.13628 -0.08356 C 0.13576 -0.09768 0.13316 -0.12199 0.14201 -0.13495 C 0.14323 -0.13912 0.14201 -0.13866 0.14392 -0.13866 L 0.17187 -0.15278 " pathEditMode="relative" ptsTypes="fffffffffffffffffffffffffffffffff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05533 C -0.02118 0.04722 -0.0217 0.03935 -0.01823 0.03218 C -0.01702 0.02593 -0.0165 0.01922 -0.01528 0.01297 C -0.01215 -0.00231 -0.00677 -0.01713 -0.00278 -0.03194 C -0.00243 -0.03611 -0.00243 -0.04051 -0.00174 -0.04467 C -0.00104 -0.04884 0.00139 -0.05301 0.00208 -0.05741 C 0.0033 -0.06458 0.00364 -0.07176 0.00677 -0.07801 C 0.00781 -0.08426 0.00729 -0.08426 0.00972 -0.08958 C 0.01128 -0.09305 0.01458 -0.09977 0.01458 -0.09977 C 0.01649 -0.10856 0.02326 -0.1162 0.02795 -0.12291 C 0.02916 -0.12708 0.02899 -0.12523 0.02899 -0.12801 C 0.04635 -0.13102 0.0618 -0.12916 0.07899 -0.12801 C 0.0875 -0.12616 0.09288 -0.12268 0.10017 -0.11643 C 0.1033 -0.11366 0.11962 -0.10879 0.12413 -0.10741 C 0.13281 -0.1 0.1441 -0.09884 0.15399 -0.09722 C 0.16441 -0.09537 0.1743 -0.0912 0.18472 -0.08958 C 0.19496 -0.08565 0.20399 -0.08102 0.21458 -0.07916 C 0.21857 -0.07754 0.22205 -0.07453 0.22604 -0.07291 C 0.2283 -0.06991 0.23021 -0.06528 0.23281 -0.0625 C 0.24392 -0.05092 0.23437 -0.06273 0.24149 -0.0537 C 0.2434 -0.04467 0.24062 -0.05509 0.24531 -0.04583 C 0.24739 -0.04166 0.24809 -0.03541 0.24913 -0.03055 C 0.24722 -0.02176 0.24653 -0.01319 0.2434 -0.00486 C 0.24219 -0.00162 0.24097 -2.22222E-6 0.23854 0.00139 C 0.23663 0.00255 0.23281 0.00417 0.23281 0.00417 C 0.22725 0.00162 0.22239 0.00093 0.21649 0.00023 C 0.21215 -0.00139 0.20607 -0.00324 0.20208 -0.00625 C 0.19844 -0.00903 0.19514 -0.01273 0.19149 -0.01528 C 0.18663 -0.01875 0.18177 -0.02106 0.17708 -0.02546 C 0.175 -0.02731 0.17239 -0.02754 0.17031 -0.02916 C 0.16441 -0.03379 0.15729 -0.03703 0.15208 -0.04328 C 0.15 -0.04583 0.14739 -0.04791 0.14618 -0.05116 C 0.14548 -0.05278 0.14514 -0.05486 0.14427 -0.05625 C 0.14219 -0.05949 0.13871 -0.0618 0.13663 -0.06528 C 0.13125 -0.07384 0.12725 -0.0831 0.12118 -0.09074 C 0.1191 -0.10023 0.11597 -0.10856 0.11354 -0.11782 C 0.11232 -0.1375 0.1151 -0.15648 0.11927 -0.17546 C 0.11857 -0.18727 0.11771 -0.19097 0.11927 -0.20231 C 0.12048 -0.21088 0.13142 -0.23356 0.13576 -0.24328 C 0.13889 -0.25046 0.13889 -0.25787 0.1434 -0.26389 C 0.14462 -0.26967 0.14705 -0.27731 0.15017 -0.28194 C 0.15052 -0.2831 0.15069 -0.28449 0.15104 -0.28565 C 0.15139 -0.28703 0.15208 -0.28958 0.15208 -0.28958 L 0.15677 -0.29467 " pathEditMode="relative" ptsTypes="ffffffffffffffffffffffffffffffffffffffffff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5</cp:revision>
  <dcterms:created xsi:type="dcterms:W3CDTF">2018-06-12T09:46:12Z</dcterms:created>
  <dcterms:modified xsi:type="dcterms:W3CDTF">2018-06-13T08:46:32Z</dcterms:modified>
</cp:coreProperties>
</file>