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1"/>
    <p:restoredTop sz="94670"/>
  </p:normalViewPr>
  <p:slideViewPr>
    <p:cSldViewPr snapToGrid="0" snapToObjects="1">
      <p:cViewPr varScale="1">
        <p:scale>
          <a:sx n="78" d="100"/>
          <a:sy n="78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A615-AEFE-5B68-321B-C85D914C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39D3A-753F-3399-3D3E-52A35F5E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C2BE-38D1-8DEE-80BA-12D33729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95A-A7E3-3604-0C94-9BEA740F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4CB9-588E-4E39-1DD4-B0BDB8BE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9191-1119-6724-5384-C97899CD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79F5-EF8B-2328-DBD7-DBB4495E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B922-BEA2-A1AE-90FE-EEEA7BF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81F7-C392-A538-CECF-114D8BC5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FDB2-F4EE-3DD8-669A-FF4E6062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BE5E2-E446-80A1-A62D-DD7D6C0A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3694-EB81-363B-A6EA-D05A0DEE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827EA-F546-24F0-C318-B8823779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C058-BB0A-08E9-680D-E51B51D9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DA97-563D-7E69-C790-22877BE5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7F41-2650-8E9D-82D8-099306E3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15DE-4915-2594-A5D1-39C68730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60BC-13BC-3A96-4DBF-1AB17D6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6EB6-5245-AA34-3319-6F7BBA89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85AF-11E5-E2C8-68E4-737D5431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9427-50D0-16EB-2EE8-337CCA4A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C310-C9DB-207B-CC09-32E20666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F885-DE40-5A3B-DE24-B23A4B8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9DE6-BAB7-429B-BED8-18540EF3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1514-CE84-D32A-985E-CC7A4056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7283-7B78-0A6C-28D3-A7B73576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4F28-860C-F7B1-99F0-E21AF10BF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1036-FA86-016F-69FA-85B3DCAB7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26ED-D926-BC5A-1C8B-1424DCD4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9DEFC-5D4D-BDD2-6F87-340401BD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66EA-B854-9B93-35FF-018791E0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EEAD-5ADA-5A89-0325-8B3C928E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54F8-943F-4DCC-132C-D21B8BA6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A7D6-A0D9-068F-6E35-8902EB8D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4842-2DB1-6078-D5A0-21B348587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3B66-1720-24A4-0762-045F0B866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71C5E-B857-51D0-F272-38F31845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02E87-BF94-BF99-BC06-09998F79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C7419-C8B6-5683-AE43-A7E90261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84F0-8FBC-7CF4-3FD3-10768BBB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D4586-E3EF-5C47-5B8C-91F5AF7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BF67-433A-9644-4D15-4D433E5F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B39F-76B0-DCA9-CA43-0B5634DE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E0B9A-9CB9-D831-E90C-17C7E878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AA07F-9515-5A75-621B-FCEE4916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61AC0-F6BE-A3C5-834D-7610D5E8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8B03-6AE4-AEA7-1B95-4EF7884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23E8-6C7A-A2EB-53C1-99B0E531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29ABA-79F6-BD3A-7935-50B3C7EC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A52F-76F1-A81A-1487-7270AD93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E1D1-F7F8-E750-CA4E-8F70B5BF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0C4B-1B7C-09FD-D821-1AC39243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915D-3F1E-C71D-50BC-D0D6D5A7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7A57E-05B7-D7A1-DE65-1418740EA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DDC1-0C31-2FFC-FD8D-5632E76D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ECE6-9620-A2FB-8ECF-E6C43D2F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8170-AE66-04D1-2247-90A29F5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FE3B-665B-93E3-E221-DD5C5D0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144F8-ABEC-4C29-FF2E-F87095D4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B11B-3B32-E726-3B36-F7225217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5991-39F6-3671-8276-45B610507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B9B7-0306-C947-9611-20ACF420D90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D12A-FF8E-2E4B-CC15-D85732584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4286-5554-7D2C-E151-6173F30A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150B-E736-7740-9A5F-F7B73A5C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l.gov/esia/electric-vehicle-charging-equity-consider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hwa.dot.gov/bipartisan-infrastructure-law/nevi_formula_program.cf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hwa.dot.gov/environment/alternative_fuel_corridors/nominations/90d_nevi_formula_program_guida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88F381-8D3E-1064-C3CB-0C16F48F2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9"/>
          <a:stretch/>
        </p:blipFill>
        <p:spPr>
          <a:xfrm>
            <a:off x="0" y="1000897"/>
            <a:ext cx="5734069" cy="212042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E1425CB-0F09-3388-737C-D06F2F80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6035"/>
            <a:ext cx="6096000" cy="2953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0207A-67C3-1CF4-1AD4-6664C4813830}"/>
              </a:ext>
            </a:extLst>
          </p:cNvPr>
          <p:cNvSpPr txBox="1"/>
          <p:nvPr/>
        </p:nvSpPr>
        <p:spPr>
          <a:xfrm>
            <a:off x="1668162" y="556054"/>
            <a:ext cx="226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Department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8D6F1-AC56-3759-4201-A3FEC3B68E08}"/>
              </a:ext>
            </a:extLst>
          </p:cNvPr>
          <p:cNvSpPr txBox="1"/>
          <p:nvPr/>
        </p:nvSpPr>
        <p:spPr>
          <a:xfrm>
            <a:off x="1019503" y="924910"/>
            <a:ext cx="10204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Justice40 guides the National Electric Vehicle Infrastructure (NEVI) Formula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provides funding to States to strategically deploy EV charging infrastructure and established an interconnected network to facilitate data collection, access,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Federal share of projects is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includes EV infrastructure open to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projects must be located on a designated alternative fuel corridor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must submit a plan to the USDOT about how the state intends to use NEVI Formula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entities can be involved, and can pay the non-federal share of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cover acquisition/installation of charging infrastructure, operating assistance for up to 5 years, traffic control devices and signage for charging infrastructure, development phases, analytical modeling to evaluate different adoption and use scenarios  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C47F77C-FB0B-D95D-8FA4-8F18F24D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36" y="4545865"/>
            <a:ext cx="7772400" cy="138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4AF47-E6AD-EC74-3E88-495F90B8C2D8}"/>
              </a:ext>
            </a:extLst>
          </p:cNvPr>
          <p:cNvSpPr txBox="1"/>
          <p:nvPr/>
        </p:nvSpPr>
        <p:spPr>
          <a:xfrm>
            <a:off x="1019503" y="555578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NEVI Formula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3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A991-1584-0B71-650C-E9D5D9B2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56" y="717224"/>
            <a:ext cx="6405282" cy="367926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NEVI Plan Guidance (Feb 10, 2022)</a:t>
            </a:r>
            <a:endParaRPr lang="en-US" sz="20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B26395B-0DB9-9232-53DD-5B234828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856" y="1364107"/>
            <a:ext cx="10110916" cy="1738312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E003286-CE5E-B712-8E06-68C17D9E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794" y="0"/>
            <a:ext cx="5345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4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green, sign&#10;&#10;Description automatically generated">
            <a:extLst>
              <a:ext uri="{FF2B5EF4-FFF2-40B4-BE49-F238E27FC236}">
                <a16:creationId xmlns:a16="http://schemas.microsoft.com/office/drawing/2014/main" id="{4695801F-FB4C-4FCC-DF37-397BDCF3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5" y="209550"/>
            <a:ext cx="6311900" cy="4305300"/>
          </a:xfrm>
          <a:prstGeom prst="rect">
            <a:avLst/>
          </a:prstGeom>
        </p:spPr>
      </p:pic>
      <p:pic>
        <p:nvPicPr>
          <p:cNvPr id="13" name="Picture 12" descr="Diagram, map&#10;&#10;Description automatically generated">
            <a:extLst>
              <a:ext uri="{FF2B5EF4-FFF2-40B4-BE49-F238E27FC236}">
                <a16:creationId xmlns:a16="http://schemas.microsoft.com/office/drawing/2014/main" id="{11EAB742-3399-D91F-CC23-4A95C20D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80" y="524008"/>
            <a:ext cx="4233007" cy="533944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2ECE42B-0CDA-D588-C33F-0EFC74EE4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744" y="4319494"/>
            <a:ext cx="5905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151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NEVI Plan Guidance (Feb 10, 2022)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Debruin</dc:creator>
  <cp:lastModifiedBy>Hannah Debruin</cp:lastModifiedBy>
  <cp:revision>12</cp:revision>
  <dcterms:created xsi:type="dcterms:W3CDTF">2022-09-14T00:43:13Z</dcterms:created>
  <dcterms:modified xsi:type="dcterms:W3CDTF">2022-09-14T01:43:57Z</dcterms:modified>
</cp:coreProperties>
</file>