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0"/>
    <p:restoredTop sz="94607"/>
  </p:normalViewPr>
  <p:slideViewPr>
    <p:cSldViewPr snapToGrid="0">
      <p:cViewPr varScale="1">
        <p:scale>
          <a:sx n="85" d="100"/>
          <a:sy n="85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Survey Collection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02/14/23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Response #s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(02/14/2023)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919F7DA1-A5ED-74D5-8A4A-E912C84B6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50415"/>
              </p:ext>
            </p:extLst>
          </p:nvPr>
        </p:nvGraphicFramePr>
        <p:xfrm>
          <a:off x="115046" y="1005128"/>
          <a:ext cx="9628560" cy="51558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05783">
                  <a:extLst>
                    <a:ext uri="{9D8B030D-6E8A-4147-A177-3AD203B41FA5}">
                      <a16:colId xmlns:a16="http://schemas.microsoft.com/office/drawing/2014/main" val="4286144648"/>
                    </a:ext>
                  </a:extLst>
                </a:gridCol>
                <a:gridCol w="1566101">
                  <a:extLst>
                    <a:ext uri="{9D8B030D-6E8A-4147-A177-3AD203B41FA5}">
                      <a16:colId xmlns:a16="http://schemas.microsoft.com/office/drawing/2014/main" val="843386790"/>
                    </a:ext>
                  </a:extLst>
                </a:gridCol>
                <a:gridCol w="1718892">
                  <a:extLst>
                    <a:ext uri="{9D8B030D-6E8A-4147-A177-3AD203B41FA5}">
                      <a16:colId xmlns:a16="http://schemas.microsoft.com/office/drawing/2014/main" val="3349918085"/>
                    </a:ext>
                  </a:extLst>
                </a:gridCol>
                <a:gridCol w="1718892">
                  <a:extLst>
                    <a:ext uri="{9D8B030D-6E8A-4147-A177-3AD203B41FA5}">
                      <a16:colId xmlns:a16="http://schemas.microsoft.com/office/drawing/2014/main" val="1092882255"/>
                    </a:ext>
                  </a:extLst>
                </a:gridCol>
                <a:gridCol w="1718892">
                  <a:extLst>
                    <a:ext uri="{9D8B030D-6E8A-4147-A177-3AD203B41FA5}">
                      <a16:colId xmlns:a16="http://schemas.microsoft.com/office/drawing/2014/main" val="2337619030"/>
                    </a:ext>
                  </a:extLst>
                </a:gridCol>
              </a:tblGrid>
              <a:tr h="11943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NTD Monthly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Responses Calculated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Responses Collected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Qualtrics Responses Collected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068506"/>
                  </a:ext>
                </a:extLst>
              </a:tr>
              <a:tr h="484395">
                <a:tc>
                  <a:txBody>
                    <a:bodyPr/>
                    <a:lstStyle/>
                    <a:p>
                      <a:r>
                        <a:rPr lang="en-US" dirty="0"/>
                        <a:t>Prairie Five 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561988"/>
                  </a:ext>
                </a:extLst>
              </a:tr>
              <a:tr h="484395">
                <a:tc>
                  <a:txBody>
                    <a:bodyPr/>
                    <a:lstStyle/>
                    <a:p>
                      <a:r>
                        <a:rPr lang="en-US" dirty="0"/>
                        <a:t>Morris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8578"/>
                  </a:ext>
                </a:extLst>
              </a:tr>
              <a:tr h="836079">
                <a:tc>
                  <a:txBody>
                    <a:bodyPr/>
                    <a:lstStyle/>
                    <a:p>
                      <a:r>
                        <a:rPr lang="en-US" dirty="0"/>
                        <a:t>United Community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83315"/>
                  </a:ext>
                </a:extLst>
              </a:tr>
              <a:tr h="836079">
                <a:tc>
                  <a:txBody>
                    <a:bodyPr/>
                    <a:lstStyle/>
                    <a:p>
                      <a:r>
                        <a:rPr lang="en-US" dirty="0"/>
                        <a:t>Central Community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323153"/>
                  </a:ext>
                </a:extLst>
              </a:tr>
              <a:tr h="484395">
                <a:tc>
                  <a:txBody>
                    <a:bodyPr/>
                    <a:lstStyle/>
                    <a:p>
                      <a:r>
                        <a:rPr lang="en-US" dirty="0"/>
                        <a:t>Transit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201973"/>
                  </a:ext>
                </a:extLst>
              </a:tr>
              <a:tr h="836079">
                <a:tc>
                  <a:txBody>
                    <a:bodyPr/>
                    <a:lstStyle/>
                    <a:p>
                      <a:r>
                        <a:rPr lang="en-US" dirty="0"/>
                        <a:t>Tri-Cap Transit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0497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E6896E-1FF0-970A-6531-8691FA16A7AB}"/>
              </a:ext>
            </a:extLst>
          </p:cNvPr>
          <p:cNvSpPr txBox="1"/>
          <p:nvPr/>
        </p:nvSpPr>
        <p:spPr>
          <a:xfrm>
            <a:off x="9997667" y="232347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861 Total Responses</a:t>
            </a:r>
          </a:p>
        </p:txBody>
      </p:sp>
    </p:spTree>
    <p:extLst>
      <p:ext uri="{BB962C8B-B14F-4D97-AF65-F5344CB8AC3E}">
        <p14:creationId xmlns:p14="http://schemas.microsoft.com/office/powerpoint/2010/main" val="232092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81</Words>
  <Application>Microsoft Macintosh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Survey Collection Update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374</cp:revision>
  <dcterms:created xsi:type="dcterms:W3CDTF">2022-09-13T16:54:18Z</dcterms:created>
  <dcterms:modified xsi:type="dcterms:W3CDTF">2023-02-14T20:58:23Z</dcterms:modified>
</cp:coreProperties>
</file>