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9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19"/>
    <a:srgbClr val="FDCC6B"/>
    <a:srgbClr val="FFD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8"/>
    <p:restoredTop sz="94602"/>
  </p:normalViewPr>
  <p:slideViewPr>
    <p:cSldViewPr snapToGrid="0">
      <p:cViewPr>
        <p:scale>
          <a:sx n="94" d="100"/>
          <a:sy n="94" d="100"/>
        </p:scale>
        <p:origin x="47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1T19:28:01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418 679 24575,'0'-49'0,"0"-39"0,0 18 0,-1 11 0,0 0 0,-2-23 0,0-17 0,1 16 0,2 28 0,0 29 0,3 17 0,6 14 0,11 9 0,13 9 0,11 9 0,10 6 0,7 5 0,4 2 0,-7-2 0,-10-3 0,-14-8 0,-13-8 0,-9-6 0,-6-6 0,-7-3 0,-10-3 0,-10 0 0,-9 0 0,-8 0 0,-2-1 0,-6-2 0,-6-1 0,-6 0 0,-11-2 0,-9 0 0,-9 0 0,-2 0 0,6 0 0,14 0 0,17 0 0,14 0 0,25 0 0,20-5 0,41-14 0,28-15 0,-28 11 0,2-3 0,5-1 0,-1-2 0,-3 1 0,-1-1 0,-3 2 0,-1 0 0,42-20 0,-8 11 0,-6 15 0,-12 10 0,-18 8 0,-16 5 0,-14 4 0,-19 15 0,-26 19 0,-24 17 0,17-23 0,-3 2 0,-4 2 0,0 1 0,2 1 0,2-1 0,1-1 0,3-1 0,-23 26 0,16-16 0,12-15 0,11-11 0,4-5 0,5-3 0,4-4 0,3-5 0,3-3 0,1-2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132EC-55D7-4A75-936D-7FA43CC884E5}" type="datetimeFigureOut">
              <a:rPr lang="en-US" smtClean="0"/>
              <a:t>1/31/23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048A6-DD9B-4C41-A10A-B229D4D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7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1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BA61-B21B-96F5-CB74-00883FE22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02155-693D-F3B3-F4FD-B5524DEEA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8BE7-0DDA-0990-75F6-14064745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2AC8-3E3D-1E1E-E217-B4A55B64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99790-E680-F7EA-0C46-DBAAFFD6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3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6D88-B3A2-AAE0-0CB3-56B758A6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7614C-7C32-1D8E-199E-E3FD19D88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F5CF-D180-2C6E-BB35-4501912A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340D1-9819-962A-8B89-E13C0E24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B4A61-4B0B-39F3-1F0D-501A4C26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5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00648-02AE-D826-856A-B5CFB006A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C8A3C-EFB4-EA5A-7269-9B39D8C90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B6930-9092-7867-E5BC-66DC7CD6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54982-A427-2E62-C395-2CC7B0D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271A6-2DEA-13A3-632F-BC447F91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3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08F4-6504-86E3-5A18-DBB5B397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3606-C3F8-180F-811B-43034EDE5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48B3-0567-DDCC-2F0F-CE40F266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136FE-6C0B-8E89-75AB-0CF81F46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AF08-2632-8BCA-E735-85E03637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C796-3301-4E92-118B-0D10B7B3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8949C-252B-4B9F-C130-BA0DD82F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F00E0-248E-E673-03C3-5B31FA2A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48ADF-5B8D-F9FA-53ED-52C42469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7DAB4-70CE-9DED-B6CE-C0788604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6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CB8-62AA-747E-AE38-C444119D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390C-288A-7DD8-107E-2ADCED3BF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4B16C-B651-3F09-96E4-49EA1CC17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70B69-F392-7DC2-B2C9-AE76C00C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F409A-E5B7-36F0-CBAF-FCFDE9B2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3B371-AD93-19BF-4663-BAADED9B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7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E895-C3DD-07EA-1586-99575552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F560D-AE97-BD36-9908-27ABD6ECC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0644A-EAB7-9085-8238-9E5BA4F30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1F4C3-DA95-7457-1224-4ECBC2D31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45A89-626C-BAED-4451-7DFE14C02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00C64-6E4F-6886-0C46-59E62705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13A63-A8C3-141A-EF9F-3A8E32BE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0C3E4-68A4-70AF-A069-A40E964E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8BE9-3AB8-0280-FBE2-E6127E10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07A52-D00A-4CC8-BFD3-63290125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3ADAC-1C78-F742-681F-9AA52865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94509-B3FF-103F-92B0-E2800F0A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0FACC-8472-3DAE-DD04-9CBD469C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5FB6A-C665-9843-750C-5B1663C4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55E0D-5CC3-FF5C-4B5C-FEC628BD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5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1C29-F8F0-F753-CDCB-25DC3E7D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720B-8C01-83A5-D654-D75B86217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53BA2-24B7-E50D-4998-9ED693054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7F284-77B8-B4CC-6F9B-FF8794EA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F9064-7BA7-00D6-F2C1-A0C0F0E3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B842C-0FDF-E14B-641F-C3CC2F2F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3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DE66-A770-63E3-F303-4C039919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1495E-24A1-7136-A0BC-5B3F9211D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B6451-E796-F3E7-5620-3D925B844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C7106-6B43-7459-1F4E-C39494F8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9D6ED-EFE4-C1A9-ECF1-E82594B5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693A9-B334-B81F-3667-CE8D2DDE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C40A5-07BB-A32A-74F5-6156460C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602C1-191F-F5F4-8F9F-0C13086F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17A1-637C-BBD4-0AC3-975645157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9D84-A1B9-4C2B-A737-D1557E36CDEB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6CFD-C71E-D061-6CAF-DB936D86E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5D6BC-AC76-2454-DB26-A0AC70EDD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5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6048D1-1478-4337-3368-CFB52828E9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48641-970D-467A-DEE6-81BF8575E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A0019"/>
                </a:solidFill>
              </a:rPr>
              <a:t>Survey Distribution, Bikeshare Station Siting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068D0-E192-5ABA-7101-7A3FDA775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Hannah </a:t>
            </a:r>
            <a:r>
              <a:rPr lang="en-US" b="1" dirty="0" err="1"/>
              <a:t>DeBruin</a:t>
            </a:r>
            <a:endParaRPr lang="en-US" b="1" dirty="0"/>
          </a:p>
          <a:p>
            <a:r>
              <a:rPr lang="en-US" b="1" dirty="0"/>
              <a:t>Weekly Meeting: Transit Data Subgroup</a:t>
            </a:r>
          </a:p>
          <a:p>
            <a:r>
              <a:rPr lang="en-US" b="1" dirty="0"/>
              <a:t>01/31/22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407B8B7-366F-1734-2F41-52E26E510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698" y="5901848"/>
            <a:ext cx="1554302" cy="87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A34AE-69C1-41C3-0C17-F245B6578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223" y="655775"/>
            <a:ext cx="6286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Survey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(01/31/2023)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2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6918F4-E7A3-3449-6891-A028A85B0A23}"/>
              </a:ext>
            </a:extLst>
          </p:cNvPr>
          <p:cNvSpPr txBox="1"/>
          <p:nvPr/>
        </p:nvSpPr>
        <p:spPr>
          <a:xfrm>
            <a:off x="766816" y="1410163"/>
            <a:ext cx="57876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Finalized Qualtrics link and poster will be sent out tomorrow morning (go over posters)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should I put contact information on poster in case questions arise?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Can each agency print off paper forms, stock transit vehicles with pencils, and scan them back into us weekly?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Prairie Five Rides – yes print and scan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Morris Transit – yes print, weekly scanning is a maybe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United Transit – yes print and scan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Papersurvey.io</a:t>
            </a:r>
            <a:r>
              <a:rPr lang="en-US" b="1" dirty="0"/>
              <a:t> subscription 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Will enter card information with Mackenzie at 3:00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Picture 16" descr="Qr code&#10;&#10;Description automatically generated">
            <a:extLst>
              <a:ext uri="{FF2B5EF4-FFF2-40B4-BE49-F238E27FC236}">
                <a16:creationId xmlns:a16="http://schemas.microsoft.com/office/drawing/2014/main" id="{B07CAB86-A3A8-7586-D21C-178CB76DC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621" y="1950493"/>
            <a:ext cx="4334563" cy="320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2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Bikeshare Station Siting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(01/31/2023)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3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C308E40-D65D-2994-1CF7-399BE1B006DE}"/>
              </a:ext>
            </a:extLst>
          </p:cNvPr>
          <p:cNvSpPr txBox="1"/>
          <p:nvPr/>
        </p:nvSpPr>
        <p:spPr>
          <a:xfrm>
            <a:off x="737067" y="1349773"/>
            <a:ext cx="9937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Fixed set coverage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Figured out “Iterate Feature Selection” tool that might be ideal for a better sampling by zone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Currently selecting “above average” points in each zone, randomly selecting 10% of those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DF73A-C0C2-C3F9-4B75-4823DCE3CD50}"/>
              </a:ext>
            </a:extLst>
          </p:cNvPr>
          <p:cNvSpPr txBox="1"/>
          <p:nvPr/>
        </p:nvSpPr>
        <p:spPr>
          <a:xfrm>
            <a:off x="650631" y="1018930"/>
            <a:ext cx="104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Updates: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7F542392-FDCC-8B2B-6BD5-C355E1656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38" y="2219492"/>
            <a:ext cx="6592906" cy="30447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186783-A59E-5C4A-57A3-162AB03ECC18}"/>
              </a:ext>
            </a:extLst>
          </p:cNvPr>
          <p:cNvSpPr txBox="1"/>
          <p:nvPr/>
        </p:nvSpPr>
        <p:spPr>
          <a:xfrm>
            <a:off x="564196" y="5264215"/>
            <a:ext cx="28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What’s Next (Before Friday):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FBEF9F-81DB-2FFF-B3E6-84B1B06C316A}"/>
              </a:ext>
            </a:extLst>
          </p:cNvPr>
          <p:cNvSpPr txBox="1"/>
          <p:nvPr/>
        </p:nvSpPr>
        <p:spPr>
          <a:xfrm>
            <a:off x="650631" y="5586929"/>
            <a:ext cx="11454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 logic – select above 75</a:t>
            </a:r>
            <a:r>
              <a:rPr lang="en-US" baseline="30000" dirty="0"/>
              <a:t>th</a:t>
            </a:r>
            <a:r>
              <a:rPr lang="en-US" dirty="0"/>
              <a:t> percentile instead of (develop python/SQL code inside), no random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how to structure iterator so that layers will merge in one run</a:t>
            </a:r>
          </a:p>
        </p:txBody>
      </p:sp>
      <p:pic>
        <p:nvPicPr>
          <p:cNvPr id="20" name="Picture 1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0134D26-9DE4-89D4-7C95-3292E8C91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484" y="3567882"/>
            <a:ext cx="3332012" cy="13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6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Bikeshare Station Siting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(01/31/2023)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4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186783-A59E-5C4A-57A3-162AB03ECC18}"/>
              </a:ext>
            </a:extLst>
          </p:cNvPr>
          <p:cNvSpPr txBox="1"/>
          <p:nvPr/>
        </p:nvSpPr>
        <p:spPr>
          <a:xfrm>
            <a:off x="281922" y="1278010"/>
            <a:ext cx="360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What’s Next (Before Next Meeting):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FBEF9F-81DB-2FFF-B3E6-84B1B06C316A}"/>
              </a:ext>
            </a:extLst>
          </p:cNvPr>
          <p:cNvSpPr txBox="1"/>
          <p:nvPr/>
        </p:nvSpPr>
        <p:spPr>
          <a:xfrm>
            <a:off x="515841" y="1692607"/>
            <a:ext cx="114549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“Parameterize” inputs, workspaces, </a:t>
            </a:r>
            <a:r>
              <a:rPr lang="en-US" dirty="0" err="1"/>
              <a:t>etc</a:t>
            </a:r>
            <a:r>
              <a:rPr lang="en-US" dirty="0"/>
              <a:t> to be able to save as a tool in GIS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ITE trip generation numbers as an additional calculation step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Commercial parcels have kilo square feet attached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Households are easy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exploring equity metrics (ACS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look through and summarize metrics used in existing literature and metrics presented at TRB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look into federal guidance-- I know Met Council has a specific metric for identifying disadvantaged communities</a:t>
            </a:r>
          </a:p>
        </p:txBody>
      </p:sp>
    </p:spTree>
    <p:extLst>
      <p:ext uri="{BB962C8B-B14F-4D97-AF65-F5344CB8AC3E}">
        <p14:creationId xmlns:p14="http://schemas.microsoft.com/office/powerpoint/2010/main" val="134737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Shared Use Mobility Center 2023 Summit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(01/31/2023)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5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FBEF9F-81DB-2FFF-B3E6-84B1B06C316A}"/>
              </a:ext>
            </a:extLst>
          </p:cNvPr>
          <p:cNvSpPr txBox="1"/>
          <p:nvPr/>
        </p:nvSpPr>
        <p:spPr>
          <a:xfrm>
            <a:off x="368533" y="1228635"/>
            <a:ext cx="39244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2-4 2023 in Merchandise Mart Plaza, Chicago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Speeches, workshops, panels, networking, field trips to learn best practices with shared mobility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 tickets $99 for one day, $299 for two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Scholarship application available for registration, flight, and lodging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web.cvent.com</a:t>
            </a:r>
            <a:r>
              <a:rPr lang="en-US" dirty="0"/>
              <a:t>/event/c5819dd5-013f-40f6-a204-4db0bb5fc160/summary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93479A-7120-2FB9-154C-26881B753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208" y="5696967"/>
            <a:ext cx="3443182" cy="4932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074516-C5DA-A764-D329-A8CE0E617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095858"/>
            <a:ext cx="7772400" cy="447463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2F83BD2-CDDA-FA2A-2B6E-744E304414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3" y="4513929"/>
            <a:ext cx="4637420" cy="14990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960755A-BAC5-5FFF-D68C-7C780B4C1F1D}"/>
                  </a:ext>
                </a:extLst>
              </p14:cNvPr>
              <p14:cNvContentPartPr/>
              <p14:nvPr/>
            </p14:nvContentPartPr>
            <p14:xfrm>
              <a:off x="439934" y="5585266"/>
              <a:ext cx="332280" cy="244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960755A-BAC5-5FFF-D68C-7C780B4C1F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294" y="5576266"/>
                <a:ext cx="349920" cy="26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172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379</Words>
  <Application>Microsoft Macintosh PowerPoint</Application>
  <PresentationFormat>Widescreen</PresentationFormat>
  <Paragraphs>53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Survey Distribution, Bikeshare Station Siting Updates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PEV Equity, Public Charging, &amp; Justice40 Initiative</dc:title>
  <dc:creator>Hannah Debruin</dc:creator>
  <cp:lastModifiedBy>Hannah DeBruin</cp:lastModifiedBy>
  <cp:revision>328</cp:revision>
  <dcterms:created xsi:type="dcterms:W3CDTF">2022-09-13T16:54:18Z</dcterms:created>
  <dcterms:modified xsi:type="dcterms:W3CDTF">2023-01-31T20:10:17Z</dcterms:modified>
</cp:coreProperties>
</file>