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FC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82" d="100"/>
          <a:sy n="82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DCC7-D49F-F24F-B3C0-3FEE37BE7CE0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7E0-05BE-D440-AD02-8879C315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994BBF-F5E1-E389-5EBA-DDC05AAC9E53}"/>
              </a:ext>
            </a:extLst>
          </p:cNvPr>
          <p:cNvSpPr>
            <a:spLocks noChangeAspect="1"/>
          </p:cNvSpPr>
          <p:nvPr/>
        </p:nvSpPr>
        <p:spPr>
          <a:xfrm>
            <a:off x="-15295622" y="-33194902"/>
            <a:ext cx="35727408" cy="35693886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4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F80E42-2DB0-8C6C-B388-A98A8FFB5055}"/>
              </a:ext>
            </a:extLst>
          </p:cNvPr>
          <p:cNvSpPr>
            <a:spLocks noChangeAspect="1"/>
          </p:cNvSpPr>
          <p:nvPr/>
        </p:nvSpPr>
        <p:spPr>
          <a:xfrm>
            <a:off x="5989815" y="5563048"/>
            <a:ext cx="2215094" cy="2213015"/>
          </a:xfrm>
          <a:prstGeom prst="ellipse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4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73B1055-8671-5C29-18E4-D0D4B9B9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55" y="6270481"/>
            <a:ext cx="1256145" cy="70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789AA-794C-2AB9-9AB1-8529C1C1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42" y="478656"/>
            <a:ext cx="1465358" cy="827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CA802-6695-5B1D-6B9F-F953144B7559}"/>
              </a:ext>
            </a:extLst>
          </p:cNvPr>
          <p:cNvSpPr txBox="1"/>
          <p:nvPr/>
        </p:nvSpPr>
        <p:spPr>
          <a:xfrm>
            <a:off x="264363" y="470365"/>
            <a:ext cx="4540602" cy="567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91" b="1" dirty="0"/>
              <a:t>Transit Survey 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946E0-8606-5898-D30C-124035DDA81B}"/>
              </a:ext>
            </a:extLst>
          </p:cNvPr>
          <p:cNvSpPr txBox="1"/>
          <p:nvPr/>
        </p:nvSpPr>
        <p:spPr>
          <a:xfrm>
            <a:off x="264363" y="754103"/>
            <a:ext cx="2771080" cy="104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82" b="1" u="sng" dirty="0">
                <a:solidFill>
                  <a:srgbClr val="7A0019"/>
                </a:solidFill>
              </a:rPr>
              <a:t>Wanted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6DDC64-0557-2686-3C2D-4CE073426176}"/>
              </a:ext>
            </a:extLst>
          </p:cNvPr>
          <p:cNvGrpSpPr>
            <a:grpSpLocks noChangeAspect="1"/>
          </p:cNvGrpSpPr>
          <p:nvPr/>
        </p:nvGrpSpPr>
        <p:grpSpPr>
          <a:xfrm>
            <a:off x="4233249" y="2650011"/>
            <a:ext cx="3182603" cy="3179618"/>
            <a:chOff x="4828894" y="3108813"/>
            <a:chExt cx="4118663" cy="4114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004A68-7707-9694-CE36-1F11A4283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8894" y="3108813"/>
              <a:ext cx="4118663" cy="4114800"/>
            </a:xfrm>
            <a:prstGeom prst="ellipse">
              <a:avLst/>
            </a:prstGeom>
            <a:solidFill>
              <a:srgbClr val="7A0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84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435720-0E39-298C-C4C5-4689EAA7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6274" y="3734262"/>
              <a:ext cx="2863902" cy="286390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4611CA-7E56-FED9-803F-144F664714F5}"/>
              </a:ext>
            </a:extLst>
          </p:cNvPr>
          <p:cNvSpPr txBox="1"/>
          <p:nvPr/>
        </p:nvSpPr>
        <p:spPr>
          <a:xfrm>
            <a:off x="264363" y="1702983"/>
            <a:ext cx="5641456" cy="42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3" b="1" dirty="0"/>
              <a:t>Enter to win one of ten $50 Visa </a:t>
            </a:r>
            <a:r>
              <a:rPr lang="en-US" sz="2163" b="1" dirty="0" err="1"/>
              <a:t>giftcards</a:t>
            </a:r>
            <a:r>
              <a:rPr lang="en-US" sz="2163" b="1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EE3C6-B262-C1DC-A3F4-3C6ED0020C4B}"/>
              </a:ext>
            </a:extLst>
          </p:cNvPr>
          <p:cNvSpPr txBox="1"/>
          <p:nvPr/>
        </p:nvSpPr>
        <p:spPr>
          <a:xfrm>
            <a:off x="350863" y="3171158"/>
            <a:ext cx="3779811" cy="351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5" b="1" dirty="0"/>
              <a:t>The University of Minnesota is seeking Western Minnesota residents age 18+ to study regional attitudes about public transit, health and safety measures during the COVID-19 pandemic, and transit fare payment methods before the deployment of new technology.</a:t>
            </a:r>
          </a:p>
          <a:p>
            <a:endParaRPr lang="en-US" sz="1855" b="1" dirty="0"/>
          </a:p>
          <a:p>
            <a:r>
              <a:rPr lang="en-US" sz="1855" b="1" dirty="0"/>
              <a:t>If </a:t>
            </a:r>
            <a:r>
              <a:rPr lang="en-US" sz="1855" b="1" dirty="0">
                <a:latin typeface="Calibri" panose="020F0502020204030204" pitchFamily="34" charset="0"/>
                <a:cs typeface="Calibri" panose="020F0502020204030204" pitchFamily="34" charset="0"/>
              </a:rPr>
              <a:t>interested in participating, scan the QR code or visit the following link: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6DE66-C8CE-D5FD-6DE2-6F00AA3DF183}"/>
              </a:ext>
            </a:extLst>
          </p:cNvPr>
          <p:cNvSpPr txBox="1"/>
          <p:nvPr/>
        </p:nvSpPr>
        <p:spPr>
          <a:xfrm>
            <a:off x="338818" y="6669555"/>
            <a:ext cx="4458528" cy="30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1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391" b="1" dirty="0" err="1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umn.qualtrics.com</a:t>
            </a:r>
            <a:r>
              <a:rPr lang="en-US" sz="1391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391" b="1" dirty="0" err="1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jfe</a:t>
            </a:r>
            <a:r>
              <a:rPr lang="en-US" sz="1391" b="1" dirty="0">
                <a:solidFill>
                  <a:srgbClr val="2629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/form/SV_bvjdpx7YlDK4j3g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BA8F58-083D-7BD1-5E0D-C1538B4A6108}"/>
              </a:ext>
            </a:extLst>
          </p:cNvPr>
          <p:cNvSpPr/>
          <p:nvPr/>
        </p:nvSpPr>
        <p:spPr>
          <a:xfrm>
            <a:off x="-968644" y="7962446"/>
            <a:ext cx="9624448" cy="2851688"/>
          </a:xfrm>
          <a:prstGeom prst="rect">
            <a:avLst/>
          </a:prstGeom>
          <a:solidFill>
            <a:srgbClr val="FFC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8C889E-620F-D32F-739A-F786D36A92D3}"/>
              </a:ext>
            </a:extLst>
          </p:cNvPr>
          <p:cNvCxnSpPr/>
          <p:nvPr/>
        </p:nvCxnSpPr>
        <p:spPr>
          <a:xfrm>
            <a:off x="-1150749" y="7962446"/>
            <a:ext cx="10073898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</TotalTime>
  <Words>86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DeBruin</dc:creator>
  <cp:lastModifiedBy>Hannah DeBruin</cp:lastModifiedBy>
  <cp:revision>14</cp:revision>
  <dcterms:created xsi:type="dcterms:W3CDTF">2023-01-27T19:51:15Z</dcterms:created>
  <dcterms:modified xsi:type="dcterms:W3CDTF">2023-02-01T14:33:09Z</dcterms:modified>
</cp:coreProperties>
</file>