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/>
    <p:restoredTop sz="94666"/>
  </p:normalViewPr>
  <p:slideViewPr>
    <p:cSldViewPr snapToGrid="0">
      <p:cViewPr varScale="1">
        <p:scale>
          <a:sx n="83" d="100"/>
          <a:sy n="83" d="100"/>
        </p:scale>
        <p:origin x="2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994BBF-F5E1-E389-5EBA-DDC05AAC9E53}"/>
              </a:ext>
            </a:extLst>
          </p:cNvPr>
          <p:cNvSpPr>
            <a:spLocks noChangeAspect="1"/>
          </p:cNvSpPr>
          <p:nvPr/>
        </p:nvSpPr>
        <p:spPr>
          <a:xfrm>
            <a:off x="-17994850" y="-39503915"/>
            <a:ext cx="42032245" cy="41992808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F80E42-2DB0-8C6C-B388-A98A8FFB5055}"/>
              </a:ext>
            </a:extLst>
          </p:cNvPr>
          <p:cNvSpPr>
            <a:spLocks noChangeAspect="1"/>
          </p:cNvSpPr>
          <p:nvPr/>
        </p:nvSpPr>
        <p:spPr>
          <a:xfrm>
            <a:off x="7099965" y="5204402"/>
            <a:ext cx="2605993" cy="2603548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3B1055-8671-5C29-18E4-D0D4B9B9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2" y="5987875"/>
            <a:ext cx="1477818" cy="8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789AA-794C-2AB9-9AB1-8529C1C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50" y="361404"/>
            <a:ext cx="1723950" cy="97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A802-6695-5B1D-6B9F-F953144B7559}"/>
              </a:ext>
            </a:extLst>
          </p:cNvPr>
          <p:cNvSpPr txBox="1"/>
          <p:nvPr/>
        </p:nvSpPr>
        <p:spPr>
          <a:xfrm>
            <a:off x="311015" y="351651"/>
            <a:ext cx="5302285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36" b="1" dirty="0"/>
              <a:t>Transit Survey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46E0-8606-5898-D30C-124035DDA81B}"/>
              </a:ext>
            </a:extLst>
          </p:cNvPr>
          <p:cNvSpPr txBox="1"/>
          <p:nvPr/>
        </p:nvSpPr>
        <p:spPr>
          <a:xfrm>
            <a:off x="311015" y="685459"/>
            <a:ext cx="3229474" cy="121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73" b="1" u="sng" dirty="0">
                <a:solidFill>
                  <a:srgbClr val="7A0019"/>
                </a:solidFill>
              </a:rPr>
              <a:t>Wanted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DDC64-0557-2686-3C2D-4CE073426176}"/>
              </a:ext>
            </a:extLst>
          </p:cNvPr>
          <p:cNvGrpSpPr>
            <a:grpSpLocks noChangeAspect="1"/>
          </p:cNvGrpSpPr>
          <p:nvPr/>
        </p:nvGrpSpPr>
        <p:grpSpPr>
          <a:xfrm>
            <a:off x="5110571" y="2301016"/>
            <a:ext cx="3744239" cy="3740727"/>
            <a:chOff x="4828894" y="3108813"/>
            <a:chExt cx="4118663" cy="4114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04A68-7707-9694-CE36-1F11A428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8894" y="3108813"/>
              <a:ext cx="4118663" cy="4114800"/>
            </a:xfrm>
            <a:prstGeom prst="ellipse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35720-0E39-298C-C4C5-4689EAA7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6274" y="3734262"/>
              <a:ext cx="2863902" cy="286390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611CA-7E56-FED9-803F-144F664714F5}"/>
              </a:ext>
            </a:extLst>
          </p:cNvPr>
          <p:cNvSpPr txBox="1"/>
          <p:nvPr/>
        </p:nvSpPr>
        <p:spPr>
          <a:xfrm>
            <a:off x="311015" y="1801788"/>
            <a:ext cx="6637007" cy="48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5" b="1" dirty="0"/>
              <a:t>Enter to win one of ten $50 Visa </a:t>
            </a:r>
            <a:r>
              <a:rPr lang="en-US" sz="2545" b="1" dirty="0" err="1"/>
              <a:t>giftcards</a:t>
            </a:r>
            <a:r>
              <a:rPr lang="en-US" sz="2545" b="1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E3C6-B262-C1DC-A3F4-3C6ED0020C4B}"/>
              </a:ext>
            </a:extLst>
          </p:cNvPr>
          <p:cNvSpPr txBox="1"/>
          <p:nvPr/>
        </p:nvSpPr>
        <p:spPr>
          <a:xfrm>
            <a:off x="419468" y="2728918"/>
            <a:ext cx="4555487" cy="378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2" b="1" dirty="0"/>
              <a:t>The University of Minnesota is seeking Western Minnesota residents age 18+ to study regional attitudes about public transit, health and safety measures during the COVID-19 pandemic, and transit fare payment methods before the deployment of new technology.</a:t>
            </a:r>
          </a:p>
          <a:p>
            <a:endParaRPr lang="en-US" sz="2182" b="1" dirty="0"/>
          </a:p>
          <a:p>
            <a:r>
              <a:rPr lang="en-US" sz="2182" b="1" dirty="0"/>
              <a:t>If </a:t>
            </a:r>
            <a:r>
              <a:rPr lang="en-US" sz="2182" b="1" dirty="0">
                <a:latin typeface="Calibri" panose="020F0502020204030204" pitchFamily="34" charset="0"/>
                <a:cs typeface="Calibri" panose="020F0502020204030204" pitchFamily="34" charset="0"/>
              </a:rPr>
              <a:t>interested in participating, scan the QR code or visit the following link: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6DE66-C8CE-D5FD-6DE2-6F00AA3DF183}"/>
              </a:ext>
            </a:extLst>
          </p:cNvPr>
          <p:cNvSpPr txBox="1"/>
          <p:nvPr/>
        </p:nvSpPr>
        <p:spPr>
          <a:xfrm>
            <a:off x="419469" y="6506177"/>
            <a:ext cx="5188152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6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636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umn.qualtrics.com</a:t>
            </a:r>
            <a:r>
              <a:rPr lang="en-US" sz="1636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36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jfe</a:t>
            </a:r>
            <a:r>
              <a:rPr lang="en-US" sz="1636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/form/SV_bvjdpx7YlDK4j3g</a:t>
            </a:r>
          </a:p>
        </p:txBody>
      </p:sp>
    </p:spTree>
    <p:extLst>
      <p:ext uri="{BB962C8B-B14F-4D97-AF65-F5344CB8AC3E}">
        <p14:creationId xmlns:p14="http://schemas.microsoft.com/office/powerpoint/2010/main" val="381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86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10</cp:revision>
  <dcterms:created xsi:type="dcterms:W3CDTF">2023-01-27T19:51:15Z</dcterms:created>
  <dcterms:modified xsi:type="dcterms:W3CDTF">2023-02-01T14:14:17Z</dcterms:modified>
</cp:coreProperties>
</file>