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FC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91" d="100"/>
          <a:sy n="91" d="100"/>
        </p:scale>
        <p:origin x="2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9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8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0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994BBF-F5E1-E389-5EBA-DDC05AAC9E53}"/>
              </a:ext>
            </a:extLst>
          </p:cNvPr>
          <p:cNvSpPr>
            <a:spLocks noChangeAspect="1"/>
          </p:cNvSpPr>
          <p:nvPr/>
        </p:nvSpPr>
        <p:spPr>
          <a:xfrm>
            <a:off x="-13780420" y="-30177184"/>
            <a:ext cx="32479462" cy="32448987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7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F80E42-2DB0-8C6C-B388-A98A8FFB5055}"/>
              </a:ext>
            </a:extLst>
          </p:cNvPr>
          <p:cNvSpPr>
            <a:spLocks noChangeAspect="1"/>
          </p:cNvSpPr>
          <p:nvPr/>
        </p:nvSpPr>
        <p:spPr>
          <a:xfrm>
            <a:off x="5569977" y="5057317"/>
            <a:ext cx="2013722" cy="2011832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7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73B1055-8671-5C29-18E4-D0D4B9B9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560" y="5700437"/>
            <a:ext cx="1141950" cy="64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789AA-794C-2AB9-9AB1-8529C1C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365" y="435142"/>
            <a:ext cx="1332144" cy="752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CA802-6695-5B1D-6B9F-F953144B7559}"/>
              </a:ext>
            </a:extLst>
          </p:cNvPr>
          <p:cNvSpPr txBox="1"/>
          <p:nvPr/>
        </p:nvSpPr>
        <p:spPr>
          <a:xfrm>
            <a:off x="365021" y="427605"/>
            <a:ext cx="4142288" cy="524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0" b="1" dirty="0"/>
              <a:t>Transit Survey 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946E0-8606-5898-D30C-124035DDA81B}"/>
              </a:ext>
            </a:extLst>
          </p:cNvPr>
          <p:cNvSpPr txBox="1"/>
          <p:nvPr/>
        </p:nvSpPr>
        <p:spPr>
          <a:xfrm>
            <a:off x="365021" y="685549"/>
            <a:ext cx="2536464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20" b="1" u="sng" dirty="0">
                <a:solidFill>
                  <a:srgbClr val="7A0019"/>
                </a:solidFill>
              </a:rPr>
              <a:t>Wanted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6DDC64-0557-2686-3C2D-4CE073426176}"/>
              </a:ext>
            </a:extLst>
          </p:cNvPr>
          <p:cNvGrpSpPr>
            <a:grpSpLocks noChangeAspect="1"/>
          </p:cNvGrpSpPr>
          <p:nvPr/>
        </p:nvGrpSpPr>
        <p:grpSpPr>
          <a:xfrm>
            <a:off x="3973100" y="2409101"/>
            <a:ext cx="2893275" cy="2890562"/>
            <a:chOff x="4828894" y="3108813"/>
            <a:chExt cx="4118663" cy="4114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004A68-7707-9694-CE36-1F11A4283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8894" y="3108813"/>
              <a:ext cx="4118663" cy="4114800"/>
            </a:xfrm>
            <a:prstGeom prst="ellipse">
              <a:avLst/>
            </a:prstGeom>
            <a:solidFill>
              <a:srgbClr val="7A0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67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435720-0E39-298C-C4C5-4689EAA7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6274" y="3734262"/>
              <a:ext cx="2863902" cy="286390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4611CA-7E56-FED9-803F-144F664714F5}"/>
              </a:ext>
            </a:extLst>
          </p:cNvPr>
          <p:cNvSpPr txBox="1"/>
          <p:nvPr/>
        </p:nvSpPr>
        <p:spPr>
          <a:xfrm>
            <a:off x="365021" y="1548167"/>
            <a:ext cx="5128596" cy="3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6" b="1" dirty="0"/>
              <a:t>Enter to win one of ten $50 Visa </a:t>
            </a:r>
            <a:r>
              <a:rPr lang="en-US" sz="1966" b="1" dirty="0" err="1"/>
              <a:t>giftcards</a:t>
            </a:r>
            <a:r>
              <a:rPr lang="en-US" sz="1966" b="1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EE3C6-B262-C1DC-A3F4-3C6ED0020C4B}"/>
              </a:ext>
            </a:extLst>
          </p:cNvPr>
          <p:cNvSpPr txBox="1"/>
          <p:nvPr/>
        </p:nvSpPr>
        <p:spPr>
          <a:xfrm>
            <a:off x="443658" y="2882871"/>
            <a:ext cx="3368688" cy="320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6" b="1" dirty="0"/>
              <a:t>The University of Minnesota is seeking Western Minnesota residents age 18+ to study regional attitudes about public transit, health and safety measures during the COVID-19 pandemic, and transit fare payment methods before the deployment of new technology.</a:t>
            </a:r>
          </a:p>
          <a:p>
            <a:endParaRPr lang="en-US" sz="1686" b="1" dirty="0"/>
          </a:p>
          <a:p>
            <a:r>
              <a:rPr lang="en-US" sz="1686" b="1" dirty="0"/>
              <a:t>If </a:t>
            </a:r>
            <a:r>
              <a:rPr lang="en-US" sz="1686" b="1" dirty="0">
                <a:latin typeface="Calibri" panose="020F0502020204030204" pitchFamily="34" charset="0"/>
                <a:cs typeface="Calibri" panose="020F0502020204030204" pitchFamily="34" charset="0"/>
              </a:rPr>
              <a:t>interested in participating, scan the QR code or visit the following link: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6DE66-C8CE-D5FD-6DE2-6F00AA3DF183}"/>
              </a:ext>
            </a:extLst>
          </p:cNvPr>
          <p:cNvSpPr txBox="1"/>
          <p:nvPr/>
        </p:nvSpPr>
        <p:spPr>
          <a:xfrm>
            <a:off x="432708" y="6063232"/>
            <a:ext cx="4049955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5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265" b="1" dirty="0" err="1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umn.qualtrics.com</a:t>
            </a:r>
            <a:r>
              <a:rPr lang="en-US" sz="1265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65" b="1" dirty="0" err="1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jfe</a:t>
            </a:r>
            <a:r>
              <a:rPr lang="en-US" sz="1265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/form/SV_bvjdpx7YlDK4j3g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BA8F58-083D-7BD1-5E0D-C1538B4A6108}"/>
              </a:ext>
            </a:extLst>
          </p:cNvPr>
          <p:cNvSpPr/>
          <p:nvPr/>
        </p:nvSpPr>
        <p:spPr>
          <a:xfrm>
            <a:off x="-755894" y="7238587"/>
            <a:ext cx="8749498" cy="2592444"/>
          </a:xfrm>
          <a:prstGeom prst="rect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8C889E-620F-D32F-739A-F786D36A92D3}"/>
              </a:ext>
            </a:extLst>
          </p:cNvPr>
          <p:cNvCxnSpPr/>
          <p:nvPr/>
        </p:nvCxnSpPr>
        <p:spPr>
          <a:xfrm>
            <a:off x="-921445" y="7238587"/>
            <a:ext cx="9158089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</TotalTime>
  <Words>86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DeBruin</dc:creator>
  <cp:lastModifiedBy>Hannah DeBruin</cp:lastModifiedBy>
  <cp:revision>15</cp:revision>
  <dcterms:created xsi:type="dcterms:W3CDTF">2023-01-27T19:51:15Z</dcterms:created>
  <dcterms:modified xsi:type="dcterms:W3CDTF">2023-02-01T14:32:30Z</dcterms:modified>
</cp:coreProperties>
</file>