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0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2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4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76AB-33AF-432A-BF87-CEEEADA446CA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468D-C02F-415A-8960-E8DAF6BBC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8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MLFlow: Introduction to MLFlow Tracking - Ad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7" y="0"/>
            <a:ext cx="2323476" cy="13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74754" y="1109272"/>
            <a:ext cx="11332564" cy="521657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97839" y="2666499"/>
            <a:ext cx="2338466" cy="23084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9144003" y="2666499"/>
            <a:ext cx="2338466" cy="23084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041036" y="2666499"/>
            <a:ext cx="2338466" cy="23084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54637" y="2666499"/>
            <a:ext cx="2338466" cy="23084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31954" y="2874610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Preprocessing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57604" y="2874610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Retrieval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400806" y="2874610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Classification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436307" y="2874610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Results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2" name="Picture 8" descr="Intro to TensorFlow for Deep Learning | Udacity Free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37" y="3452053"/>
            <a:ext cx="1951108" cy="6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tro to TensorFlow for Deep Learning | Udacity Free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85" y="3683818"/>
            <a:ext cx="1951108" cy="6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no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37" y="4214173"/>
            <a:ext cx="586996" cy="58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747543" y="4323005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annoy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6" name="Picture 12" descr="Data processing Icons - 685 free vector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74" y="34301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ntro to TensorFlow for Deep Learning | Udacity Free Cour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82" y="3281939"/>
            <a:ext cx="1951108" cy="6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direita 6"/>
          <p:cNvSpPr/>
          <p:nvPr/>
        </p:nvSpPr>
        <p:spPr>
          <a:xfrm>
            <a:off x="8471842" y="3600657"/>
            <a:ext cx="672161" cy="4888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436307" y="5096418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Mlflow artifacts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40" name="Picture 16" descr="EBHC | Backup Recovery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04" y="3879552"/>
            <a:ext cx="883403" cy="8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6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M.</dc:creator>
  <cp:lastModifiedBy>Thiago M.</cp:lastModifiedBy>
  <cp:revision>5</cp:revision>
  <dcterms:created xsi:type="dcterms:W3CDTF">2021-08-01T17:20:50Z</dcterms:created>
  <dcterms:modified xsi:type="dcterms:W3CDTF">2021-08-01T17:55:21Z</dcterms:modified>
</cp:coreProperties>
</file>