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1" r:id="rId8"/>
    <p:sldId id="265" r:id="rId9"/>
    <p:sldId id="267" r:id="rId10"/>
    <p:sldId id="266" r:id="rId11"/>
    <p:sldId id="264"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44EB3D6-4E3F-4A6A-9A10-B6B559ABAF7B}">
          <p14:sldIdLst>
            <p14:sldId id="256"/>
            <p14:sldId id="257"/>
          </p14:sldIdLst>
        </p14:section>
        <p14:section name="Kullanılan Teknolojiler" id="{07E38130-0A43-4BE6-8C35-8E682076FE4C}">
          <p14:sldIdLst>
            <p14:sldId id="258"/>
            <p14:sldId id="259"/>
            <p14:sldId id="260"/>
            <p14:sldId id="262"/>
          </p14:sldIdLst>
        </p14:section>
        <p14:section name="Nasl çalışıyor?" id="{25164880-78A7-48CF-A41D-E754FCFE0161}">
          <p14:sldIdLst>
            <p14:sldId id="261"/>
            <p14:sldId id="265"/>
            <p14:sldId id="267"/>
            <p14:sldId id="26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163948-F1B9-43FF-BBB0-A293AED60E7D}"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tr-TR"/>
        </a:p>
      </dgm:t>
    </dgm:pt>
    <dgm:pt modelId="{05193884-3BC2-4F52-A942-8B1222129EE5}">
      <dgm:prSet phldrT="[Metin]"/>
      <dgm:spPr>
        <a:ln>
          <a:noFill/>
        </a:ln>
      </dgm:spPr>
      <dgm:t>
        <a:bodyPr/>
        <a:lstStyle/>
        <a:p>
          <a:r>
            <a:rPr lang="tr-TR" dirty="0" smtClean="0">
              <a:solidFill>
                <a:schemeClr val="tx2">
                  <a:lumMod val="25000"/>
                </a:schemeClr>
              </a:solidFill>
            </a:rPr>
            <a:t>Yapay sinir ağı</a:t>
          </a:r>
          <a:endParaRPr lang="tr-TR" dirty="0">
            <a:solidFill>
              <a:schemeClr val="tx2">
                <a:lumMod val="25000"/>
              </a:schemeClr>
            </a:solidFill>
          </a:endParaRPr>
        </a:p>
      </dgm:t>
    </dgm:pt>
    <dgm:pt modelId="{1A6480A1-E326-4EEE-98FD-98A5C934C1F7}" type="parTrans" cxnId="{3ABA3781-C5EE-4DE0-884D-093EF83B01E5}">
      <dgm:prSet/>
      <dgm:spPr/>
      <dgm:t>
        <a:bodyPr/>
        <a:lstStyle/>
        <a:p>
          <a:endParaRPr lang="tr-TR"/>
        </a:p>
      </dgm:t>
    </dgm:pt>
    <dgm:pt modelId="{918B69B4-5EAF-48CB-A387-AC1F895D8548}" type="sibTrans" cxnId="{3ABA3781-C5EE-4DE0-884D-093EF83B01E5}">
      <dgm:prSet/>
      <dgm:spPr/>
      <dgm:t>
        <a:bodyPr/>
        <a:lstStyle/>
        <a:p>
          <a:endParaRPr lang="tr-TR"/>
        </a:p>
      </dgm:t>
    </dgm:pt>
    <dgm:pt modelId="{6D74C75D-2B41-4CAF-98A7-3A7AE3769FD1}">
      <dgm:prSet phldrT="[Metin]"/>
      <dgm:spPr>
        <a:ln>
          <a:noFill/>
        </a:ln>
      </dgm:spPr>
      <dgm:t>
        <a:bodyPr/>
        <a:lstStyle/>
        <a:p>
          <a:r>
            <a:rPr lang="tr-TR" dirty="0" smtClean="0">
              <a:solidFill>
                <a:schemeClr val="tx2">
                  <a:lumMod val="25000"/>
                </a:schemeClr>
              </a:solidFill>
            </a:rPr>
            <a:t>NumPy</a:t>
          </a:r>
          <a:endParaRPr lang="tr-TR" dirty="0">
            <a:solidFill>
              <a:schemeClr val="tx2">
                <a:lumMod val="25000"/>
              </a:schemeClr>
            </a:solidFill>
          </a:endParaRPr>
        </a:p>
      </dgm:t>
    </dgm:pt>
    <dgm:pt modelId="{2F09C307-D4EF-47AA-B449-B785366453BB}" type="parTrans" cxnId="{8FC0736A-F14D-49C0-AA95-290B66E42F3D}">
      <dgm:prSet/>
      <dgm:spPr/>
      <dgm:t>
        <a:bodyPr/>
        <a:lstStyle/>
        <a:p>
          <a:endParaRPr lang="tr-TR"/>
        </a:p>
      </dgm:t>
    </dgm:pt>
    <dgm:pt modelId="{BBBC44FC-C3D4-4051-B575-006F9B7D5987}" type="sibTrans" cxnId="{8FC0736A-F14D-49C0-AA95-290B66E42F3D}">
      <dgm:prSet/>
      <dgm:spPr/>
      <dgm:t>
        <a:bodyPr/>
        <a:lstStyle/>
        <a:p>
          <a:endParaRPr lang="tr-TR">
            <a:solidFill>
              <a:schemeClr val="tx2">
                <a:lumMod val="25000"/>
              </a:schemeClr>
            </a:solidFill>
          </a:endParaRPr>
        </a:p>
      </dgm:t>
    </dgm:pt>
    <dgm:pt modelId="{A4E1B901-8B9D-4CF2-AD36-F451E1C78E81}">
      <dgm:prSet phldrT="[Metin]"/>
      <dgm:spPr>
        <a:ln>
          <a:noFill/>
        </a:ln>
      </dgm:spPr>
      <dgm:t>
        <a:bodyPr/>
        <a:lstStyle/>
        <a:p>
          <a:r>
            <a:rPr lang="tr-TR" dirty="0" smtClean="0">
              <a:solidFill>
                <a:schemeClr val="tx2">
                  <a:lumMod val="25000"/>
                </a:schemeClr>
              </a:solidFill>
            </a:rPr>
            <a:t>Keras</a:t>
          </a:r>
          <a:endParaRPr lang="tr-TR" dirty="0">
            <a:solidFill>
              <a:schemeClr val="tx2">
                <a:lumMod val="25000"/>
              </a:schemeClr>
            </a:solidFill>
          </a:endParaRPr>
        </a:p>
      </dgm:t>
    </dgm:pt>
    <dgm:pt modelId="{D443A300-06CA-415D-B1E4-BA64536506EF}" type="parTrans" cxnId="{2ED36C25-1CB3-4707-B4DE-54A91F7F6FDA}">
      <dgm:prSet/>
      <dgm:spPr/>
      <dgm:t>
        <a:bodyPr/>
        <a:lstStyle/>
        <a:p>
          <a:endParaRPr lang="tr-TR"/>
        </a:p>
      </dgm:t>
    </dgm:pt>
    <dgm:pt modelId="{6EBEE31C-DF87-4ABC-A341-5317ACDE27F0}" type="sibTrans" cxnId="{2ED36C25-1CB3-4707-B4DE-54A91F7F6FDA}">
      <dgm:prSet/>
      <dgm:spPr/>
      <dgm:t>
        <a:bodyPr/>
        <a:lstStyle/>
        <a:p>
          <a:endParaRPr lang="tr-TR">
            <a:solidFill>
              <a:schemeClr val="tx2">
                <a:lumMod val="25000"/>
              </a:schemeClr>
            </a:solidFill>
          </a:endParaRPr>
        </a:p>
      </dgm:t>
    </dgm:pt>
    <dgm:pt modelId="{1BC65C24-04DF-4312-A122-299A9CCFE4F0}">
      <dgm:prSet phldrT="[Metin]"/>
      <dgm:spPr>
        <a:ln>
          <a:noFill/>
        </a:ln>
      </dgm:spPr>
      <dgm:t>
        <a:bodyPr/>
        <a:lstStyle/>
        <a:p>
          <a:r>
            <a:rPr lang="tr-TR" dirty="0" smtClean="0">
              <a:solidFill>
                <a:schemeClr val="tx2">
                  <a:lumMod val="25000"/>
                </a:schemeClr>
              </a:solidFill>
            </a:rPr>
            <a:t>Sklearn</a:t>
          </a:r>
          <a:endParaRPr lang="tr-TR" dirty="0">
            <a:solidFill>
              <a:schemeClr val="tx2">
                <a:lumMod val="25000"/>
              </a:schemeClr>
            </a:solidFill>
          </a:endParaRPr>
        </a:p>
      </dgm:t>
    </dgm:pt>
    <dgm:pt modelId="{5A53D299-F1F9-4020-A87F-0B474025813E}" type="parTrans" cxnId="{1275D640-05EC-4276-968D-AA9AB4018F7E}">
      <dgm:prSet/>
      <dgm:spPr/>
      <dgm:t>
        <a:bodyPr/>
        <a:lstStyle/>
        <a:p>
          <a:endParaRPr lang="tr-TR"/>
        </a:p>
      </dgm:t>
    </dgm:pt>
    <dgm:pt modelId="{A1C89362-67B4-4278-8226-4D9EA2D568B2}" type="sibTrans" cxnId="{1275D640-05EC-4276-968D-AA9AB4018F7E}">
      <dgm:prSet/>
      <dgm:spPr/>
      <dgm:t>
        <a:bodyPr/>
        <a:lstStyle/>
        <a:p>
          <a:endParaRPr lang="tr-TR">
            <a:solidFill>
              <a:schemeClr val="tx2">
                <a:lumMod val="25000"/>
              </a:schemeClr>
            </a:solidFill>
          </a:endParaRPr>
        </a:p>
      </dgm:t>
    </dgm:pt>
    <dgm:pt modelId="{8B9FB37F-4684-44E5-98E3-B52C5EC6CFC1}">
      <dgm:prSet phldrT="[Metin]"/>
      <dgm:spPr>
        <a:ln>
          <a:noFill/>
        </a:ln>
      </dgm:spPr>
      <dgm:t>
        <a:bodyPr/>
        <a:lstStyle/>
        <a:p>
          <a:r>
            <a:rPr lang="tr-TR" dirty="0" smtClean="0">
              <a:solidFill>
                <a:schemeClr val="tx2">
                  <a:lumMod val="25000"/>
                </a:schemeClr>
              </a:solidFill>
            </a:rPr>
            <a:t>Matplotlib</a:t>
          </a:r>
          <a:endParaRPr lang="tr-TR" dirty="0">
            <a:solidFill>
              <a:schemeClr val="tx2">
                <a:lumMod val="25000"/>
              </a:schemeClr>
            </a:solidFill>
          </a:endParaRPr>
        </a:p>
      </dgm:t>
    </dgm:pt>
    <dgm:pt modelId="{1CCD1EB2-5E46-4AAF-B558-F2EF93674AE1}" type="parTrans" cxnId="{3582DA72-DA8A-4A62-BF26-E3CE4BC519C4}">
      <dgm:prSet/>
      <dgm:spPr/>
      <dgm:t>
        <a:bodyPr/>
        <a:lstStyle/>
        <a:p>
          <a:endParaRPr lang="tr-TR"/>
        </a:p>
      </dgm:t>
    </dgm:pt>
    <dgm:pt modelId="{F83F567F-C713-4A48-AB47-88D6A912E3C1}" type="sibTrans" cxnId="{3582DA72-DA8A-4A62-BF26-E3CE4BC519C4}">
      <dgm:prSet/>
      <dgm:spPr/>
      <dgm:t>
        <a:bodyPr/>
        <a:lstStyle/>
        <a:p>
          <a:endParaRPr lang="tr-TR">
            <a:solidFill>
              <a:schemeClr val="tx2">
                <a:lumMod val="25000"/>
              </a:schemeClr>
            </a:solidFill>
          </a:endParaRPr>
        </a:p>
      </dgm:t>
    </dgm:pt>
    <dgm:pt modelId="{34DDB705-9AEA-4F78-971A-033FB5CED7A4}" type="pres">
      <dgm:prSet presAssocID="{35163948-F1B9-43FF-BBB0-A293AED60E7D}" presName="Name0" presStyleCnt="0">
        <dgm:presLayoutVars>
          <dgm:chMax val="1"/>
          <dgm:dir/>
          <dgm:animLvl val="ctr"/>
          <dgm:resizeHandles val="exact"/>
        </dgm:presLayoutVars>
      </dgm:prSet>
      <dgm:spPr/>
      <dgm:t>
        <a:bodyPr/>
        <a:lstStyle/>
        <a:p>
          <a:endParaRPr lang="tr-TR"/>
        </a:p>
      </dgm:t>
    </dgm:pt>
    <dgm:pt modelId="{B5F6DC04-1B71-4AC5-86A6-67715AC8BB1E}" type="pres">
      <dgm:prSet presAssocID="{05193884-3BC2-4F52-A942-8B1222129EE5}" presName="centerShape" presStyleLbl="node0" presStyleIdx="0" presStyleCnt="1" custLinFactNeighborX="-382" custLinFactNeighborY="-382"/>
      <dgm:spPr/>
      <dgm:t>
        <a:bodyPr/>
        <a:lstStyle/>
        <a:p>
          <a:endParaRPr lang="tr-TR"/>
        </a:p>
      </dgm:t>
    </dgm:pt>
    <dgm:pt modelId="{E154B421-7C47-436A-9137-D538449D3C6B}" type="pres">
      <dgm:prSet presAssocID="{6D74C75D-2B41-4CAF-98A7-3A7AE3769FD1}" presName="node" presStyleLbl="node1" presStyleIdx="0" presStyleCnt="4">
        <dgm:presLayoutVars>
          <dgm:bulletEnabled val="1"/>
        </dgm:presLayoutVars>
      </dgm:prSet>
      <dgm:spPr/>
      <dgm:t>
        <a:bodyPr/>
        <a:lstStyle/>
        <a:p>
          <a:endParaRPr lang="tr-TR"/>
        </a:p>
      </dgm:t>
    </dgm:pt>
    <dgm:pt modelId="{A8AE43BD-D3E9-4FEA-BD8C-0B23CAFF79BE}" type="pres">
      <dgm:prSet presAssocID="{6D74C75D-2B41-4CAF-98A7-3A7AE3769FD1}" presName="dummy" presStyleCnt="0"/>
      <dgm:spPr/>
    </dgm:pt>
    <dgm:pt modelId="{CFE86E77-B2AC-4A50-8DAA-CD51C04493CA}" type="pres">
      <dgm:prSet presAssocID="{BBBC44FC-C3D4-4051-B575-006F9B7D5987}" presName="sibTrans" presStyleLbl="sibTrans2D1" presStyleIdx="0" presStyleCnt="4"/>
      <dgm:spPr/>
      <dgm:t>
        <a:bodyPr/>
        <a:lstStyle/>
        <a:p>
          <a:endParaRPr lang="tr-TR"/>
        </a:p>
      </dgm:t>
    </dgm:pt>
    <dgm:pt modelId="{43EE3BD8-670D-4A1D-A392-E3A4D0BE9B56}" type="pres">
      <dgm:prSet presAssocID="{A4E1B901-8B9D-4CF2-AD36-F451E1C78E81}" presName="node" presStyleLbl="node1" presStyleIdx="1" presStyleCnt="4">
        <dgm:presLayoutVars>
          <dgm:bulletEnabled val="1"/>
        </dgm:presLayoutVars>
      </dgm:prSet>
      <dgm:spPr/>
      <dgm:t>
        <a:bodyPr/>
        <a:lstStyle/>
        <a:p>
          <a:endParaRPr lang="tr-TR"/>
        </a:p>
      </dgm:t>
    </dgm:pt>
    <dgm:pt modelId="{CB01B152-0BF5-4869-99B0-A2E1310AEBFD}" type="pres">
      <dgm:prSet presAssocID="{A4E1B901-8B9D-4CF2-AD36-F451E1C78E81}" presName="dummy" presStyleCnt="0"/>
      <dgm:spPr/>
    </dgm:pt>
    <dgm:pt modelId="{BA1DDDF2-45D9-47D0-87B2-A66F966F6EB4}" type="pres">
      <dgm:prSet presAssocID="{6EBEE31C-DF87-4ABC-A341-5317ACDE27F0}" presName="sibTrans" presStyleLbl="sibTrans2D1" presStyleIdx="1" presStyleCnt="4"/>
      <dgm:spPr/>
      <dgm:t>
        <a:bodyPr/>
        <a:lstStyle/>
        <a:p>
          <a:endParaRPr lang="tr-TR"/>
        </a:p>
      </dgm:t>
    </dgm:pt>
    <dgm:pt modelId="{C2B4D778-A56B-4B37-838A-6B4248736966}" type="pres">
      <dgm:prSet presAssocID="{1BC65C24-04DF-4312-A122-299A9CCFE4F0}" presName="node" presStyleLbl="node1" presStyleIdx="2" presStyleCnt="4">
        <dgm:presLayoutVars>
          <dgm:bulletEnabled val="1"/>
        </dgm:presLayoutVars>
      </dgm:prSet>
      <dgm:spPr/>
      <dgm:t>
        <a:bodyPr/>
        <a:lstStyle/>
        <a:p>
          <a:endParaRPr lang="tr-TR"/>
        </a:p>
      </dgm:t>
    </dgm:pt>
    <dgm:pt modelId="{738DEB3C-671E-4357-B9D6-2E12CF21C50D}" type="pres">
      <dgm:prSet presAssocID="{1BC65C24-04DF-4312-A122-299A9CCFE4F0}" presName="dummy" presStyleCnt="0"/>
      <dgm:spPr/>
    </dgm:pt>
    <dgm:pt modelId="{A3112EB7-1A81-452B-924D-7D1AE068F9EC}" type="pres">
      <dgm:prSet presAssocID="{A1C89362-67B4-4278-8226-4D9EA2D568B2}" presName="sibTrans" presStyleLbl="sibTrans2D1" presStyleIdx="2" presStyleCnt="4"/>
      <dgm:spPr/>
      <dgm:t>
        <a:bodyPr/>
        <a:lstStyle/>
        <a:p>
          <a:endParaRPr lang="tr-TR"/>
        </a:p>
      </dgm:t>
    </dgm:pt>
    <dgm:pt modelId="{36863413-1741-43A4-BC1A-781B4B0A39C4}" type="pres">
      <dgm:prSet presAssocID="{8B9FB37F-4684-44E5-98E3-B52C5EC6CFC1}" presName="node" presStyleLbl="node1" presStyleIdx="3" presStyleCnt="4">
        <dgm:presLayoutVars>
          <dgm:bulletEnabled val="1"/>
        </dgm:presLayoutVars>
      </dgm:prSet>
      <dgm:spPr/>
      <dgm:t>
        <a:bodyPr/>
        <a:lstStyle/>
        <a:p>
          <a:endParaRPr lang="tr-TR"/>
        </a:p>
      </dgm:t>
    </dgm:pt>
    <dgm:pt modelId="{00F00648-31DF-48CE-ACCA-EBC3021F0209}" type="pres">
      <dgm:prSet presAssocID="{8B9FB37F-4684-44E5-98E3-B52C5EC6CFC1}" presName="dummy" presStyleCnt="0"/>
      <dgm:spPr/>
    </dgm:pt>
    <dgm:pt modelId="{E817B19F-BF56-4604-BC5E-475B4387C34E}" type="pres">
      <dgm:prSet presAssocID="{F83F567F-C713-4A48-AB47-88D6A912E3C1}" presName="sibTrans" presStyleLbl="sibTrans2D1" presStyleIdx="3" presStyleCnt="4"/>
      <dgm:spPr/>
      <dgm:t>
        <a:bodyPr/>
        <a:lstStyle/>
        <a:p>
          <a:endParaRPr lang="tr-TR"/>
        </a:p>
      </dgm:t>
    </dgm:pt>
  </dgm:ptLst>
  <dgm:cxnLst>
    <dgm:cxn modelId="{226F0DF3-105D-469E-954A-8A13F1B131A2}" type="presOf" srcId="{6EBEE31C-DF87-4ABC-A341-5317ACDE27F0}" destId="{BA1DDDF2-45D9-47D0-87B2-A66F966F6EB4}" srcOrd="0" destOrd="0" presId="urn:microsoft.com/office/officeart/2005/8/layout/radial6"/>
    <dgm:cxn modelId="{B64F04F7-0448-49FE-B4FF-4F3B65B44E72}" type="presOf" srcId="{05193884-3BC2-4F52-A942-8B1222129EE5}" destId="{B5F6DC04-1B71-4AC5-86A6-67715AC8BB1E}" srcOrd="0" destOrd="0" presId="urn:microsoft.com/office/officeart/2005/8/layout/radial6"/>
    <dgm:cxn modelId="{1275D640-05EC-4276-968D-AA9AB4018F7E}" srcId="{05193884-3BC2-4F52-A942-8B1222129EE5}" destId="{1BC65C24-04DF-4312-A122-299A9CCFE4F0}" srcOrd="2" destOrd="0" parTransId="{5A53D299-F1F9-4020-A87F-0B474025813E}" sibTransId="{A1C89362-67B4-4278-8226-4D9EA2D568B2}"/>
    <dgm:cxn modelId="{9C480E8A-00D1-4CCE-8155-45D69B65742B}" type="presOf" srcId="{35163948-F1B9-43FF-BBB0-A293AED60E7D}" destId="{34DDB705-9AEA-4F78-971A-033FB5CED7A4}" srcOrd="0" destOrd="0" presId="urn:microsoft.com/office/officeart/2005/8/layout/radial6"/>
    <dgm:cxn modelId="{AF64DB48-2DA2-45B8-8E19-E922C5A4713A}" type="presOf" srcId="{A1C89362-67B4-4278-8226-4D9EA2D568B2}" destId="{A3112EB7-1A81-452B-924D-7D1AE068F9EC}" srcOrd="0" destOrd="0" presId="urn:microsoft.com/office/officeart/2005/8/layout/radial6"/>
    <dgm:cxn modelId="{CFA3C2C9-D126-4E3D-AE44-B3252B60BD21}" type="presOf" srcId="{8B9FB37F-4684-44E5-98E3-B52C5EC6CFC1}" destId="{36863413-1741-43A4-BC1A-781B4B0A39C4}" srcOrd="0" destOrd="0" presId="urn:microsoft.com/office/officeart/2005/8/layout/radial6"/>
    <dgm:cxn modelId="{5B650D16-453E-4DA4-8471-941D36401F2E}" type="presOf" srcId="{6D74C75D-2B41-4CAF-98A7-3A7AE3769FD1}" destId="{E154B421-7C47-436A-9137-D538449D3C6B}" srcOrd="0" destOrd="0" presId="urn:microsoft.com/office/officeart/2005/8/layout/radial6"/>
    <dgm:cxn modelId="{8FC0736A-F14D-49C0-AA95-290B66E42F3D}" srcId="{05193884-3BC2-4F52-A942-8B1222129EE5}" destId="{6D74C75D-2B41-4CAF-98A7-3A7AE3769FD1}" srcOrd="0" destOrd="0" parTransId="{2F09C307-D4EF-47AA-B449-B785366453BB}" sibTransId="{BBBC44FC-C3D4-4051-B575-006F9B7D5987}"/>
    <dgm:cxn modelId="{17A4B177-D1F7-4A1F-B7E2-C182B8E7AB0A}" type="presOf" srcId="{A4E1B901-8B9D-4CF2-AD36-F451E1C78E81}" destId="{43EE3BD8-670D-4A1D-A392-E3A4D0BE9B56}" srcOrd="0" destOrd="0" presId="urn:microsoft.com/office/officeart/2005/8/layout/radial6"/>
    <dgm:cxn modelId="{50FF40CB-660C-4365-8A14-C3133D503F75}" type="presOf" srcId="{F83F567F-C713-4A48-AB47-88D6A912E3C1}" destId="{E817B19F-BF56-4604-BC5E-475B4387C34E}" srcOrd="0" destOrd="0" presId="urn:microsoft.com/office/officeart/2005/8/layout/radial6"/>
    <dgm:cxn modelId="{7D37EF7B-CDCE-4397-BD63-17657774D8B4}" type="presOf" srcId="{BBBC44FC-C3D4-4051-B575-006F9B7D5987}" destId="{CFE86E77-B2AC-4A50-8DAA-CD51C04493CA}" srcOrd="0" destOrd="0" presId="urn:microsoft.com/office/officeart/2005/8/layout/radial6"/>
    <dgm:cxn modelId="{3582DA72-DA8A-4A62-BF26-E3CE4BC519C4}" srcId="{05193884-3BC2-4F52-A942-8B1222129EE5}" destId="{8B9FB37F-4684-44E5-98E3-B52C5EC6CFC1}" srcOrd="3" destOrd="0" parTransId="{1CCD1EB2-5E46-4AAF-B558-F2EF93674AE1}" sibTransId="{F83F567F-C713-4A48-AB47-88D6A912E3C1}"/>
    <dgm:cxn modelId="{2ED36C25-1CB3-4707-B4DE-54A91F7F6FDA}" srcId="{05193884-3BC2-4F52-A942-8B1222129EE5}" destId="{A4E1B901-8B9D-4CF2-AD36-F451E1C78E81}" srcOrd="1" destOrd="0" parTransId="{D443A300-06CA-415D-B1E4-BA64536506EF}" sibTransId="{6EBEE31C-DF87-4ABC-A341-5317ACDE27F0}"/>
    <dgm:cxn modelId="{11B1B2A8-4014-44C8-A235-692680E5BA32}" type="presOf" srcId="{1BC65C24-04DF-4312-A122-299A9CCFE4F0}" destId="{C2B4D778-A56B-4B37-838A-6B4248736966}" srcOrd="0" destOrd="0" presId="urn:microsoft.com/office/officeart/2005/8/layout/radial6"/>
    <dgm:cxn modelId="{3ABA3781-C5EE-4DE0-884D-093EF83B01E5}" srcId="{35163948-F1B9-43FF-BBB0-A293AED60E7D}" destId="{05193884-3BC2-4F52-A942-8B1222129EE5}" srcOrd="0" destOrd="0" parTransId="{1A6480A1-E326-4EEE-98FD-98A5C934C1F7}" sibTransId="{918B69B4-5EAF-48CB-A387-AC1F895D8548}"/>
    <dgm:cxn modelId="{3FB16CB9-21B1-4D54-B602-7173C49488F9}" type="presParOf" srcId="{34DDB705-9AEA-4F78-971A-033FB5CED7A4}" destId="{B5F6DC04-1B71-4AC5-86A6-67715AC8BB1E}" srcOrd="0" destOrd="0" presId="urn:microsoft.com/office/officeart/2005/8/layout/radial6"/>
    <dgm:cxn modelId="{BE51BB6E-3628-477C-9251-D6F5515B64DA}" type="presParOf" srcId="{34DDB705-9AEA-4F78-971A-033FB5CED7A4}" destId="{E154B421-7C47-436A-9137-D538449D3C6B}" srcOrd="1" destOrd="0" presId="urn:microsoft.com/office/officeart/2005/8/layout/radial6"/>
    <dgm:cxn modelId="{31237A7D-E576-45DF-AA4E-7115D1838EA8}" type="presParOf" srcId="{34DDB705-9AEA-4F78-971A-033FB5CED7A4}" destId="{A8AE43BD-D3E9-4FEA-BD8C-0B23CAFF79BE}" srcOrd="2" destOrd="0" presId="urn:microsoft.com/office/officeart/2005/8/layout/radial6"/>
    <dgm:cxn modelId="{20531722-741D-44DB-A306-A37AD1BD20A7}" type="presParOf" srcId="{34DDB705-9AEA-4F78-971A-033FB5CED7A4}" destId="{CFE86E77-B2AC-4A50-8DAA-CD51C04493CA}" srcOrd="3" destOrd="0" presId="urn:microsoft.com/office/officeart/2005/8/layout/radial6"/>
    <dgm:cxn modelId="{CAEA6F22-0686-4D82-8A5E-187D128E91D8}" type="presParOf" srcId="{34DDB705-9AEA-4F78-971A-033FB5CED7A4}" destId="{43EE3BD8-670D-4A1D-A392-E3A4D0BE9B56}" srcOrd="4" destOrd="0" presId="urn:microsoft.com/office/officeart/2005/8/layout/radial6"/>
    <dgm:cxn modelId="{3C00766A-7C58-402E-AD7E-A57C822217A9}" type="presParOf" srcId="{34DDB705-9AEA-4F78-971A-033FB5CED7A4}" destId="{CB01B152-0BF5-4869-99B0-A2E1310AEBFD}" srcOrd="5" destOrd="0" presId="urn:microsoft.com/office/officeart/2005/8/layout/radial6"/>
    <dgm:cxn modelId="{353A7D16-567E-428E-B83E-4A6151482301}" type="presParOf" srcId="{34DDB705-9AEA-4F78-971A-033FB5CED7A4}" destId="{BA1DDDF2-45D9-47D0-87B2-A66F966F6EB4}" srcOrd="6" destOrd="0" presId="urn:microsoft.com/office/officeart/2005/8/layout/radial6"/>
    <dgm:cxn modelId="{1C5AAEAA-EC3D-4333-BD49-157AF0850735}" type="presParOf" srcId="{34DDB705-9AEA-4F78-971A-033FB5CED7A4}" destId="{C2B4D778-A56B-4B37-838A-6B4248736966}" srcOrd="7" destOrd="0" presId="urn:microsoft.com/office/officeart/2005/8/layout/radial6"/>
    <dgm:cxn modelId="{030A30AA-89EE-47ED-A621-EA1C6357A494}" type="presParOf" srcId="{34DDB705-9AEA-4F78-971A-033FB5CED7A4}" destId="{738DEB3C-671E-4357-B9D6-2E12CF21C50D}" srcOrd="8" destOrd="0" presId="urn:microsoft.com/office/officeart/2005/8/layout/radial6"/>
    <dgm:cxn modelId="{3CFC515C-6550-4F1D-A924-F6E494C999BF}" type="presParOf" srcId="{34DDB705-9AEA-4F78-971A-033FB5CED7A4}" destId="{A3112EB7-1A81-452B-924D-7D1AE068F9EC}" srcOrd="9" destOrd="0" presId="urn:microsoft.com/office/officeart/2005/8/layout/radial6"/>
    <dgm:cxn modelId="{3E24DAD1-ED77-4F59-AE36-862C318F9A45}" type="presParOf" srcId="{34DDB705-9AEA-4F78-971A-033FB5CED7A4}" destId="{36863413-1741-43A4-BC1A-781B4B0A39C4}" srcOrd="10" destOrd="0" presId="urn:microsoft.com/office/officeart/2005/8/layout/radial6"/>
    <dgm:cxn modelId="{A0C09048-9C89-42E1-89B3-4C399ADFC4B8}" type="presParOf" srcId="{34DDB705-9AEA-4F78-971A-033FB5CED7A4}" destId="{00F00648-31DF-48CE-ACCA-EBC3021F0209}" srcOrd="11" destOrd="0" presId="urn:microsoft.com/office/officeart/2005/8/layout/radial6"/>
    <dgm:cxn modelId="{C2D198E5-771E-428E-A0EA-6D69BD0BA841}" type="presParOf" srcId="{34DDB705-9AEA-4F78-971A-033FB5CED7A4}" destId="{E817B19F-BF56-4604-BC5E-475B4387C34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93A93-118F-4948-B2A6-1D472E7B5F05}"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tr-TR"/>
        </a:p>
      </dgm:t>
    </dgm:pt>
    <dgm:pt modelId="{1CF92E4D-4EBE-45F5-B764-D8B475C42C1F}">
      <dgm:prSet phldrT="[Metin]"/>
      <dgm:spPr>
        <a:ln>
          <a:noFill/>
        </a:ln>
      </dgm:spPr>
      <dgm:t>
        <a:bodyPr/>
        <a:lstStyle/>
        <a:p>
          <a:r>
            <a:rPr lang="tr-TR" dirty="0" smtClean="0">
              <a:solidFill>
                <a:schemeClr val="tx2">
                  <a:lumMod val="25000"/>
                </a:schemeClr>
              </a:solidFill>
            </a:rPr>
            <a:t>Web altyapısı</a:t>
          </a:r>
          <a:endParaRPr lang="tr-TR" dirty="0">
            <a:solidFill>
              <a:schemeClr val="tx2">
                <a:lumMod val="25000"/>
              </a:schemeClr>
            </a:solidFill>
          </a:endParaRPr>
        </a:p>
      </dgm:t>
    </dgm:pt>
    <dgm:pt modelId="{81FEEDE8-26DA-48A7-B7CF-548C0BC8B5ED}" type="parTrans" cxnId="{EB0FA706-5F3B-41AA-864E-B990B755A25C}">
      <dgm:prSet/>
      <dgm:spPr/>
      <dgm:t>
        <a:bodyPr/>
        <a:lstStyle/>
        <a:p>
          <a:endParaRPr lang="tr-TR"/>
        </a:p>
      </dgm:t>
    </dgm:pt>
    <dgm:pt modelId="{5A370959-382A-4DAD-919C-CBC9B47809CB}" type="sibTrans" cxnId="{EB0FA706-5F3B-41AA-864E-B990B755A25C}">
      <dgm:prSet/>
      <dgm:spPr/>
      <dgm:t>
        <a:bodyPr/>
        <a:lstStyle/>
        <a:p>
          <a:endParaRPr lang="tr-TR"/>
        </a:p>
      </dgm:t>
    </dgm:pt>
    <dgm:pt modelId="{B921E01F-BB1B-4D94-B0D0-9D593EBD0324}">
      <dgm:prSet phldrT="[Metin]"/>
      <dgm:spPr>
        <a:ln>
          <a:noFill/>
        </a:ln>
      </dgm:spPr>
      <dgm:t>
        <a:bodyPr/>
        <a:lstStyle/>
        <a:p>
          <a:r>
            <a:rPr lang="tr-TR" dirty="0" smtClean="0">
              <a:solidFill>
                <a:schemeClr val="tx2">
                  <a:lumMod val="25000"/>
                </a:schemeClr>
              </a:solidFill>
            </a:rPr>
            <a:t>Flask</a:t>
          </a:r>
          <a:endParaRPr lang="tr-TR" dirty="0">
            <a:solidFill>
              <a:schemeClr val="tx2">
                <a:lumMod val="25000"/>
              </a:schemeClr>
            </a:solidFill>
          </a:endParaRPr>
        </a:p>
      </dgm:t>
    </dgm:pt>
    <dgm:pt modelId="{13A8EC7A-0D32-4A27-94C5-3641CB8EDF40}" type="parTrans" cxnId="{E33A7146-579C-4BDB-BA55-7A03F3E68CAC}">
      <dgm:prSet/>
      <dgm:spPr/>
      <dgm:t>
        <a:bodyPr/>
        <a:lstStyle/>
        <a:p>
          <a:endParaRPr lang="tr-TR"/>
        </a:p>
      </dgm:t>
    </dgm:pt>
    <dgm:pt modelId="{1D2E2C83-E47A-445B-91DC-DF330EAE9FF0}" type="sibTrans" cxnId="{E33A7146-579C-4BDB-BA55-7A03F3E68CAC}">
      <dgm:prSet/>
      <dgm:spPr/>
      <dgm:t>
        <a:bodyPr/>
        <a:lstStyle/>
        <a:p>
          <a:endParaRPr lang="tr-TR">
            <a:solidFill>
              <a:schemeClr val="tx2">
                <a:lumMod val="25000"/>
              </a:schemeClr>
            </a:solidFill>
          </a:endParaRPr>
        </a:p>
      </dgm:t>
    </dgm:pt>
    <dgm:pt modelId="{92B98A89-34C5-4444-9F02-988966303287}">
      <dgm:prSet phldrT="[Metin]"/>
      <dgm:spPr>
        <a:ln>
          <a:noFill/>
        </a:ln>
      </dgm:spPr>
      <dgm:t>
        <a:bodyPr/>
        <a:lstStyle/>
        <a:p>
          <a:r>
            <a:rPr lang="tr-TR" dirty="0" smtClean="0">
              <a:solidFill>
                <a:schemeClr val="tx2">
                  <a:lumMod val="25000"/>
                </a:schemeClr>
              </a:solidFill>
            </a:rPr>
            <a:t>HTML</a:t>
          </a:r>
          <a:endParaRPr lang="tr-TR" dirty="0">
            <a:solidFill>
              <a:schemeClr val="tx2">
                <a:lumMod val="25000"/>
              </a:schemeClr>
            </a:solidFill>
          </a:endParaRPr>
        </a:p>
      </dgm:t>
    </dgm:pt>
    <dgm:pt modelId="{06C39988-97AA-4C16-BF35-33FA40944843}" type="parTrans" cxnId="{D9ABD969-4CFB-411C-B4C4-D4A9D9E3E469}">
      <dgm:prSet/>
      <dgm:spPr/>
      <dgm:t>
        <a:bodyPr/>
        <a:lstStyle/>
        <a:p>
          <a:endParaRPr lang="tr-TR"/>
        </a:p>
      </dgm:t>
    </dgm:pt>
    <dgm:pt modelId="{112D98AF-9466-4EC4-AFDC-D23162DC383D}" type="sibTrans" cxnId="{D9ABD969-4CFB-411C-B4C4-D4A9D9E3E469}">
      <dgm:prSet/>
      <dgm:spPr/>
      <dgm:t>
        <a:bodyPr/>
        <a:lstStyle/>
        <a:p>
          <a:endParaRPr lang="tr-TR">
            <a:solidFill>
              <a:schemeClr val="tx2">
                <a:lumMod val="25000"/>
              </a:schemeClr>
            </a:solidFill>
          </a:endParaRPr>
        </a:p>
      </dgm:t>
    </dgm:pt>
    <dgm:pt modelId="{7FAA62BD-C3AD-4CD9-89C7-B17AD1F900A3}">
      <dgm:prSet phldrT="[Metin]"/>
      <dgm:spPr>
        <a:ln>
          <a:noFill/>
        </a:ln>
      </dgm:spPr>
      <dgm:t>
        <a:bodyPr/>
        <a:lstStyle/>
        <a:p>
          <a:r>
            <a:rPr lang="tr-TR" dirty="0" smtClean="0">
              <a:solidFill>
                <a:schemeClr val="tx2">
                  <a:lumMod val="25000"/>
                </a:schemeClr>
              </a:solidFill>
            </a:rPr>
            <a:t>JavaScript</a:t>
          </a:r>
          <a:endParaRPr lang="tr-TR" dirty="0">
            <a:solidFill>
              <a:schemeClr val="tx2">
                <a:lumMod val="25000"/>
              </a:schemeClr>
            </a:solidFill>
          </a:endParaRPr>
        </a:p>
      </dgm:t>
    </dgm:pt>
    <dgm:pt modelId="{AFE4D208-BE32-458E-B829-10213E8BF19B}" type="parTrans" cxnId="{E080D8B2-D2ED-4F87-B605-63B76878E96B}">
      <dgm:prSet/>
      <dgm:spPr/>
      <dgm:t>
        <a:bodyPr/>
        <a:lstStyle/>
        <a:p>
          <a:endParaRPr lang="tr-TR"/>
        </a:p>
      </dgm:t>
    </dgm:pt>
    <dgm:pt modelId="{5F6F937A-A5B7-46E0-9410-787C2F85FCDA}" type="sibTrans" cxnId="{E080D8B2-D2ED-4F87-B605-63B76878E96B}">
      <dgm:prSet/>
      <dgm:spPr/>
      <dgm:t>
        <a:bodyPr/>
        <a:lstStyle/>
        <a:p>
          <a:endParaRPr lang="tr-TR">
            <a:solidFill>
              <a:schemeClr val="tx2">
                <a:lumMod val="25000"/>
              </a:schemeClr>
            </a:solidFill>
          </a:endParaRPr>
        </a:p>
      </dgm:t>
    </dgm:pt>
    <dgm:pt modelId="{F0939F6B-968D-49E9-9E2D-7EC6F569BEAF}">
      <dgm:prSet phldrT="[Metin]"/>
      <dgm:spPr>
        <a:ln>
          <a:noFill/>
        </a:ln>
      </dgm:spPr>
      <dgm:t>
        <a:bodyPr/>
        <a:lstStyle/>
        <a:p>
          <a:r>
            <a:rPr lang="tr-TR" dirty="0" smtClean="0">
              <a:solidFill>
                <a:schemeClr val="tx2">
                  <a:lumMod val="25000"/>
                </a:schemeClr>
              </a:solidFill>
            </a:rPr>
            <a:t>CSS</a:t>
          </a:r>
          <a:endParaRPr lang="tr-TR" dirty="0">
            <a:solidFill>
              <a:schemeClr val="tx2">
                <a:lumMod val="25000"/>
              </a:schemeClr>
            </a:solidFill>
          </a:endParaRPr>
        </a:p>
      </dgm:t>
    </dgm:pt>
    <dgm:pt modelId="{C0BF72EC-CB1D-461E-BDB0-2386AB819846}" type="parTrans" cxnId="{A63C78B4-DFB2-4EF6-8484-ADAAF8ED1A0F}">
      <dgm:prSet/>
      <dgm:spPr/>
      <dgm:t>
        <a:bodyPr/>
        <a:lstStyle/>
        <a:p>
          <a:endParaRPr lang="tr-TR"/>
        </a:p>
      </dgm:t>
    </dgm:pt>
    <dgm:pt modelId="{6C5F2AA6-2C93-479D-8D91-26AC6E3A5BC9}" type="sibTrans" cxnId="{A63C78B4-DFB2-4EF6-8484-ADAAF8ED1A0F}">
      <dgm:prSet/>
      <dgm:spPr/>
      <dgm:t>
        <a:bodyPr/>
        <a:lstStyle/>
        <a:p>
          <a:endParaRPr lang="tr-TR">
            <a:solidFill>
              <a:schemeClr val="tx2">
                <a:lumMod val="25000"/>
              </a:schemeClr>
            </a:solidFill>
          </a:endParaRPr>
        </a:p>
      </dgm:t>
    </dgm:pt>
    <dgm:pt modelId="{8FBB9B78-AE1D-44FF-86FD-659ACB84F0B4}">
      <dgm:prSet/>
      <dgm:spPr>
        <a:ln>
          <a:noFill/>
        </a:ln>
      </dgm:spPr>
      <dgm:t>
        <a:bodyPr/>
        <a:lstStyle/>
        <a:p>
          <a:r>
            <a:rPr lang="tr-TR" dirty="0" smtClean="0">
              <a:solidFill>
                <a:schemeClr val="tx2">
                  <a:lumMod val="25000"/>
                </a:schemeClr>
              </a:solidFill>
            </a:rPr>
            <a:t>JSON</a:t>
          </a:r>
          <a:endParaRPr lang="tr-TR" dirty="0">
            <a:solidFill>
              <a:schemeClr val="tx2">
                <a:lumMod val="25000"/>
              </a:schemeClr>
            </a:solidFill>
          </a:endParaRPr>
        </a:p>
      </dgm:t>
    </dgm:pt>
    <dgm:pt modelId="{10D1597B-AA39-4B45-B06C-F6AB63DD4F79}" type="parTrans" cxnId="{6294D206-1B79-4FB8-9B76-92A235737A00}">
      <dgm:prSet/>
      <dgm:spPr/>
      <dgm:t>
        <a:bodyPr/>
        <a:lstStyle/>
        <a:p>
          <a:endParaRPr lang="tr-TR"/>
        </a:p>
      </dgm:t>
    </dgm:pt>
    <dgm:pt modelId="{6C6A12DE-A588-46FC-B058-A94CBF7F5EEF}" type="sibTrans" cxnId="{6294D206-1B79-4FB8-9B76-92A235737A00}">
      <dgm:prSet/>
      <dgm:spPr/>
      <dgm:t>
        <a:bodyPr/>
        <a:lstStyle/>
        <a:p>
          <a:endParaRPr lang="tr-TR">
            <a:solidFill>
              <a:schemeClr val="tx2">
                <a:lumMod val="25000"/>
              </a:schemeClr>
            </a:solidFill>
          </a:endParaRPr>
        </a:p>
      </dgm:t>
    </dgm:pt>
    <dgm:pt modelId="{B5EC82DD-0F3A-4B7B-84DF-4B02F5EFD6A0}" type="pres">
      <dgm:prSet presAssocID="{D2193A93-118F-4948-B2A6-1D472E7B5F05}" presName="Name0" presStyleCnt="0">
        <dgm:presLayoutVars>
          <dgm:chMax val="1"/>
          <dgm:dir/>
          <dgm:animLvl val="ctr"/>
          <dgm:resizeHandles val="exact"/>
        </dgm:presLayoutVars>
      </dgm:prSet>
      <dgm:spPr/>
      <dgm:t>
        <a:bodyPr/>
        <a:lstStyle/>
        <a:p>
          <a:endParaRPr lang="tr-TR"/>
        </a:p>
      </dgm:t>
    </dgm:pt>
    <dgm:pt modelId="{CBD23E9E-C2C4-4B52-9229-B9F8A7AEA7B9}" type="pres">
      <dgm:prSet presAssocID="{1CF92E4D-4EBE-45F5-B764-D8B475C42C1F}" presName="centerShape" presStyleLbl="node0" presStyleIdx="0" presStyleCnt="1"/>
      <dgm:spPr/>
      <dgm:t>
        <a:bodyPr/>
        <a:lstStyle/>
        <a:p>
          <a:endParaRPr lang="tr-TR"/>
        </a:p>
      </dgm:t>
    </dgm:pt>
    <dgm:pt modelId="{B2265ED5-B390-4E31-83A9-27B4E8FA0D45}" type="pres">
      <dgm:prSet presAssocID="{B921E01F-BB1B-4D94-B0D0-9D593EBD0324}" presName="node" presStyleLbl="node1" presStyleIdx="0" presStyleCnt="5">
        <dgm:presLayoutVars>
          <dgm:bulletEnabled val="1"/>
        </dgm:presLayoutVars>
      </dgm:prSet>
      <dgm:spPr/>
      <dgm:t>
        <a:bodyPr/>
        <a:lstStyle/>
        <a:p>
          <a:endParaRPr lang="tr-TR"/>
        </a:p>
      </dgm:t>
    </dgm:pt>
    <dgm:pt modelId="{35723658-822F-4EBF-9FF0-64412A7067CB}" type="pres">
      <dgm:prSet presAssocID="{B921E01F-BB1B-4D94-B0D0-9D593EBD0324}" presName="dummy" presStyleCnt="0"/>
      <dgm:spPr/>
    </dgm:pt>
    <dgm:pt modelId="{3F1CE94A-88D4-4D03-ACA5-BA3E2E371B7E}" type="pres">
      <dgm:prSet presAssocID="{1D2E2C83-E47A-445B-91DC-DF330EAE9FF0}" presName="sibTrans" presStyleLbl="sibTrans2D1" presStyleIdx="0" presStyleCnt="5"/>
      <dgm:spPr/>
      <dgm:t>
        <a:bodyPr/>
        <a:lstStyle/>
        <a:p>
          <a:endParaRPr lang="tr-TR"/>
        </a:p>
      </dgm:t>
    </dgm:pt>
    <dgm:pt modelId="{4C8C17F7-9694-4D7D-8586-09E97A9FA476}" type="pres">
      <dgm:prSet presAssocID="{92B98A89-34C5-4444-9F02-988966303287}" presName="node" presStyleLbl="node1" presStyleIdx="1" presStyleCnt="5">
        <dgm:presLayoutVars>
          <dgm:bulletEnabled val="1"/>
        </dgm:presLayoutVars>
      </dgm:prSet>
      <dgm:spPr/>
      <dgm:t>
        <a:bodyPr/>
        <a:lstStyle/>
        <a:p>
          <a:endParaRPr lang="tr-TR"/>
        </a:p>
      </dgm:t>
    </dgm:pt>
    <dgm:pt modelId="{28435A4D-DE5F-4894-9076-D17C113FBF77}" type="pres">
      <dgm:prSet presAssocID="{92B98A89-34C5-4444-9F02-988966303287}" presName="dummy" presStyleCnt="0"/>
      <dgm:spPr/>
    </dgm:pt>
    <dgm:pt modelId="{1FE7780D-18E1-43F8-9DA0-B1A28A3B8762}" type="pres">
      <dgm:prSet presAssocID="{112D98AF-9466-4EC4-AFDC-D23162DC383D}" presName="sibTrans" presStyleLbl="sibTrans2D1" presStyleIdx="1" presStyleCnt="5"/>
      <dgm:spPr/>
      <dgm:t>
        <a:bodyPr/>
        <a:lstStyle/>
        <a:p>
          <a:endParaRPr lang="tr-TR"/>
        </a:p>
      </dgm:t>
    </dgm:pt>
    <dgm:pt modelId="{00EED316-ED57-438D-B662-F820EF70664D}" type="pres">
      <dgm:prSet presAssocID="{7FAA62BD-C3AD-4CD9-89C7-B17AD1F900A3}" presName="node" presStyleLbl="node1" presStyleIdx="2" presStyleCnt="5">
        <dgm:presLayoutVars>
          <dgm:bulletEnabled val="1"/>
        </dgm:presLayoutVars>
      </dgm:prSet>
      <dgm:spPr/>
      <dgm:t>
        <a:bodyPr/>
        <a:lstStyle/>
        <a:p>
          <a:endParaRPr lang="tr-TR"/>
        </a:p>
      </dgm:t>
    </dgm:pt>
    <dgm:pt modelId="{A4A14656-AA46-4630-9106-9C55E795CD75}" type="pres">
      <dgm:prSet presAssocID="{7FAA62BD-C3AD-4CD9-89C7-B17AD1F900A3}" presName="dummy" presStyleCnt="0"/>
      <dgm:spPr/>
    </dgm:pt>
    <dgm:pt modelId="{CDA6C9A7-67E9-4BDF-B473-1ECB5530E92B}" type="pres">
      <dgm:prSet presAssocID="{5F6F937A-A5B7-46E0-9410-787C2F85FCDA}" presName="sibTrans" presStyleLbl="sibTrans2D1" presStyleIdx="2" presStyleCnt="5"/>
      <dgm:spPr/>
      <dgm:t>
        <a:bodyPr/>
        <a:lstStyle/>
        <a:p>
          <a:endParaRPr lang="tr-TR"/>
        </a:p>
      </dgm:t>
    </dgm:pt>
    <dgm:pt modelId="{D8BAD103-CED9-471C-AC3C-F07F3AAC96E4}" type="pres">
      <dgm:prSet presAssocID="{F0939F6B-968D-49E9-9E2D-7EC6F569BEAF}" presName="node" presStyleLbl="node1" presStyleIdx="3" presStyleCnt="5">
        <dgm:presLayoutVars>
          <dgm:bulletEnabled val="1"/>
        </dgm:presLayoutVars>
      </dgm:prSet>
      <dgm:spPr/>
      <dgm:t>
        <a:bodyPr/>
        <a:lstStyle/>
        <a:p>
          <a:endParaRPr lang="tr-TR"/>
        </a:p>
      </dgm:t>
    </dgm:pt>
    <dgm:pt modelId="{8CF83BFF-FBEC-4C06-AAE8-DA7549F83D65}" type="pres">
      <dgm:prSet presAssocID="{F0939F6B-968D-49E9-9E2D-7EC6F569BEAF}" presName="dummy" presStyleCnt="0"/>
      <dgm:spPr/>
    </dgm:pt>
    <dgm:pt modelId="{EC22E04D-94BD-4AB0-892D-778BB4F8D8B9}" type="pres">
      <dgm:prSet presAssocID="{6C5F2AA6-2C93-479D-8D91-26AC6E3A5BC9}" presName="sibTrans" presStyleLbl="sibTrans2D1" presStyleIdx="3" presStyleCnt="5"/>
      <dgm:spPr/>
      <dgm:t>
        <a:bodyPr/>
        <a:lstStyle/>
        <a:p>
          <a:endParaRPr lang="tr-TR"/>
        </a:p>
      </dgm:t>
    </dgm:pt>
    <dgm:pt modelId="{DAAF5979-9679-4707-B254-B6E9825D2D0B}" type="pres">
      <dgm:prSet presAssocID="{8FBB9B78-AE1D-44FF-86FD-659ACB84F0B4}" presName="node" presStyleLbl="node1" presStyleIdx="4" presStyleCnt="5">
        <dgm:presLayoutVars>
          <dgm:bulletEnabled val="1"/>
        </dgm:presLayoutVars>
      </dgm:prSet>
      <dgm:spPr/>
      <dgm:t>
        <a:bodyPr/>
        <a:lstStyle/>
        <a:p>
          <a:endParaRPr lang="tr-TR"/>
        </a:p>
      </dgm:t>
    </dgm:pt>
    <dgm:pt modelId="{98F182C2-4E12-4FF4-B9FB-8770EE52C891}" type="pres">
      <dgm:prSet presAssocID="{8FBB9B78-AE1D-44FF-86FD-659ACB84F0B4}" presName="dummy" presStyleCnt="0"/>
      <dgm:spPr/>
    </dgm:pt>
    <dgm:pt modelId="{BF02633A-FC3D-4FDF-B778-C539C6C63365}" type="pres">
      <dgm:prSet presAssocID="{6C6A12DE-A588-46FC-B058-A94CBF7F5EEF}" presName="sibTrans" presStyleLbl="sibTrans2D1" presStyleIdx="4" presStyleCnt="5"/>
      <dgm:spPr/>
      <dgm:t>
        <a:bodyPr/>
        <a:lstStyle/>
        <a:p>
          <a:endParaRPr lang="tr-TR"/>
        </a:p>
      </dgm:t>
    </dgm:pt>
  </dgm:ptLst>
  <dgm:cxnLst>
    <dgm:cxn modelId="{75765374-AA87-4EF8-A284-95BFEF26F55D}" type="presOf" srcId="{6C5F2AA6-2C93-479D-8D91-26AC6E3A5BC9}" destId="{EC22E04D-94BD-4AB0-892D-778BB4F8D8B9}" srcOrd="0" destOrd="0" presId="urn:microsoft.com/office/officeart/2005/8/layout/radial6"/>
    <dgm:cxn modelId="{EB0FA706-5F3B-41AA-864E-B990B755A25C}" srcId="{D2193A93-118F-4948-B2A6-1D472E7B5F05}" destId="{1CF92E4D-4EBE-45F5-B764-D8B475C42C1F}" srcOrd="0" destOrd="0" parTransId="{81FEEDE8-26DA-48A7-B7CF-548C0BC8B5ED}" sibTransId="{5A370959-382A-4DAD-919C-CBC9B47809CB}"/>
    <dgm:cxn modelId="{436D05CC-1C8F-4B0D-9892-DDE91AC56D35}" type="presOf" srcId="{92B98A89-34C5-4444-9F02-988966303287}" destId="{4C8C17F7-9694-4D7D-8586-09E97A9FA476}" srcOrd="0" destOrd="0" presId="urn:microsoft.com/office/officeart/2005/8/layout/radial6"/>
    <dgm:cxn modelId="{A63C78B4-DFB2-4EF6-8484-ADAAF8ED1A0F}" srcId="{1CF92E4D-4EBE-45F5-B764-D8B475C42C1F}" destId="{F0939F6B-968D-49E9-9E2D-7EC6F569BEAF}" srcOrd="3" destOrd="0" parTransId="{C0BF72EC-CB1D-461E-BDB0-2386AB819846}" sibTransId="{6C5F2AA6-2C93-479D-8D91-26AC6E3A5BC9}"/>
    <dgm:cxn modelId="{86AD7544-7A0A-47F1-9706-D02EB84A1F6E}" type="presOf" srcId="{7FAA62BD-C3AD-4CD9-89C7-B17AD1F900A3}" destId="{00EED316-ED57-438D-B662-F820EF70664D}" srcOrd="0" destOrd="0" presId="urn:microsoft.com/office/officeart/2005/8/layout/radial6"/>
    <dgm:cxn modelId="{E080D8B2-D2ED-4F87-B605-63B76878E96B}" srcId="{1CF92E4D-4EBE-45F5-B764-D8B475C42C1F}" destId="{7FAA62BD-C3AD-4CD9-89C7-B17AD1F900A3}" srcOrd="2" destOrd="0" parTransId="{AFE4D208-BE32-458E-B829-10213E8BF19B}" sibTransId="{5F6F937A-A5B7-46E0-9410-787C2F85FCDA}"/>
    <dgm:cxn modelId="{986FD02C-ECDB-404B-9E3F-679DE2C43728}" type="presOf" srcId="{5F6F937A-A5B7-46E0-9410-787C2F85FCDA}" destId="{CDA6C9A7-67E9-4BDF-B473-1ECB5530E92B}" srcOrd="0" destOrd="0" presId="urn:microsoft.com/office/officeart/2005/8/layout/radial6"/>
    <dgm:cxn modelId="{170D87D0-98D1-4179-957C-CD75CE6145B8}" type="presOf" srcId="{F0939F6B-968D-49E9-9E2D-7EC6F569BEAF}" destId="{D8BAD103-CED9-471C-AC3C-F07F3AAC96E4}" srcOrd="0" destOrd="0" presId="urn:microsoft.com/office/officeart/2005/8/layout/radial6"/>
    <dgm:cxn modelId="{E33A7146-579C-4BDB-BA55-7A03F3E68CAC}" srcId="{1CF92E4D-4EBE-45F5-B764-D8B475C42C1F}" destId="{B921E01F-BB1B-4D94-B0D0-9D593EBD0324}" srcOrd="0" destOrd="0" parTransId="{13A8EC7A-0D32-4A27-94C5-3641CB8EDF40}" sibTransId="{1D2E2C83-E47A-445B-91DC-DF330EAE9FF0}"/>
    <dgm:cxn modelId="{63A2086B-F2D8-4943-98B2-C9E831E138B1}" type="presOf" srcId="{B921E01F-BB1B-4D94-B0D0-9D593EBD0324}" destId="{B2265ED5-B390-4E31-83A9-27B4E8FA0D45}" srcOrd="0" destOrd="0" presId="urn:microsoft.com/office/officeart/2005/8/layout/radial6"/>
    <dgm:cxn modelId="{52E2BEFB-F73A-488D-A6B8-1B9629493943}" type="presOf" srcId="{8FBB9B78-AE1D-44FF-86FD-659ACB84F0B4}" destId="{DAAF5979-9679-4707-B254-B6E9825D2D0B}" srcOrd="0" destOrd="0" presId="urn:microsoft.com/office/officeart/2005/8/layout/radial6"/>
    <dgm:cxn modelId="{D9ABD969-4CFB-411C-B4C4-D4A9D9E3E469}" srcId="{1CF92E4D-4EBE-45F5-B764-D8B475C42C1F}" destId="{92B98A89-34C5-4444-9F02-988966303287}" srcOrd="1" destOrd="0" parTransId="{06C39988-97AA-4C16-BF35-33FA40944843}" sibTransId="{112D98AF-9466-4EC4-AFDC-D23162DC383D}"/>
    <dgm:cxn modelId="{6294D206-1B79-4FB8-9B76-92A235737A00}" srcId="{1CF92E4D-4EBE-45F5-B764-D8B475C42C1F}" destId="{8FBB9B78-AE1D-44FF-86FD-659ACB84F0B4}" srcOrd="4" destOrd="0" parTransId="{10D1597B-AA39-4B45-B06C-F6AB63DD4F79}" sibTransId="{6C6A12DE-A588-46FC-B058-A94CBF7F5EEF}"/>
    <dgm:cxn modelId="{4967CB3A-10B3-4C03-A445-57AA8461B57C}" type="presOf" srcId="{6C6A12DE-A588-46FC-B058-A94CBF7F5EEF}" destId="{BF02633A-FC3D-4FDF-B778-C539C6C63365}" srcOrd="0" destOrd="0" presId="urn:microsoft.com/office/officeart/2005/8/layout/radial6"/>
    <dgm:cxn modelId="{CA9A5180-EFD5-49DD-99B2-9418CB280141}" type="presOf" srcId="{D2193A93-118F-4948-B2A6-1D472E7B5F05}" destId="{B5EC82DD-0F3A-4B7B-84DF-4B02F5EFD6A0}" srcOrd="0" destOrd="0" presId="urn:microsoft.com/office/officeart/2005/8/layout/radial6"/>
    <dgm:cxn modelId="{FEB86BB0-6BC4-46A2-9C4D-BCD0A91D94D2}" type="presOf" srcId="{1CF92E4D-4EBE-45F5-B764-D8B475C42C1F}" destId="{CBD23E9E-C2C4-4B52-9229-B9F8A7AEA7B9}" srcOrd="0" destOrd="0" presId="urn:microsoft.com/office/officeart/2005/8/layout/radial6"/>
    <dgm:cxn modelId="{76C591BB-334F-4A02-922F-05C8897239A3}" type="presOf" srcId="{112D98AF-9466-4EC4-AFDC-D23162DC383D}" destId="{1FE7780D-18E1-43F8-9DA0-B1A28A3B8762}" srcOrd="0" destOrd="0" presId="urn:microsoft.com/office/officeart/2005/8/layout/radial6"/>
    <dgm:cxn modelId="{37C2B6C7-6F51-45B9-B20E-C2C6A9F302A2}" type="presOf" srcId="{1D2E2C83-E47A-445B-91DC-DF330EAE9FF0}" destId="{3F1CE94A-88D4-4D03-ACA5-BA3E2E371B7E}" srcOrd="0" destOrd="0" presId="urn:microsoft.com/office/officeart/2005/8/layout/radial6"/>
    <dgm:cxn modelId="{0759FE99-19C9-4B3E-B511-F53655B95EB8}" type="presParOf" srcId="{B5EC82DD-0F3A-4B7B-84DF-4B02F5EFD6A0}" destId="{CBD23E9E-C2C4-4B52-9229-B9F8A7AEA7B9}" srcOrd="0" destOrd="0" presId="urn:microsoft.com/office/officeart/2005/8/layout/radial6"/>
    <dgm:cxn modelId="{E58BCCFA-24A5-41F5-9595-B513099C68F3}" type="presParOf" srcId="{B5EC82DD-0F3A-4B7B-84DF-4B02F5EFD6A0}" destId="{B2265ED5-B390-4E31-83A9-27B4E8FA0D45}" srcOrd="1" destOrd="0" presId="urn:microsoft.com/office/officeart/2005/8/layout/radial6"/>
    <dgm:cxn modelId="{EA5F6A8E-C917-4D4A-8165-7302FBAAAE53}" type="presParOf" srcId="{B5EC82DD-0F3A-4B7B-84DF-4B02F5EFD6A0}" destId="{35723658-822F-4EBF-9FF0-64412A7067CB}" srcOrd="2" destOrd="0" presId="urn:microsoft.com/office/officeart/2005/8/layout/radial6"/>
    <dgm:cxn modelId="{F3B4FFA3-C616-4BBA-832E-9A2D7688C6FB}" type="presParOf" srcId="{B5EC82DD-0F3A-4B7B-84DF-4B02F5EFD6A0}" destId="{3F1CE94A-88D4-4D03-ACA5-BA3E2E371B7E}" srcOrd="3" destOrd="0" presId="urn:microsoft.com/office/officeart/2005/8/layout/radial6"/>
    <dgm:cxn modelId="{540BE988-F020-47A7-8C10-A232DDFD5160}" type="presParOf" srcId="{B5EC82DD-0F3A-4B7B-84DF-4B02F5EFD6A0}" destId="{4C8C17F7-9694-4D7D-8586-09E97A9FA476}" srcOrd="4" destOrd="0" presId="urn:microsoft.com/office/officeart/2005/8/layout/radial6"/>
    <dgm:cxn modelId="{E46C7B9D-2256-483E-B788-6B7930CB2CD5}" type="presParOf" srcId="{B5EC82DD-0F3A-4B7B-84DF-4B02F5EFD6A0}" destId="{28435A4D-DE5F-4894-9076-D17C113FBF77}" srcOrd="5" destOrd="0" presId="urn:microsoft.com/office/officeart/2005/8/layout/radial6"/>
    <dgm:cxn modelId="{AF97BE4C-B9DC-4020-8CC1-7857AA43C972}" type="presParOf" srcId="{B5EC82DD-0F3A-4B7B-84DF-4B02F5EFD6A0}" destId="{1FE7780D-18E1-43F8-9DA0-B1A28A3B8762}" srcOrd="6" destOrd="0" presId="urn:microsoft.com/office/officeart/2005/8/layout/radial6"/>
    <dgm:cxn modelId="{1A77EE2C-F5A4-4CC9-A5CA-97FEA42386F1}" type="presParOf" srcId="{B5EC82DD-0F3A-4B7B-84DF-4B02F5EFD6A0}" destId="{00EED316-ED57-438D-B662-F820EF70664D}" srcOrd="7" destOrd="0" presId="urn:microsoft.com/office/officeart/2005/8/layout/radial6"/>
    <dgm:cxn modelId="{EE5EE19F-2B73-4608-9B24-0EA73E39F749}" type="presParOf" srcId="{B5EC82DD-0F3A-4B7B-84DF-4B02F5EFD6A0}" destId="{A4A14656-AA46-4630-9106-9C55E795CD75}" srcOrd="8" destOrd="0" presId="urn:microsoft.com/office/officeart/2005/8/layout/radial6"/>
    <dgm:cxn modelId="{98B66EA2-E0ED-443D-8296-5D05971DAA15}" type="presParOf" srcId="{B5EC82DD-0F3A-4B7B-84DF-4B02F5EFD6A0}" destId="{CDA6C9A7-67E9-4BDF-B473-1ECB5530E92B}" srcOrd="9" destOrd="0" presId="urn:microsoft.com/office/officeart/2005/8/layout/radial6"/>
    <dgm:cxn modelId="{5407565E-F1F1-47F2-BA72-A04CA4BEB0D9}" type="presParOf" srcId="{B5EC82DD-0F3A-4B7B-84DF-4B02F5EFD6A0}" destId="{D8BAD103-CED9-471C-AC3C-F07F3AAC96E4}" srcOrd="10" destOrd="0" presId="urn:microsoft.com/office/officeart/2005/8/layout/radial6"/>
    <dgm:cxn modelId="{852C24D7-2E1B-414A-90C0-CDE0705A5E25}" type="presParOf" srcId="{B5EC82DD-0F3A-4B7B-84DF-4B02F5EFD6A0}" destId="{8CF83BFF-FBEC-4C06-AAE8-DA7549F83D65}" srcOrd="11" destOrd="0" presId="urn:microsoft.com/office/officeart/2005/8/layout/radial6"/>
    <dgm:cxn modelId="{DCED7020-F563-45A5-905C-B99A603DA219}" type="presParOf" srcId="{B5EC82DD-0F3A-4B7B-84DF-4B02F5EFD6A0}" destId="{EC22E04D-94BD-4AB0-892D-778BB4F8D8B9}" srcOrd="12" destOrd="0" presId="urn:microsoft.com/office/officeart/2005/8/layout/radial6"/>
    <dgm:cxn modelId="{33B8142A-5C84-4FF9-822D-12010D1A6E43}" type="presParOf" srcId="{B5EC82DD-0F3A-4B7B-84DF-4B02F5EFD6A0}" destId="{DAAF5979-9679-4707-B254-B6E9825D2D0B}" srcOrd="13" destOrd="0" presId="urn:microsoft.com/office/officeart/2005/8/layout/radial6"/>
    <dgm:cxn modelId="{E6A0102F-B195-4851-8D69-8852D371BDE7}" type="presParOf" srcId="{B5EC82DD-0F3A-4B7B-84DF-4B02F5EFD6A0}" destId="{98F182C2-4E12-4FF4-B9FB-8770EE52C891}" srcOrd="14" destOrd="0" presId="urn:microsoft.com/office/officeart/2005/8/layout/radial6"/>
    <dgm:cxn modelId="{8B34679E-E087-4F09-9FCF-7DF49B7EE1D6}" type="presParOf" srcId="{B5EC82DD-0F3A-4B7B-84DF-4B02F5EFD6A0}" destId="{BF02633A-FC3D-4FDF-B778-C539C6C63365}"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C7C30C-1F9F-49EA-9D55-284ED82BB4E8}"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tr-TR"/>
        </a:p>
      </dgm:t>
    </dgm:pt>
    <dgm:pt modelId="{2C351100-8254-488E-879E-0F31EF405715}">
      <dgm:prSet phldrT="[Metin]"/>
      <dgm:spPr>
        <a:ln>
          <a:noFill/>
        </a:ln>
      </dgm:spPr>
      <dgm:t>
        <a:bodyPr/>
        <a:lstStyle/>
        <a:p>
          <a:r>
            <a:rPr lang="tr-TR" dirty="0" smtClean="0">
              <a:solidFill>
                <a:schemeClr val="tx2">
                  <a:lumMod val="25000"/>
                </a:schemeClr>
              </a:solidFill>
            </a:rPr>
            <a:t>Geliştirim araçları</a:t>
          </a:r>
          <a:endParaRPr lang="tr-TR" dirty="0">
            <a:solidFill>
              <a:schemeClr val="tx2">
                <a:lumMod val="25000"/>
              </a:schemeClr>
            </a:solidFill>
          </a:endParaRPr>
        </a:p>
      </dgm:t>
    </dgm:pt>
    <dgm:pt modelId="{B97A3E6A-0D04-4AAF-AF70-D774853369B9}" type="parTrans" cxnId="{BB7E2743-F47A-4DCF-86AE-627C4A2D0F51}">
      <dgm:prSet/>
      <dgm:spPr/>
      <dgm:t>
        <a:bodyPr/>
        <a:lstStyle/>
        <a:p>
          <a:endParaRPr lang="tr-TR"/>
        </a:p>
      </dgm:t>
    </dgm:pt>
    <dgm:pt modelId="{B720D8F2-9E8F-4558-A6C3-63B4FAC97752}" type="sibTrans" cxnId="{BB7E2743-F47A-4DCF-86AE-627C4A2D0F51}">
      <dgm:prSet/>
      <dgm:spPr/>
      <dgm:t>
        <a:bodyPr/>
        <a:lstStyle/>
        <a:p>
          <a:endParaRPr lang="tr-TR"/>
        </a:p>
      </dgm:t>
    </dgm:pt>
    <dgm:pt modelId="{CBDC77F3-C925-4A9E-9019-14BDB8F7BFB1}">
      <dgm:prSet phldrT="[Metin]"/>
      <dgm:spPr>
        <a:ln>
          <a:noFill/>
        </a:ln>
      </dgm:spPr>
      <dgm:t>
        <a:bodyPr/>
        <a:lstStyle/>
        <a:p>
          <a:r>
            <a:rPr lang="tr-TR" dirty="0" smtClean="0">
              <a:solidFill>
                <a:schemeClr val="tx2">
                  <a:lumMod val="25000"/>
                </a:schemeClr>
              </a:solidFill>
            </a:rPr>
            <a:t>PyCharm</a:t>
          </a:r>
          <a:endParaRPr lang="tr-TR" dirty="0">
            <a:solidFill>
              <a:schemeClr val="tx2">
                <a:lumMod val="25000"/>
              </a:schemeClr>
            </a:solidFill>
          </a:endParaRPr>
        </a:p>
      </dgm:t>
    </dgm:pt>
    <dgm:pt modelId="{65806F28-2E4A-4342-A847-8D1E414EF7CF}" type="parTrans" cxnId="{B56FB683-0BA8-4B91-BF75-696D45378686}">
      <dgm:prSet/>
      <dgm:spPr/>
      <dgm:t>
        <a:bodyPr/>
        <a:lstStyle/>
        <a:p>
          <a:endParaRPr lang="tr-TR"/>
        </a:p>
      </dgm:t>
    </dgm:pt>
    <dgm:pt modelId="{4C784763-9B0E-412D-89A9-554BE6E4E31E}" type="sibTrans" cxnId="{B56FB683-0BA8-4B91-BF75-696D45378686}">
      <dgm:prSet/>
      <dgm:spPr/>
      <dgm:t>
        <a:bodyPr/>
        <a:lstStyle/>
        <a:p>
          <a:endParaRPr lang="tr-TR">
            <a:solidFill>
              <a:schemeClr val="tx2">
                <a:lumMod val="25000"/>
              </a:schemeClr>
            </a:solidFill>
          </a:endParaRPr>
        </a:p>
      </dgm:t>
    </dgm:pt>
    <dgm:pt modelId="{10183B55-C89A-490E-914B-B0C38D56C7D8}">
      <dgm:prSet phldrT="[Metin]"/>
      <dgm:spPr>
        <a:ln>
          <a:noFill/>
        </a:ln>
      </dgm:spPr>
      <dgm:t>
        <a:bodyPr/>
        <a:lstStyle/>
        <a:p>
          <a:r>
            <a:rPr lang="tr-TR" dirty="0" smtClean="0">
              <a:solidFill>
                <a:schemeClr val="tx2">
                  <a:lumMod val="25000"/>
                </a:schemeClr>
              </a:solidFill>
            </a:rPr>
            <a:t>Python</a:t>
          </a:r>
          <a:endParaRPr lang="tr-TR" dirty="0">
            <a:solidFill>
              <a:schemeClr val="tx2">
                <a:lumMod val="25000"/>
              </a:schemeClr>
            </a:solidFill>
          </a:endParaRPr>
        </a:p>
      </dgm:t>
    </dgm:pt>
    <dgm:pt modelId="{7990E3B4-C18D-4780-B3AD-243E1FE3499A}" type="parTrans" cxnId="{DB9CE083-10A2-424E-BE86-17022C4A51F5}">
      <dgm:prSet/>
      <dgm:spPr/>
      <dgm:t>
        <a:bodyPr/>
        <a:lstStyle/>
        <a:p>
          <a:endParaRPr lang="tr-TR"/>
        </a:p>
      </dgm:t>
    </dgm:pt>
    <dgm:pt modelId="{36EFD8AC-6BC9-4AC9-9BB0-2045546674E0}" type="sibTrans" cxnId="{DB9CE083-10A2-424E-BE86-17022C4A51F5}">
      <dgm:prSet/>
      <dgm:spPr/>
      <dgm:t>
        <a:bodyPr/>
        <a:lstStyle/>
        <a:p>
          <a:endParaRPr lang="tr-TR">
            <a:solidFill>
              <a:schemeClr val="tx2">
                <a:lumMod val="25000"/>
              </a:schemeClr>
            </a:solidFill>
          </a:endParaRPr>
        </a:p>
      </dgm:t>
    </dgm:pt>
    <dgm:pt modelId="{75500E9D-4F12-46A4-AAF6-961FE4B00252}">
      <dgm:prSet phldrT="[Metin]"/>
      <dgm:spPr>
        <a:ln>
          <a:noFill/>
        </a:ln>
      </dgm:spPr>
      <dgm:t>
        <a:bodyPr/>
        <a:lstStyle/>
        <a:p>
          <a:r>
            <a:rPr lang="tr-TR" dirty="0" smtClean="0">
              <a:solidFill>
                <a:schemeClr val="tx2">
                  <a:lumMod val="25000"/>
                </a:schemeClr>
              </a:solidFill>
            </a:rPr>
            <a:t>Jupyter Notebook</a:t>
          </a:r>
          <a:endParaRPr lang="tr-TR" dirty="0">
            <a:solidFill>
              <a:schemeClr val="tx2">
                <a:lumMod val="25000"/>
              </a:schemeClr>
            </a:solidFill>
          </a:endParaRPr>
        </a:p>
      </dgm:t>
    </dgm:pt>
    <dgm:pt modelId="{57A35280-7E77-4B5E-9C96-10A50E0DC640}" type="parTrans" cxnId="{4D1AD1EF-CB26-442C-8E10-3531E6DFC6E8}">
      <dgm:prSet/>
      <dgm:spPr/>
      <dgm:t>
        <a:bodyPr/>
        <a:lstStyle/>
        <a:p>
          <a:endParaRPr lang="tr-TR"/>
        </a:p>
      </dgm:t>
    </dgm:pt>
    <dgm:pt modelId="{376CDA81-887A-4197-9782-2651E8C08923}" type="sibTrans" cxnId="{4D1AD1EF-CB26-442C-8E10-3531E6DFC6E8}">
      <dgm:prSet/>
      <dgm:spPr/>
      <dgm:t>
        <a:bodyPr/>
        <a:lstStyle/>
        <a:p>
          <a:endParaRPr lang="tr-TR">
            <a:solidFill>
              <a:schemeClr val="tx2">
                <a:lumMod val="25000"/>
              </a:schemeClr>
            </a:solidFill>
          </a:endParaRPr>
        </a:p>
      </dgm:t>
    </dgm:pt>
    <dgm:pt modelId="{15087F7C-CB2E-4E31-A27A-ABF04703657E}">
      <dgm:prSet phldrT="[Metin]"/>
      <dgm:spPr>
        <a:ln>
          <a:noFill/>
        </a:ln>
      </dgm:spPr>
      <dgm:t>
        <a:bodyPr/>
        <a:lstStyle/>
        <a:p>
          <a:r>
            <a:rPr lang="tr-TR" dirty="0" smtClean="0">
              <a:solidFill>
                <a:schemeClr val="tx2">
                  <a:lumMod val="25000"/>
                </a:schemeClr>
              </a:solidFill>
            </a:rPr>
            <a:t>Postman</a:t>
          </a:r>
          <a:endParaRPr lang="tr-TR" dirty="0">
            <a:solidFill>
              <a:schemeClr val="tx2">
                <a:lumMod val="25000"/>
              </a:schemeClr>
            </a:solidFill>
          </a:endParaRPr>
        </a:p>
      </dgm:t>
    </dgm:pt>
    <dgm:pt modelId="{6A4D1CD0-D71F-443B-A3D3-C375D7FB4B8B}" type="parTrans" cxnId="{0A0941B0-74CA-454D-BA17-1D2C95E99D24}">
      <dgm:prSet/>
      <dgm:spPr/>
      <dgm:t>
        <a:bodyPr/>
        <a:lstStyle/>
        <a:p>
          <a:endParaRPr lang="tr-TR"/>
        </a:p>
      </dgm:t>
    </dgm:pt>
    <dgm:pt modelId="{E68FAEF4-F689-4E34-90C7-D3746502876D}" type="sibTrans" cxnId="{0A0941B0-74CA-454D-BA17-1D2C95E99D24}">
      <dgm:prSet/>
      <dgm:spPr/>
      <dgm:t>
        <a:bodyPr/>
        <a:lstStyle/>
        <a:p>
          <a:endParaRPr lang="tr-TR">
            <a:solidFill>
              <a:schemeClr val="tx2">
                <a:lumMod val="25000"/>
              </a:schemeClr>
            </a:solidFill>
          </a:endParaRPr>
        </a:p>
      </dgm:t>
    </dgm:pt>
    <dgm:pt modelId="{9482AF2D-DE17-4998-8C4E-2DF32EE01BF9}" type="pres">
      <dgm:prSet presAssocID="{34C7C30C-1F9F-49EA-9D55-284ED82BB4E8}" presName="Name0" presStyleCnt="0">
        <dgm:presLayoutVars>
          <dgm:chMax val="1"/>
          <dgm:dir/>
          <dgm:animLvl val="ctr"/>
          <dgm:resizeHandles val="exact"/>
        </dgm:presLayoutVars>
      </dgm:prSet>
      <dgm:spPr/>
      <dgm:t>
        <a:bodyPr/>
        <a:lstStyle/>
        <a:p>
          <a:endParaRPr lang="tr-TR"/>
        </a:p>
      </dgm:t>
    </dgm:pt>
    <dgm:pt modelId="{D0DEDD39-0643-4EB8-9F8A-D1967A00B5D5}" type="pres">
      <dgm:prSet presAssocID="{2C351100-8254-488E-879E-0F31EF405715}" presName="centerShape" presStyleLbl="node0" presStyleIdx="0" presStyleCnt="1"/>
      <dgm:spPr/>
      <dgm:t>
        <a:bodyPr/>
        <a:lstStyle/>
        <a:p>
          <a:endParaRPr lang="tr-TR"/>
        </a:p>
      </dgm:t>
    </dgm:pt>
    <dgm:pt modelId="{F51C6224-896A-4D55-9ED8-908B7FA58530}" type="pres">
      <dgm:prSet presAssocID="{CBDC77F3-C925-4A9E-9019-14BDB8F7BFB1}" presName="node" presStyleLbl="node1" presStyleIdx="0" presStyleCnt="4">
        <dgm:presLayoutVars>
          <dgm:bulletEnabled val="1"/>
        </dgm:presLayoutVars>
      </dgm:prSet>
      <dgm:spPr/>
      <dgm:t>
        <a:bodyPr/>
        <a:lstStyle/>
        <a:p>
          <a:endParaRPr lang="tr-TR"/>
        </a:p>
      </dgm:t>
    </dgm:pt>
    <dgm:pt modelId="{15D572E3-CBB0-43BC-AB3A-FA4CF1C0A409}" type="pres">
      <dgm:prSet presAssocID="{CBDC77F3-C925-4A9E-9019-14BDB8F7BFB1}" presName="dummy" presStyleCnt="0"/>
      <dgm:spPr/>
    </dgm:pt>
    <dgm:pt modelId="{6712AB1D-3A28-43D1-A427-37FAD5293531}" type="pres">
      <dgm:prSet presAssocID="{4C784763-9B0E-412D-89A9-554BE6E4E31E}" presName="sibTrans" presStyleLbl="sibTrans2D1" presStyleIdx="0" presStyleCnt="4"/>
      <dgm:spPr/>
      <dgm:t>
        <a:bodyPr/>
        <a:lstStyle/>
        <a:p>
          <a:endParaRPr lang="tr-TR"/>
        </a:p>
      </dgm:t>
    </dgm:pt>
    <dgm:pt modelId="{A6B66702-CE64-4A55-A0A6-4EFBA2C2D6D2}" type="pres">
      <dgm:prSet presAssocID="{10183B55-C89A-490E-914B-B0C38D56C7D8}" presName="node" presStyleLbl="node1" presStyleIdx="1" presStyleCnt="4">
        <dgm:presLayoutVars>
          <dgm:bulletEnabled val="1"/>
        </dgm:presLayoutVars>
      </dgm:prSet>
      <dgm:spPr/>
      <dgm:t>
        <a:bodyPr/>
        <a:lstStyle/>
        <a:p>
          <a:endParaRPr lang="tr-TR"/>
        </a:p>
      </dgm:t>
    </dgm:pt>
    <dgm:pt modelId="{7A2B4C9B-F7C8-4EDD-BD10-07C1223FB42D}" type="pres">
      <dgm:prSet presAssocID="{10183B55-C89A-490E-914B-B0C38D56C7D8}" presName="dummy" presStyleCnt="0"/>
      <dgm:spPr/>
    </dgm:pt>
    <dgm:pt modelId="{5045D121-0EE6-41A9-B190-59EDFEF7F038}" type="pres">
      <dgm:prSet presAssocID="{36EFD8AC-6BC9-4AC9-9BB0-2045546674E0}" presName="sibTrans" presStyleLbl="sibTrans2D1" presStyleIdx="1" presStyleCnt="4"/>
      <dgm:spPr/>
      <dgm:t>
        <a:bodyPr/>
        <a:lstStyle/>
        <a:p>
          <a:endParaRPr lang="tr-TR"/>
        </a:p>
      </dgm:t>
    </dgm:pt>
    <dgm:pt modelId="{D156ED32-DD27-4352-A38E-62EE3A82E439}" type="pres">
      <dgm:prSet presAssocID="{75500E9D-4F12-46A4-AAF6-961FE4B00252}" presName="node" presStyleLbl="node1" presStyleIdx="2" presStyleCnt="4">
        <dgm:presLayoutVars>
          <dgm:bulletEnabled val="1"/>
        </dgm:presLayoutVars>
      </dgm:prSet>
      <dgm:spPr/>
      <dgm:t>
        <a:bodyPr/>
        <a:lstStyle/>
        <a:p>
          <a:endParaRPr lang="tr-TR"/>
        </a:p>
      </dgm:t>
    </dgm:pt>
    <dgm:pt modelId="{C8CA788B-F524-4B54-AE10-33D89AB408E7}" type="pres">
      <dgm:prSet presAssocID="{75500E9D-4F12-46A4-AAF6-961FE4B00252}" presName="dummy" presStyleCnt="0"/>
      <dgm:spPr/>
    </dgm:pt>
    <dgm:pt modelId="{2652951F-1900-48BE-81BE-A33B95DA233D}" type="pres">
      <dgm:prSet presAssocID="{376CDA81-887A-4197-9782-2651E8C08923}" presName="sibTrans" presStyleLbl="sibTrans2D1" presStyleIdx="2" presStyleCnt="4"/>
      <dgm:spPr/>
      <dgm:t>
        <a:bodyPr/>
        <a:lstStyle/>
        <a:p>
          <a:endParaRPr lang="tr-TR"/>
        </a:p>
      </dgm:t>
    </dgm:pt>
    <dgm:pt modelId="{10E2085E-1ECE-4C67-9285-0B902DEF830C}" type="pres">
      <dgm:prSet presAssocID="{15087F7C-CB2E-4E31-A27A-ABF04703657E}" presName="node" presStyleLbl="node1" presStyleIdx="3" presStyleCnt="4">
        <dgm:presLayoutVars>
          <dgm:bulletEnabled val="1"/>
        </dgm:presLayoutVars>
      </dgm:prSet>
      <dgm:spPr/>
      <dgm:t>
        <a:bodyPr/>
        <a:lstStyle/>
        <a:p>
          <a:endParaRPr lang="tr-TR"/>
        </a:p>
      </dgm:t>
    </dgm:pt>
    <dgm:pt modelId="{75C56F11-D784-441E-8A10-02C6F616654C}" type="pres">
      <dgm:prSet presAssocID="{15087F7C-CB2E-4E31-A27A-ABF04703657E}" presName="dummy" presStyleCnt="0"/>
      <dgm:spPr/>
    </dgm:pt>
    <dgm:pt modelId="{289E0A1C-395E-483E-A240-BBB2E544F8FA}" type="pres">
      <dgm:prSet presAssocID="{E68FAEF4-F689-4E34-90C7-D3746502876D}" presName="sibTrans" presStyleLbl="sibTrans2D1" presStyleIdx="3" presStyleCnt="4"/>
      <dgm:spPr/>
      <dgm:t>
        <a:bodyPr/>
        <a:lstStyle/>
        <a:p>
          <a:endParaRPr lang="tr-TR"/>
        </a:p>
      </dgm:t>
    </dgm:pt>
  </dgm:ptLst>
  <dgm:cxnLst>
    <dgm:cxn modelId="{0A0941B0-74CA-454D-BA17-1D2C95E99D24}" srcId="{2C351100-8254-488E-879E-0F31EF405715}" destId="{15087F7C-CB2E-4E31-A27A-ABF04703657E}" srcOrd="3" destOrd="0" parTransId="{6A4D1CD0-D71F-443B-A3D3-C375D7FB4B8B}" sibTransId="{E68FAEF4-F689-4E34-90C7-D3746502876D}"/>
    <dgm:cxn modelId="{616D1D0F-422C-404D-8DC3-021BB2770BB7}" type="presOf" srcId="{15087F7C-CB2E-4E31-A27A-ABF04703657E}" destId="{10E2085E-1ECE-4C67-9285-0B902DEF830C}" srcOrd="0" destOrd="0" presId="urn:microsoft.com/office/officeart/2005/8/layout/radial6"/>
    <dgm:cxn modelId="{5BF7F28F-1BAC-4583-B382-9422EF7E74C4}" type="presOf" srcId="{2C351100-8254-488E-879E-0F31EF405715}" destId="{D0DEDD39-0643-4EB8-9F8A-D1967A00B5D5}" srcOrd="0" destOrd="0" presId="urn:microsoft.com/office/officeart/2005/8/layout/radial6"/>
    <dgm:cxn modelId="{B56FB683-0BA8-4B91-BF75-696D45378686}" srcId="{2C351100-8254-488E-879E-0F31EF405715}" destId="{CBDC77F3-C925-4A9E-9019-14BDB8F7BFB1}" srcOrd="0" destOrd="0" parTransId="{65806F28-2E4A-4342-A847-8D1E414EF7CF}" sibTransId="{4C784763-9B0E-412D-89A9-554BE6E4E31E}"/>
    <dgm:cxn modelId="{F5B03328-0523-4B3F-BD8B-D9D7694C23FB}" type="presOf" srcId="{4C784763-9B0E-412D-89A9-554BE6E4E31E}" destId="{6712AB1D-3A28-43D1-A427-37FAD5293531}" srcOrd="0" destOrd="0" presId="urn:microsoft.com/office/officeart/2005/8/layout/radial6"/>
    <dgm:cxn modelId="{0E7EB822-1B00-40EC-A98C-E1922A1F1188}" type="presOf" srcId="{10183B55-C89A-490E-914B-B0C38D56C7D8}" destId="{A6B66702-CE64-4A55-A0A6-4EFBA2C2D6D2}" srcOrd="0" destOrd="0" presId="urn:microsoft.com/office/officeart/2005/8/layout/radial6"/>
    <dgm:cxn modelId="{DB9CE083-10A2-424E-BE86-17022C4A51F5}" srcId="{2C351100-8254-488E-879E-0F31EF405715}" destId="{10183B55-C89A-490E-914B-B0C38D56C7D8}" srcOrd="1" destOrd="0" parTransId="{7990E3B4-C18D-4780-B3AD-243E1FE3499A}" sibTransId="{36EFD8AC-6BC9-4AC9-9BB0-2045546674E0}"/>
    <dgm:cxn modelId="{4EE6A431-997F-45C9-8824-8BE9AE0564A9}" type="presOf" srcId="{75500E9D-4F12-46A4-AAF6-961FE4B00252}" destId="{D156ED32-DD27-4352-A38E-62EE3A82E439}" srcOrd="0" destOrd="0" presId="urn:microsoft.com/office/officeart/2005/8/layout/radial6"/>
    <dgm:cxn modelId="{5B130F11-985C-45F7-87CC-B095BA3E6919}" type="presOf" srcId="{36EFD8AC-6BC9-4AC9-9BB0-2045546674E0}" destId="{5045D121-0EE6-41A9-B190-59EDFEF7F038}" srcOrd="0" destOrd="0" presId="urn:microsoft.com/office/officeart/2005/8/layout/radial6"/>
    <dgm:cxn modelId="{BB7E2743-F47A-4DCF-86AE-627C4A2D0F51}" srcId="{34C7C30C-1F9F-49EA-9D55-284ED82BB4E8}" destId="{2C351100-8254-488E-879E-0F31EF405715}" srcOrd="0" destOrd="0" parTransId="{B97A3E6A-0D04-4AAF-AF70-D774853369B9}" sibTransId="{B720D8F2-9E8F-4558-A6C3-63B4FAC97752}"/>
    <dgm:cxn modelId="{5C6B919B-898C-47D5-8612-9E8D992E3942}" type="presOf" srcId="{376CDA81-887A-4197-9782-2651E8C08923}" destId="{2652951F-1900-48BE-81BE-A33B95DA233D}" srcOrd="0" destOrd="0" presId="urn:microsoft.com/office/officeart/2005/8/layout/radial6"/>
    <dgm:cxn modelId="{12A44F15-B8E4-411A-9D7B-3C69E87BB0FA}" type="presOf" srcId="{CBDC77F3-C925-4A9E-9019-14BDB8F7BFB1}" destId="{F51C6224-896A-4D55-9ED8-908B7FA58530}" srcOrd="0" destOrd="0" presId="urn:microsoft.com/office/officeart/2005/8/layout/radial6"/>
    <dgm:cxn modelId="{5312999D-3BD8-4AED-843A-9080F540AF03}" type="presOf" srcId="{E68FAEF4-F689-4E34-90C7-D3746502876D}" destId="{289E0A1C-395E-483E-A240-BBB2E544F8FA}" srcOrd="0" destOrd="0" presId="urn:microsoft.com/office/officeart/2005/8/layout/radial6"/>
    <dgm:cxn modelId="{9E903208-D785-4377-9E72-4DC1230C95BD}" type="presOf" srcId="{34C7C30C-1F9F-49EA-9D55-284ED82BB4E8}" destId="{9482AF2D-DE17-4998-8C4E-2DF32EE01BF9}" srcOrd="0" destOrd="0" presId="urn:microsoft.com/office/officeart/2005/8/layout/radial6"/>
    <dgm:cxn modelId="{4D1AD1EF-CB26-442C-8E10-3531E6DFC6E8}" srcId="{2C351100-8254-488E-879E-0F31EF405715}" destId="{75500E9D-4F12-46A4-AAF6-961FE4B00252}" srcOrd="2" destOrd="0" parTransId="{57A35280-7E77-4B5E-9C96-10A50E0DC640}" sibTransId="{376CDA81-887A-4197-9782-2651E8C08923}"/>
    <dgm:cxn modelId="{13D90D4B-A94D-4EB4-8652-D379A762E640}" type="presParOf" srcId="{9482AF2D-DE17-4998-8C4E-2DF32EE01BF9}" destId="{D0DEDD39-0643-4EB8-9F8A-D1967A00B5D5}" srcOrd="0" destOrd="0" presId="urn:microsoft.com/office/officeart/2005/8/layout/radial6"/>
    <dgm:cxn modelId="{25ED4846-8B55-46F8-A983-8D4FB15BEFB6}" type="presParOf" srcId="{9482AF2D-DE17-4998-8C4E-2DF32EE01BF9}" destId="{F51C6224-896A-4D55-9ED8-908B7FA58530}" srcOrd="1" destOrd="0" presId="urn:microsoft.com/office/officeart/2005/8/layout/radial6"/>
    <dgm:cxn modelId="{FCDCEB27-215E-44AF-B02B-07C589E60E73}" type="presParOf" srcId="{9482AF2D-DE17-4998-8C4E-2DF32EE01BF9}" destId="{15D572E3-CBB0-43BC-AB3A-FA4CF1C0A409}" srcOrd="2" destOrd="0" presId="urn:microsoft.com/office/officeart/2005/8/layout/radial6"/>
    <dgm:cxn modelId="{566CE3DD-FBC1-491C-B665-F2078862A15F}" type="presParOf" srcId="{9482AF2D-DE17-4998-8C4E-2DF32EE01BF9}" destId="{6712AB1D-3A28-43D1-A427-37FAD5293531}" srcOrd="3" destOrd="0" presId="urn:microsoft.com/office/officeart/2005/8/layout/radial6"/>
    <dgm:cxn modelId="{8DC404D6-6C5C-4EA0-B2A1-1236C60DDA49}" type="presParOf" srcId="{9482AF2D-DE17-4998-8C4E-2DF32EE01BF9}" destId="{A6B66702-CE64-4A55-A0A6-4EFBA2C2D6D2}" srcOrd="4" destOrd="0" presId="urn:microsoft.com/office/officeart/2005/8/layout/radial6"/>
    <dgm:cxn modelId="{FC6918DD-5878-43AC-839A-2DF3B2AD810B}" type="presParOf" srcId="{9482AF2D-DE17-4998-8C4E-2DF32EE01BF9}" destId="{7A2B4C9B-F7C8-4EDD-BD10-07C1223FB42D}" srcOrd="5" destOrd="0" presId="urn:microsoft.com/office/officeart/2005/8/layout/radial6"/>
    <dgm:cxn modelId="{94D9DFB6-7B16-4B1E-8C6A-26BAC1B93F47}" type="presParOf" srcId="{9482AF2D-DE17-4998-8C4E-2DF32EE01BF9}" destId="{5045D121-0EE6-41A9-B190-59EDFEF7F038}" srcOrd="6" destOrd="0" presId="urn:microsoft.com/office/officeart/2005/8/layout/radial6"/>
    <dgm:cxn modelId="{E9516AB3-A422-4E10-ACCE-87A884FBFD7B}" type="presParOf" srcId="{9482AF2D-DE17-4998-8C4E-2DF32EE01BF9}" destId="{D156ED32-DD27-4352-A38E-62EE3A82E439}" srcOrd="7" destOrd="0" presId="urn:microsoft.com/office/officeart/2005/8/layout/radial6"/>
    <dgm:cxn modelId="{011DDC07-2851-45E3-8408-49B8DB2462EA}" type="presParOf" srcId="{9482AF2D-DE17-4998-8C4E-2DF32EE01BF9}" destId="{C8CA788B-F524-4B54-AE10-33D89AB408E7}" srcOrd="8" destOrd="0" presId="urn:microsoft.com/office/officeart/2005/8/layout/radial6"/>
    <dgm:cxn modelId="{D5BFCE52-DBC4-4B2A-9FBC-207FCED0C54C}" type="presParOf" srcId="{9482AF2D-DE17-4998-8C4E-2DF32EE01BF9}" destId="{2652951F-1900-48BE-81BE-A33B95DA233D}" srcOrd="9" destOrd="0" presId="urn:microsoft.com/office/officeart/2005/8/layout/radial6"/>
    <dgm:cxn modelId="{6CFD1B8A-A3A2-4AC8-92EC-7626EC677CD6}" type="presParOf" srcId="{9482AF2D-DE17-4998-8C4E-2DF32EE01BF9}" destId="{10E2085E-1ECE-4C67-9285-0B902DEF830C}" srcOrd="10" destOrd="0" presId="urn:microsoft.com/office/officeart/2005/8/layout/radial6"/>
    <dgm:cxn modelId="{DD4A4C1A-3429-4B49-9DD3-27E6CAC77B3B}" type="presParOf" srcId="{9482AF2D-DE17-4998-8C4E-2DF32EE01BF9}" destId="{75C56F11-D784-441E-8A10-02C6F616654C}" srcOrd="11" destOrd="0" presId="urn:microsoft.com/office/officeart/2005/8/layout/radial6"/>
    <dgm:cxn modelId="{9715D463-BFEE-4871-AF53-0901F3D965A1}" type="presParOf" srcId="{9482AF2D-DE17-4998-8C4E-2DF32EE01BF9}" destId="{289E0A1C-395E-483E-A240-BBB2E544F8F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7B19F-BF56-4604-BC5E-475B4387C34E}">
      <dsp:nvSpPr>
        <dsp:cNvPr id="0" name=""/>
        <dsp:cNvSpPr/>
      </dsp:nvSpPr>
      <dsp:spPr>
        <a:xfrm>
          <a:off x="2710162" y="677801"/>
          <a:ext cx="4532578" cy="4532578"/>
        </a:xfrm>
        <a:prstGeom prst="blockArc">
          <a:avLst>
            <a:gd name="adj1" fmla="val 10800000"/>
            <a:gd name="adj2" fmla="val 16200000"/>
            <a:gd name="adj3" fmla="val 4637"/>
          </a:avLst>
        </a:prstGeom>
        <a:solidFill>
          <a:schemeClr val="accent5">
            <a:hueOff val="6010703"/>
            <a:satOff val="-2638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112EB7-1A81-452B-924D-7D1AE068F9EC}">
      <dsp:nvSpPr>
        <dsp:cNvPr id="0" name=""/>
        <dsp:cNvSpPr/>
      </dsp:nvSpPr>
      <dsp:spPr>
        <a:xfrm>
          <a:off x="2710162" y="677801"/>
          <a:ext cx="4532578" cy="4532578"/>
        </a:xfrm>
        <a:prstGeom prst="blockArc">
          <a:avLst>
            <a:gd name="adj1" fmla="val 5400000"/>
            <a:gd name="adj2" fmla="val 10800000"/>
            <a:gd name="adj3" fmla="val 4637"/>
          </a:avLst>
        </a:prstGeom>
        <a:solidFill>
          <a:schemeClr val="accent5">
            <a:hueOff val="4007135"/>
            <a:satOff val="-17587"/>
            <a:lumOff val="52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1DDDF2-45D9-47D0-87B2-A66F966F6EB4}">
      <dsp:nvSpPr>
        <dsp:cNvPr id="0" name=""/>
        <dsp:cNvSpPr/>
      </dsp:nvSpPr>
      <dsp:spPr>
        <a:xfrm>
          <a:off x="2710162" y="677801"/>
          <a:ext cx="4532578" cy="4532578"/>
        </a:xfrm>
        <a:prstGeom prst="blockArc">
          <a:avLst>
            <a:gd name="adj1" fmla="val 0"/>
            <a:gd name="adj2" fmla="val 5400000"/>
            <a:gd name="adj3" fmla="val 4637"/>
          </a:avLst>
        </a:prstGeom>
        <a:solidFill>
          <a:schemeClr val="accent5">
            <a:hueOff val="2003568"/>
            <a:satOff val="-8793"/>
            <a:lumOff val="26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E86E77-B2AC-4A50-8DAA-CD51C04493CA}">
      <dsp:nvSpPr>
        <dsp:cNvPr id="0" name=""/>
        <dsp:cNvSpPr/>
      </dsp:nvSpPr>
      <dsp:spPr>
        <a:xfrm>
          <a:off x="2710162" y="677801"/>
          <a:ext cx="4532578" cy="4532578"/>
        </a:xfrm>
        <a:prstGeom prst="blockArc">
          <a:avLst>
            <a:gd name="adj1" fmla="val 16200000"/>
            <a:gd name="adj2" fmla="val 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F6DC04-1B71-4AC5-86A6-67715AC8BB1E}">
      <dsp:nvSpPr>
        <dsp:cNvPr id="0" name=""/>
        <dsp:cNvSpPr/>
      </dsp:nvSpPr>
      <dsp:spPr>
        <a:xfrm>
          <a:off x="3917107" y="1884747"/>
          <a:ext cx="2084861" cy="2084861"/>
        </a:xfrm>
        <a:prstGeom prst="ellipse">
          <a:avLst/>
        </a:prstGeom>
        <a:solidFill>
          <a:schemeClr val="accent4">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tr-TR" sz="3500" kern="1200" dirty="0" smtClean="0">
              <a:solidFill>
                <a:schemeClr val="tx2">
                  <a:lumMod val="25000"/>
                </a:schemeClr>
              </a:solidFill>
            </a:rPr>
            <a:t>Yapay sinir ağı</a:t>
          </a:r>
          <a:endParaRPr lang="tr-TR" sz="3500" kern="1200" dirty="0">
            <a:solidFill>
              <a:schemeClr val="tx2">
                <a:lumMod val="25000"/>
              </a:schemeClr>
            </a:solidFill>
          </a:endParaRPr>
        </a:p>
      </dsp:txBody>
      <dsp:txXfrm>
        <a:off x="4222428" y="2190068"/>
        <a:ext cx="1474219" cy="1474219"/>
      </dsp:txXfrm>
    </dsp:sp>
    <dsp:sp modelId="{E154B421-7C47-436A-9137-D538449D3C6B}">
      <dsp:nvSpPr>
        <dsp:cNvPr id="0" name=""/>
        <dsp:cNvSpPr/>
      </dsp:nvSpPr>
      <dsp:spPr>
        <a:xfrm>
          <a:off x="4246750" y="638"/>
          <a:ext cx="1459402" cy="1459402"/>
        </a:xfrm>
        <a:prstGeom prst="ellips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tr-TR" sz="1800" kern="1200" dirty="0" smtClean="0">
              <a:solidFill>
                <a:schemeClr val="tx2">
                  <a:lumMod val="25000"/>
                </a:schemeClr>
              </a:solidFill>
            </a:rPr>
            <a:t>NumPy</a:t>
          </a:r>
          <a:endParaRPr lang="tr-TR" sz="1800" kern="1200" dirty="0">
            <a:solidFill>
              <a:schemeClr val="tx2">
                <a:lumMod val="25000"/>
              </a:schemeClr>
            </a:solidFill>
          </a:endParaRPr>
        </a:p>
      </dsp:txBody>
      <dsp:txXfrm>
        <a:off x="4460474" y="214362"/>
        <a:ext cx="1031954" cy="1031954"/>
      </dsp:txXfrm>
    </dsp:sp>
    <dsp:sp modelId="{43EE3BD8-670D-4A1D-A392-E3A4D0BE9B56}">
      <dsp:nvSpPr>
        <dsp:cNvPr id="0" name=""/>
        <dsp:cNvSpPr/>
      </dsp:nvSpPr>
      <dsp:spPr>
        <a:xfrm>
          <a:off x="6460500" y="2214389"/>
          <a:ext cx="1459402" cy="1459402"/>
        </a:xfrm>
        <a:prstGeom prst="ellipse">
          <a:avLst/>
        </a:prstGeom>
        <a:solidFill>
          <a:schemeClr val="accent5">
            <a:hueOff val="2003568"/>
            <a:satOff val="-8793"/>
            <a:lumOff val="2614"/>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tr-TR" sz="1800" kern="1200" dirty="0" smtClean="0">
              <a:solidFill>
                <a:schemeClr val="tx2">
                  <a:lumMod val="25000"/>
                </a:schemeClr>
              </a:solidFill>
            </a:rPr>
            <a:t>Keras</a:t>
          </a:r>
          <a:endParaRPr lang="tr-TR" sz="1800" kern="1200" dirty="0">
            <a:solidFill>
              <a:schemeClr val="tx2">
                <a:lumMod val="25000"/>
              </a:schemeClr>
            </a:solidFill>
          </a:endParaRPr>
        </a:p>
      </dsp:txBody>
      <dsp:txXfrm>
        <a:off x="6674224" y="2428113"/>
        <a:ext cx="1031954" cy="1031954"/>
      </dsp:txXfrm>
    </dsp:sp>
    <dsp:sp modelId="{C2B4D778-A56B-4B37-838A-6B4248736966}">
      <dsp:nvSpPr>
        <dsp:cNvPr id="0" name=""/>
        <dsp:cNvSpPr/>
      </dsp:nvSpPr>
      <dsp:spPr>
        <a:xfrm>
          <a:off x="4246750" y="4428140"/>
          <a:ext cx="1459402" cy="1459402"/>
        </a:xfrm>
        <a:prstGeom prst="ellipse">
          <a:avLst/>
        </a:prstGeom>
        <a:solidFill>
          <a:schemeClr val="accent5">
            <a:hueOff val="4007135"/>
            <a:satOff val="-17587"/>
            <a:lumOff val="5229"/>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tr-TR" sz="1800" kern="1200" dirty="0" smtClean="0">
              <a:solidFill>
                <a:schemeClr val="tx2">
                  <a:lumMod val="25000"/>
                </a:schemeClr>
              </a:solidFill>
            </a:rPr>
            <a:t>Sklearn</a:t>
          </a:r>
          <a:endParaRPr lang="tr-TR" sz="1800" kern="1200" dirty="0">
            <a:solidFill>
              <a:schemeClr val="tx2">
                <a:lumMod val="25000"/>
              </a:schemeClr>
            </a:solidFill>
          </a:endParaRPr>
        </a:p>
      </dsp:txBody>
      <dsp:txXfrm>
        <a:off x="4460474" y="4641864"/>
        <a:ext cx="1031954" cy="1031954"/>
      </dsp:txXfrm>
    </dsp:sp>
    <dsp:sp modelId="{36863413-1741-43A4-BC1A-781B4B0A39C4}">
      <dsp:nvSpPr>
        <dsp:cNvPr id="0" name=""/>
        <dsp:cNvSpPr/>
      </dsp:nvSpPr>
      <dsp:spPr>
        <a:xfrm>
          <a:off x="2032999" y="2214389"/>
          <a:ext cx="1459402" cy="1459402"/>
        </a:xfrm>
        <a:prstGeom prst="ellipse">
          <a:avLst/>
        </a:prstGeom>
        <a:solidFill>
          <a:schemeClr val="accent5">
            <a:hueOff val="6010703"/>
            <a:satOff val="-26380"/>
            <a:lumOff val="7843"/>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tr-TR" sz="1800" kern="1200" dirty="0" smtClean="0">
              <a:solidFill>
                <a:schemeClr val="tx2">
                  <a:lumMod val="25000"/>
                </a:schemeClr>
              </a:solidFill>
            </a:rPr>
            <a:t>Matplotlib</a:t>
          </a:r>
          <a:endParaRPr lang="tr-TR" sz="1800" kern="1200" dirty="0">
            <a:solidFill>
              <a:schemeClr val="tx2">
                <a:lumMod val="25000"/>
              </a:schemeClr>
            </a:solidFill>
          </a:endParaRPr>
        </a:p>
      </dsp:txBody>
      <dsp:txXfrm>
        <a:off x="2246723" y="2428113"/>
        <a:ext cx="1031954" cy="1031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2633A-FC3D-4FDF-B778-C539C6C63365}">
      <dsp:nvSpPr>
        <dsp:cNvPr id="0" name=""/>
        <dsp:cNvSpPr/>
      </dsp:nvSpPr>
      <dsp:spPr>
        <a:xfrm>
          <a:off x="2523310" y="726712"/>
          <a:ext cx="4859379" cy="4859379"/>
        </a:xfrm>
        <a:prstGeom prst="blockArc">
          <a:avLst>
            <a:gd name="adj1" fmla="val 11880000"/>
            <a:gd name="adj2" fmla="val 16200000"/>
            <a:gd name="adj3" fmla="val 4635"/>
          </a:avLst>
        </a:prstGeom>
        <a:solidFill>
          <a:schemeClr val="accent5">
            <a:hueOff val="6010703"/>
            <a:satOff val="-2638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22E04D-94BD-4AB0-892D-778BB4F8D8B9}">
      <dsp:nvSpPr>
        <dsp:cNvPr id="0" name=""/>
        <dsp:cNvSpPr/>
      </dsp:nvSpPr>
      <dsp:spPr>
        <a:xfrm>
          <a:off x="2523310" y="726712"/>
          <a:ext cx="4859379" cy="4859379"/>
        </a:xfrm>
        <a:prstGeom prst="blockArc">
          <a:avLst>
            <a:gd name="adj1" fmla="val 7560000"/>
            <a:gd name="adj2" fmla="val 11880000"/>
            <a:gd name="adj3" fmla="val 4635"/>
          </a:avLst>
        </a:prstGeom>
        <a:solidFill>
          <a:schemeClr val="accent5">
            <a:hueOff val="4508027"/>
            <a:satOff val="-19785"/>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A6C9A7-67E9-4BDF-B473-1ECB5530E92B}">
      <dsp:nvSpPr>
        <dsp:cNvPr id="0" name=""/>
        <dsp:cNvSpPr/>
      </dsp:nvSpPr>
      <dsp:spPr>
        <a:xfrm>
          <a:off x="2523310" y="726712"/>
          <a:ext cx="4859379" cy="4859379"/>
        </a:xfrm>
        <a:prstGeom prst="blockArc">
          <a:avLst>
            <a:gd name="adj1" fmla="val 3240000"/>
            <a:gd name="adj2" fmla="val 7560000"/>
            <a:gd name="adj3" fmla="val 4635"/>
          </a:avLst>
        </a:prstGeom>
        <a:solidFill>
          <a:schemeClr val="accent5">
            <a:hueOff val="3005351"/>
            <a:satOff val="-13190"/>
            <a:lumOff val="39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E7780D-18E1-43F8-9DA0-B1A28A3B8762}">
      <dsp:nvSpPr>
        <dsp:cNvPr id="0" name=""/>
        <dsp:cNvSpPr/>
      </dsp:nvSpPr>
      <dsp:spPr>
        <a:xfrm>
          <a:off x="2523310" y="726712"/>
          <a:ext cx="4859379" cy="4859379"/>
        </a:xfrm>
        <a:prstGeom prst="blockArc">
          <a:avLst>
            <a:gd name="adj1" fmla="val 20520000"/>
            <a:gd name="adj2" fmla="val 3240000"/>
            <a:gd name="adj3" fmla="val 4635"/>
          </a:avLst>
        </a:prstGeom>
        <a:solidFill>
          <a:schemeClr val="accent5">
            <a:hueOff val="1502676"/>
            <a:satOff val="-6595"/>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1CE94A-88D4-4D03-ACA5-BA3E2E371B7E}">
      <dsp:nvSpPr>
        <dsp:cNvPr id="0" name=""/>
        <dsp:cNvSpPr/>
      </dsp:nvSpPr>
      <dsp:spPr>
        <a:xfrm>
          <a:off x="2523310" y="726712"/>
          <a:ext cx="4859379" cy="4859379"/>
        </a:xfrm>
        <a:prstGeom prst="blockArc">
          <a:avLst>
            <a:gd name="adj1" fmla="val 16200000"/>
            <a:gd name="adj2" fmla="val 20520000"/>
            <a:gd name="adj3" fmla="val 4635"/>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D23E9E-C2C4-4B52-9229-B9F8A7AEA7B9}">
      <dsp:nvSpPr>
        <dsp:cNvPr id="0" name=""/>
        <dsp:cNvSpPr/>
      </dsp:nvSpPr>
      <dsp:spPr>
        <a:xfrm>
          <a:off x="3835672" y="2039074"/>
          <a:ext cx="2234654" cy="2234654"/>
        </a:xfrm>
        <a:prstGeom prst="ellipse">
          <a:avLst/>
        </a:prstGeom>
        <a:solidFill>
          <a:schemeClr val="accent4">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tr-TR" sz="3400" kern="1200" dirty="0" smtClean="0">
              <a:solidFill>
                <a:schemeClr val="tx2">
                  <a:lumMod val="25000"/>
                </a:schemeClr>
              </a:solidFill>
            </a:rPr>
            <a:t>Web altyapısı</a:t>
          </a:r>
          <a:endParaRPr lang="tr-TR" sz="3400" kern="1200" dirty="0">
            <a:solidFill>
              <a:schemeClr val="tx2">
                <a:lumMod val="25000"/>
              </a:schemeClr>
            </a:solidFill>
          </a:endParaRPr>
        </a:p>
      </dsp:txBody>
      <dsp:txXfrm>
        <a:off x="4162930" y="2366332"/>
        <a:ext cx="1580138" cy="1580138"/>
      </dsp:txXfrm>
    </dsp:sp>
    <dsp:sp modelId="{B2265ED5-B390-4E31-83A9-27B4E8FA0D45}">
      <dsp:nvSpPr>
        <dsp:cNvPr id="0" name=""/>
        <dsp:cNvSpPr/>
      </dsp:nvSpPr>
      <dsp:spPr>
        <a:xfrm>
          <a:off x="4170870" y="896"/>
          <a:ext cx="1564258" cy="1564258"/>
        </a:xfrm>
        <a:prstGeom prst="ellips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dirty="0" smtClean="0">
              <a:solidFill>
                <a:schemeClr val="tx2">
                  <a:lumMod val="25000"/>
                </a:schemeClr>
              </a:solidFill>
            </a:rPr>
            <a:t>Flask</a:t>
          </a:r>
          <a:endParaRPr lang="tr-TR" sz="1900" kern="1200" dirty="0">
            <a:solidFill>
              <a:schemeClr val="tx2">
                <a:lumMod val="25000"/>
              </a:schemeClr>
            </a:solidFill>
          </a:endParaRPr>
        </a:p>
      </dsp:txBody>
      <dsp:txXfrm>
        <a:off x="4399950" y="229976"/>
        <a:ext cx="1106098" cy="1106098"/>
      </dsp:txXfrm>
    </dsp:sp>
    <dsp:sp modelId="{4C8C17F7-9694-4D7D-8586-09E97A9FA476}">
      <dsp:nvSpPr>
        <dsp:cNvPr id="0" name=""/>
        <dsp:cNvSpPr/>
      </dsp:nvSpPr>
      <dsp:spPr>
        <a:xfrm>
          <a:off x="6428086" y="1640859"/>
          <a:ext cx="1564258" cy="1564258"/>
        </a:xfrm>
        <a:prstGeom prst="ellipse">
          <a:avLst/>
        </a:prstGeom>
        <a:solidFill>
          <a:schemeClr val="accent5">
            <a:hueOff val="1502676"/>
            <a:satOff val="-6595"/>
            <a:lumOff val="1961"/>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dirty="0" smtClean="0">
              <a:solidFill>
                <a:schemeClr val="tx2">
                  <a:lumMod val="25000"/>
                </a:schemeClr>
              </a:solidFill>
            </a:rPr>
            <a:t>HTML</a:t>
          </a:r>
          <a:endParaRPr lang="tr-TR" sz="1900" kern="1200" dirty="0">
            <a:solidFill>
              <a:schemeClr val="tx2">
                <a:lumMod val="25000"/>
              </a:schemeClr>
            </a:solidFill>
          </a:endParaRPr>
        </a:p>
      </dsp:txBody>
      <dsp:txXfrm>
        <a:off x="6657166" y="1869939"/>
        <a:ext cx="1106098" cy="1106098"/>
      </dsp:txXfrm>
    </dsp:sp>
    <dsp:sp modelId="{00EED316-ED57-438D-B662-F820EF70664D}">
      <dsp:nvSpPr>
        <dsp:cNvPr id="0" name=""/>
        <dsp:cNvSpPr/>
      </dsp:nvSpPr>
      <dsp:spPr>
        <a:xfrm>
          <a:off x="5565906" y="4294374"/>
          <a:ext cx="1564258" cy="1564258"/>
        </a:xfrm>
        <a:prstGeom prst="ellipse">
          <a:avLst/>
        </a:prstGeom>
        <a:solidFill>
          <a:schemeClr val="accent5">
            <a:hueOff val="3005351"/>
            <a:satOff val="-13190"/>
            <a:lumOff val="3921"/>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dirty="0" smtClean="0">
              <a:solidFill>
                <a:schemeClr val="tx2">
                  <a:lumMod val="25000"/>
                </a:schemeClr>
              </a:solidFill>
            </a:rPr>
            <a:t>JavaScript</a:t>
          </a:r>
          <a:endParaRPr lang="tr-TR" sz="1900" kern="1200" dirty="0">
            <a:solidFill>
              <a:schemeClr val="tx2">
                <a:lumMod val="25000"/>
              </a:schemeClr>
            </a:solidFill>
          </a:endParaRPr>
        </a:p>
      </dsp:txBody>
      <dsp:txXfrm>
        <a:off x="5794986" y="4523454"/>
        <a:ext cx="1106098" cy="1106098"/>
      </dsp:txXfrm>
    </dsp:sp>
    <dsp:sp modelId="{D8BAD103-CED9-471C-AC3C-F07F3AAC96E4}">
      <dsp:nvSpPr>
        <dsp:cNvPr id="0" name=""/>
        <dsp:cNvSpPr/>
      </dsp:nvSpPr>
      <dsp:spPr>
        <a:xfrm>
          <a:off x="2775835" y="4294374"/>
          <a:ext cx="1564258" cy="1564258"/>
        </a:xfrm>
        <a:prstGeom prst="ellipse">
          <a:avLst/>
        </a:prstGeom>
        <a:solidFill>
          <a:schemeClr val="accent5">
            <a:hueOff val="4508027"/>
            <a:satOff val="-19785"/>
            <a:lumOff val="5882"/>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dirty="0" smtClean="0">
              <a:solidFill>
                <a:schemeClr val="tx2">
                  <a:lumMod val="25000"/>
                </a:schemeClr>
              </a:solidFill>
            </a:rPr>
            <a:t>CSS</a:t>
          </a:r>
          <a:endParaRPr lang="tr-TR" sz="1900" kern="1200" dirty="0">
            <a:solidFill>
              <a:schemeClr val="tx2">
                <a:lumMod val="25000"/>
              </a:schemeClr>
            </a:solidFill>
          </a:endParaRPr>
        </a:p>
      </dsp:txBody>
      <dsp:txXfrm>
        <a:off x="3004915" y="4523454"/>
        <a:ext cx="1106098" cy="1106098"/>
      </dsp:txXfrm>
    </dsp:sp>
    <dsp:sp modelId="{DAAF5979-9679-4707-B254-B6E9825D2D0B}">
      <dsp:nvSpPr>
        <dsp:cNvPr id="0" name=""/>
        <dsp:cNvSpPr/>
      </dsp:nvSpPr>
      <dsp:spPr>
        <a:xfrm>
          <a:off x="1913655" y="1640859"/>
          <a:ext cx="1564258" cy="1564258"/>
        </a:xfrm>
        <a:prstGeom prst="ellipse">
          <a:avLst/>
        </a:prstGeom>
        <a:solidFill>
          <a:schemeClr val="accent5">
            <a:hueOff val="6010703"/>
            <a:satOff val="-26380"/>
            <a:lumOff val="7843"/>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tr-TR" sz="1900" kern="1200" dirty="0" smtClean="0">
              <a:solidFill>
                <a:schemeClr val="tx2">
                  <a:lumMod val="25000"/>
                </a:schemeClr>
              </a:solidFill>
            </a:rPr>
            <a:t>JSON</a:t>
          </a:r>
          <a:endParaRPr lang="tr-TR" sz="1900" kern="1200" dirty="0">
            <a:solidFill>
              <a:schemeClr val="tx2">
                <a:lumMod val="25000"/>
              </a:schemeClr>
            </a:solidFill>
          </a:endParaRPr>
        </a:p>
      </dsp:txBody>
      <dsp:txXfrm>
        <a:off x="2142735" y="1869939"/>
        <a:ext cx="1106098" cy="1106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E0A1C-395E-483E-A240-BBB2E544F8FA}">
      <dsp:nvSpPr>
        <dsp:cNvPr id="0" name=""/>
        <dsp:cNvSpPr/>
      </dsp:nvSpPr>
      <dsp:spPr>
        <a:xfrm>
          <a:off x="2608157" y="703157"/>
          <a:ext cx="4689684" cy="4689684"/>
        </a:xfrm>
        <a:prstGeom prst="blockArc">
          <a:avLst>
            <a:gd name="adj1" fmla="val 10800000"/>
            <a:gd name="adj2" fmla="val 16200000"/>
            <a:gd name="adj3" fmla="val 4642"/>
          </a:avLst>
        </a:prstGeom>
        <a:solidFill>
          <a:schemeClr val="accent5">
            <a:hueOff val="6010703"/>
            <a:satOff val="-2638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2951F-1900-48BE-81BE-A33B95DA233D}">
      <dsp:nvSpPr>
        <dsp:cNvPr id="0" name=""/>
        <dsp:cNvSpPr/>
      </dsp:nvSpPr>
      <dsp:spPr>
        <a:xfrm>
          <a:off x="2608157" y="703157"/>
          <a:ext cx="4689684" cy="4689684"/>
        </a:xfrm>
        <a:prstGeom prst="blockArc">
          <a:avLst>
            <a:gd name="adj1" fmla="val 5400000"/>
            <a:gd name="adj2" fmla="val 10800000"/>
            <a:gd name="adj3" fmla="val 4642"/>
          </a:avLst>
        </a:prstGeom>
        <a:solidFill>
          <a:schemeClr val="accent5">
            <a:hueOff val="4007135"/>
            <a:satOff val="-17587"/>
            <a:lumOff val="52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45D121-0EE6-41A9-B190-59EDFEF7F038}">
      <dsp:nvSpPr>
        <dsp:cNvPr id="0" name=""/>
        <dsp:cNvSpPr/>
      </dsp:nvSpPr>
      <dsp:spPr>
        <a:xfrm>
          <a:off x="2608157" y="703157"/>
          <a:ext cx="4689684" cy="4689684"/>
        </a:xfrm>
        <a:prstGeom prst="blockArc">
          <a:avLst>
            <a:gd name="adj1" fmla="val 0"/>
            <a:gd name="adj2" fmla="val 5400000"/>
            <a:gd name="adj3" fmla="val 4642"/>
          </a:avLst>
        </a:prstGeom>
        <a:solidFill>
          <a:schemeClr val="accent5">
            <a:hueOff val="2003568"/>
            <a:satOff val="-8793"/>
            <a:lumOff val="26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12AB1D-3A28-43D1-A427-37FAD5293531}">
      <dsp:nvSpPr>
        <dsp:cNvPr id="0" name=""/>
        <dsp:cNvSpPr/>
      </dsp:nvSpPr>
      <dsp:spPr>
        <a:xfrm>
          <a:off x="2608157" y="703157"/>
          <a:ext cx="4689684" cy="4689684"/>
        </a:xfrm>
        <a:prstGeom prst="blockArc">
          <a:avLst>
            <a:gd name="adj1" fmla="val 16200000"/>
            <a:gd name="adj2" fmla="val 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DEDD39-0643-4EB8-9F8A-D1967A00B5D5}">
      <dsp:nvSpPr>
        <dsp:cNvPr id="0" name=""/>
        <dsp:cNvSpPr/>
      </dsp:nvSpPr>
      <dsp:spPr>
        <a:xfrm>
          <a:off x="3873158" y="1968158"/>
          <a:ext cx="2159682" cy="2159682"/>
        </a:xfrm>
        <a:prstGeom prst="ellipse">
          <a:avLst/>
        </a:prstGeom>
        <a:solidFill>
          <a:schemeClr val="accent4">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tr-TR" sz="3000" kern="1200" dirty="0" smtClean="0">
              <a:solidFill>
                <a:schemeClr val="tx2">
                  <a:lumMod val="25000"/>
                </a:schemeClr>
              </a:solidFill>
            </a:rPr>
            <a:t>Geliştirim araçları</a:t>
          </a:r>
          <a:endParaRPr lang="tr-TR" sz="3000" kern="1200" dirty="0">
            <a:solidFill>
              <a:schemeClr val="tx2">
                <a:lumMod val="25000"/>
              </a:schemeClr>
            </a:solidFill>
          </a:endParaRPr>
        </a:p>
      </dsp:txBody>
      <dsp:txXfrm>
        <a:off x="4189436" y="2284436"/>
        <a:ext cx="1527126" cy="1527126"/>
      </dsp:txXfrm>
    </dsp:sp>
    <dsp:sp modelId="{F51C6224-896A-4D55-9ED8-908B7FA58530}">
      <dsp:nvSpPr>
        <dsp:cNvPr id="0" name=""/>
        <dsp:cNvSpPr/>
      </dsp:nvSpPr>
      <dsp:spPr>
        <a:xfrm>
          <a:off x="4197111" y="1693"/>
          <a:ext cx="1511777" cy="1511777"/>
        </a:xfrm>
        <a:prstGeom prst="ellipse">
          <a:avLst/>
        </a:prstGeom>
        <a:solidFill>
          <a:schemeClr val="accent5">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tr-TR" sz="2000" kern="1200" dirty="0" smtClean="0">
              <a:solidFill>
                <a:schemeClr val="tx2">
                  <a:lumMod val="25000"/>
                </a:schemeClr>
              </a:solidFill>
            </a:rPr>
            <a:t>PyCharm</a:t>
          </a:r>
          <a:endParaRPr lang="tr-TR" sz="2000" kern="1200" dirty="0">
            <a:solidFill>
              <a:schemeClr val="tx2">
                <a:lumMod val="25000"/>
              </a:schemeClr>
            </a:solidFill>
          </a:endParaRPr>
        </a:p>
      </dsp:txBody>
      <dsp:txXfrm>
        <a:off x="4418506" y="223088"/>
        <a:ext cx="1068987" cy="1068987"/>
      </dsp:txXfrm>
    </dsp:sp>
    <dsp:sp modelId="{A6B66702-CE64-4A55-A0A6-4EFBA2C2D6D2}">
      <dsp:nvSpPr>
        <dsp:cNvPr id="0" name=""/>
        <dsp:cNvSpPr/>
      </dsp:nvSpPr>
      <dsp:spPr>
        <a:xfrm>
          <a:off x="6487529" y="2292111"/>
          <a:ext cx="1511777" cy="1511777"/>
        </a:xfrm>
        <a:prstGeom prst="ellipse">
          <a:avLst/>
        </a:prstGeom>
        <a:solidFill>
          <a:schemeClr val="accent5">
            <a:hueOff val="2003568"/>
            <a:satOff val="-8793"/>
            <a:lumOff val="2614"/>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tr-TR" sz="2000" kern="1200" dirty="0" smtClean="0">
              <a:solidFill>
                <a:schemeClr val="tx2">
                  <a:lumMod val="25000"/>
                </a:schemeClr>
              </a:solidFill>
            </a:rPr>
            <a:t>Python</a:t>
          </a:r>
          <a:endParaRPr lang="tr-TR" sz="2000" kern="1200" dirty="0">
            <a:solidFill>
              <a:schemeClr val="tx2">
                <a:lumMod val="25000"/>
              </a:schemeClr>
            </a:solidFill>
          </a:endParaRPr>
        </a:p>
      </dsp:txBody>
      <dsp:txXfrm>
        <a:off x="6708924" y="2513506"/>
        <a:ext cx="1068987" cy="1068987"/>
      </dsp:txXfrm>
    </dsp:sp>
    <dsp:sp modelId="{D156ED32-DD27-4352-A38E-62EE3A82E439}">
      <dsp:nvSpPr>
        <dsp:cNvPr id="0" name=""/>
        <dsp:cNvSpPr/>
      </dsp:nvSpPr>
      <dsp:spPr>
        <a:xfrm>
          <a:off x="4197111" y="4582529"/>
          <a:ext cx="1511777" cy="1511777"/>
        </a:xfrm>
        <a:prstGeom prst="ellipse">
          <a:avLst/>
        </a:prstGeom>
        <a:solidFill>
          <a:schemeClr val="accent5">
            <a:hueOff val="4007135"/>
            <a:satOff val="-17587"/>
            <a:lumOff val="5229"/>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tr-TR" sz="2000" kern="1200" dirty="0" smtClean="0">
              <a:solidFill>
                <a:schemeClr val="tx2">
                  <a:lumMod val="25000"/>
                </a:schemeClr>
              </a:solidFill>
            </a:rPr>
            <a:t>Jupyter Notebook</a:t>
          </a:r>
          <a:endParaRPr lang="tr-TR" sz="2000" kern="1200" dirty="0">
            <a:solidFill>
              <a:schemeClr val="tx2">
                <a:lumMod val="25000"/>
              </a:schemeClr>
            </a:solidFill>
          </a:endParaRPr>
        </a:p>
      </dsp:txBody>
      <dsp:txXfrm>
        <a:off x="4418506" y="4803924"/>
        <a:ext cx="1068987" cy="1068987"/>
      </dsp:txXfrm>
    </dsp:sp>
    <dsp:sp modelId="{10E2085E-1ECE-4C67-9285-0B902DEF830C}">
      <dsp:nvSpPr>
        <dsp:cNvPr id="0" name=""/>
        <dsp:cNvSpPr/>
      </dsp:nvSpPr>
      <dsp:spPr>
        <a:xfrm>
          <a:off x="1906693" y="2292111"/>
          <a:ext cx="1511777" cy="1511777"/>
        </a:xfrm>
        <a:prstGeom prst="ellipse">
          <a:avLst/>
        </a:prstGeom>
        <a:solidFill>
          <a:schemeClr val="accent5">
            <a:hueOff val="6010703"/>
            <a:satOff val="-26380"/>
            <a:lumOff val="7843"/>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tr-TR" sz="2000" kern="1200" dirty="0" smtClean="0">
              <a:solidFill>
                <a:schemeClr val="tx2">
                  <a:lumMod val="25000"/>
                </a:schemeClr>
              </a:solidFill>
            </a:rPr>
            <a:t>Postman</a:t>
          </a:r>
          <a:endParaRPr lang="tr-TR" sz="2000" kern="1200" dirty="0">
            <a:solidFill>
              <a:schemeClr val="tx2">
                <a:lumMod val="25000"/>
              </a:schemeClr>
            </a:solidFill>
          </a:endParaRPr>
        </a:p>
      </dsp:txBody>
      <dsp:txXfrm>
        <a:off x="2128088" y="2513506"/>
        <a:ext cx="1068987" cy="106898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ED025B1-4A07-440B-A7B2-ACA294CA2B2C}" type="datetimeFigureOut">
              <a:rPr lang="es-ES" smtClean="0"/>
              <a:t>28/05/2018</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87963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dirty="0"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79525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10149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191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424799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0ED025B1-4A07-440B-A7B2-ACA294CA2B2C}" type="datetimeFigureOut">
              <a:rPr lang="es-ES" smtClean="0"/>
              <a:t>28/05/2018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31472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dirty="0"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0ED025B1-4A07-440B-A7B2-ACA294CA2B2C}" type="datetimeFigureOut">
              <a:rPr lang="es-ES" smtClean="0"/>
              <a:t>28/05/2018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282869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ED025B1-4A07-440B-A7B2-ACA294CA2B2C}" type="datetimeFigureOut">
              <a:rPr lang="es-ES" smtClean="0"/>
              <a:t>28/05/2018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1386081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ED025B1-4A07-440B-A7B2-ACA294CA2B2C}" type="datetimeFigureOut">
              <a:rPr lang="es-ES" smtClean="0"/>
              <a:t>28/05/2018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136620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ED025B1-4A07-440B-A7B2-ACA294CA2B2C}" type="datetimeFigureOut">
              <a:rPr lang="es-ES" smtClean="0"/>
              <a:t>28/05/2018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81312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ED025B1-4A07-440B-A7B2-ACA294CA2B2C}" type="datetimeFigureOut">
              <a:rPr lang="es-ES" smtClean="0"/>
              <a:t>28/05/2018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77984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20570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ED025B1-4A07-440B-A7B2-ACA294CA2B2C}" type="datetimeFigureOut">
              <a:rPr lang="es-ES" smtClean="0"/>
              <a:t>28/05/2018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91446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ED025B1-4A07-440B-A7B2-ACA294CA2B2C}" type="datetimeFigureOut">
              <a:rPr lang="es-ES" smtClean="0"/>
              <a:t>28/05/2018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31432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025B1-4A07-440B-A7B2-ACA294CA2B2C}" type="datetimeFigureOut">
              <a:rPr lang="es-ES" smtClean="0"/>
              <a:t>28/05/2018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44247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339196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ED025B1-4A07-440B-A7B2-ACA294CA2B2C}" type="datetimeFigureOut">
              <a:rPr lang="es-ES" smtClean="0"/>
              <a:t>28/05/2018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8933DA6-4C8D-4607-B544-6B07EC52368A}" type="slidenum">
              <a:rPr lang="es-ES" smtClean="0"/>
              <a:t>‹#›</a:t>
            </a:fld>
            <a:endParaRPr lang="es-ES"/>
          </a:p>
        </p:txBody>
      </p:sp>
    </p:spTree>
    <p:extLst>
      <p:ext uri="{BB962C8B-B14F-4D97-AF65-F5344CB8AC3E}">
        <p14:creationId xmlns:p14="http://schemas.microsoft.com/office/powerpoint/2010/main" val="285914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D025B1-4A07-440B-A7B2-ACA294CA2B2C}" type="datetimeFigureOut">
              <a:rPr lang="es-ES" smtClean="0"/>
              <a:t>28/05/2018</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933DA6-4C8D-4607-B544-6B07EC52368A}" type="slidenum">
              <a:rPr lang="es-ES" smtClean="0"/>
              <a:t>‹#›</a:t>
            </a:fld>
            <a:endParaRPr lang="es-ES"/>
          </a:p>
        </p:txBody>
      </p:sp>
    </p:spTree>
    <p:extLst>
      <p:ext uri="{BB962C8B-B14F-4D97-AF65-F5344CB8AC3E}">
        <p14:creationId xmlns:p14="http://schemas.microsoft.com/office/powerpoint/2010/main" val="382048400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ython-pandemonium/build-simple-restful-api-with-python-and-flask-part-1-fae9ff66a706" TargetMode="External"/><Relationship Id="rId2" Type="http://schemas.openxmlformats.org/officeDocument/2006/relationships/hyperlink" Target="https://www.datacareer.ch/blog/quick-draw-classifying-drawings-with-python/" TargetMode="External"/><Relationship Id="rId1" Type="http://schemas.openxmlformats.org/officeDocument/2006/relationships/slideLayout" Target="../slideLayouts/slideLayout2.xml"/><Relationship Id="rId6" Type="http://schemas.openxmlformats.org/officeDocument/2006/relationships/hyperlink" Target="https://processing.org/tutorials/pixels/" TargetMode="External"/><Relationship Id="rId5" Type="http://schemas.openxmlformats.org/officeDocument/2006/relationships/hyperlink" Target="https://github.com/engelsjk/web-demo-quickdraw-visualizer" TargetMode="External"/><Relationship Id="rId4" Type="http://schemas.openxmlformats.org/officeDocument/2006/relationships/hyperlink" Target="https://medium.com/python-pandemonium/build-simple-restful-api-with-python-and-flask-part-2-724ebf04d1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3" y="1607272"/>
            <a:ext cx="8791575" cy="2387600"/>
          </a:xfrm>
        </p:spPr>
        <p:txBody>
          <a:bodyPr>
            <a:normAutofit fontScale="90000"/>
          </a:bodyPr>
          <a:lstStyle/>
          <a:p>
            <a:pPr algn="ctr"/>
            <a:r>
              <a:rPr lang="tr-TR" dirty="0" smtClean="0">
                <a:solidFill>
                  <a:schemeClr val="tx2">
                    <a:lumMod val="25000"/>
                  </a:schemeClr>
                </a:solidFill>
                <a:latin typeface="Times New Roman" panose="02020603050405020304" pitchFamily="18" charset="0"/>
                <a:cs typeface="Times New Roman" panose="02020603050405020304" pitchFamily="18" charset="0"/>
              </a:rPr>
              <a:t>Fırat üniversitesi </a:t>
            </a:r>
            <a:br>
              <a:rPr lang="tr-TR" dirty="0" smtClean="0">
                <a:solidFill>
                  <a:schemeClr val="tx2">
                    <a:lumMod val="25000"/>
                  </a:schemeClr>
                </a:solidFill>
                <a:latin typeface="Times New Roman" panose="02020603050405020304" pitchFamily="18" charset="0"/>
                <a:cs typeface="Times New Roman" panose="02020603050405020304" pitchFamily="18" charset="0"/>
              </a:rPr>
            </a:br>
            <a:r>
              <a:rPr lang="tr-TR" dirty="0" smtClean="0">
                <a:solidFill>
                  <a:schemeClr val="tx2">
                    <a:lumMod val="25000"/>
                  </a:schemeClr>
                </a:solidFill>
                <a:latin typeface="Times New Roman" panose="02020603050405020304" pitchFamily="18" charset="0"/>
                <a:cs typeface="Times New Roman" panose="02020603050405020304" pitchFamily="18" charset="0"/>
              </a:rPr>
              <a:t>teknoloji fakültesi</a:t>
            </a:r>
            <a:br>
              <a:rPr lang="tr-TR" dirty="0" smtClean="0">
                <a:solidFill>
                  <a:schemeClr val="tx2">
                    <a:lumMod val="25000"/>
                  </a:schemeClr>
                </a:solidFill>
                <a:latin typeface="Times New Roman" panose="02020603050405020304" pitchFamily="18" charset="0"/>
                <a:cs typeface="Times New Roman" panose="02020603050405020304" pitchFamily="18" charset="0"/>
              </a:rPr>
            </a:br>
            <a:r>
              <a:rPr lang="tr-TR" dirty="0" smtClean="0">
                <a:solidFill>
                  <a:schemeClr val="tx2">
                    <a:lumMod val="25000"/>
                  </a:schemeClr>
                </a:solidFill>
                <a:latin typeface="Times New Roman" panose="02020603050405020304" pitchFamily="18" charset="0"/>
                <a:cs typeface="Times New Roman" panose="02020603050405020304" pitchFamily="18" charset="0"/>
              </a:rPr>
              <a:t>yazılım mühendisliği bölümü</a:t>
            </a:r>
            <a:br>
              <a:rPr lang="tr-TR" dirty="0" smtClean="0">
                <a:solidFill>
                  <a:schemeClr val="tx2">
                    <a:lumMod val="25000"/>
                  </a:schemeClr>
                </a:solidFill>
                <a:latin typeface="Times New Roman" panose="02020603050405020304" pitchFamily="18" charset="0"/>
                <a:cs typeface="Times New Roman" panose="02020603050405020304" pitchFamily="18" charset="0"/>
              </a:rPr>
            </a:br>
            <a:r>
              <a:rPr lang="tr-TR" dirty="0" smtClean="0">
                <a:solidFill>
                  <a:schemeClr val="tx2">
                    <a:lumMod val="25000"/>
                  </a:schemeClr>
                </a:solidFill>
                <a:latin typeface="Times New Roman" panose="02020603050405020304" pitchFamily="18" charset="0"/>
                <a:cs typeface="Times New Roman" panose="02020603050405020304" pitchFamily="18" charset="0"/>
              </a:rPr>
              <a:t>bitirme projesi sunusu</a:t>
            </a:r>
            <a:endParaRPr lang="es-ES"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5" name="Metin kutusu 4"/>
          <p:cNvSpPr txBox="1"/>
          <p:nvPr/>
        </p:nvSpPr>
        <p:spPr>
          <a:xfrm>
            <a:off x="2919410" y="4599710"/>
            <a:ext cx="6705600" cy="1200329"/>
          </a:xfrm>
          <a:prstGeom prst="rect">
            <a:avLst/>
          </a:prstGeom>
          <a:noFill/>
        </p:spPr>
        <p:txBody>
          <a:bodyPr wrap="square" rtlCol="0">
            <a:spAutoFit/>
          </a:bodyPr>
          <a:lstStyle/>
          <a:p>
            <a:pPr algn="ctr"/>
            <a:r>
              <a:rPr lang="tr-TR" sz="2400" dirty="0" smtClean="0">
                <a:solidFill>
                  <a:schemeClr val="tx2">
                    <a:lumMod val="25000"/>
                  </a:schemeClr>
                </a:solidFill>
                <a:latin typeface="Times New Roman" panose="02020603050405020304" pitchFamily="18" charset="0"/>
                <a:cs typeface="Times New Roman" panose="02020603050405020304" pitchFamily="18" charset="0"/>
              </a:rPr>
              <a:t>Ebru ÇAKAR</a:t>
            </a:r>
          </a:p>
          <a:p>
            <a:pPr algn="ctr"/>
            <a:r>
              <a:rPr lang="tr-TR" sz="2400" dirty="0" smtClean="0">
                <a:solidFill>
                  <a:schemeClr val="tx2">
                    <a:lumMod val="25000"/>
                  </a:schemeClr>
                </a:solidFill>
                <a:latin typeface="Times New Roman" panose="02020603050405020304" pitchFamily="18" charset="0"/>
                <a:cs typeface="Times New Roman" panose="02020603050405020304" pitchFamily="18" charset="0"/>
              </a:rPr>
              <a:t>14545053</a:t>
            </a:r>
          </a:p>
          <a:p>
            <a:pPr algn="ctr"/>
            <a:r>
              <a:rPr lang="tr-TR" sz="2400" dirty="0">
                <a:solidFill>
                  <a:schemeClr val="tx2">
                    <a:lumMod val="25000"/>
                  </a:schemeClr>
                </a:solidFill>
                <a:latin typeface="Times New Roman" panose="02020603050405020304" pitchFamily="18" charset="0"/>
                <a:cs typeface="Times New Roman" panose="02020603050405020304" pitchFamily="18" charset="0"/>
              </a:rPr>
              <a:t>e</a:t>
            </a:r>
            <a:r>
              <a:rPr lang="tr-TR" sz="2400" dirty="0" smtClean="0">
                <a:solidFill>
                  <a:schemeClr val="tx2">
                    <a:lumMod val="25000"/>
                  </a:schemeClr>
                </a:solidFill>
                <a:latin typeface="Times New Roman" panose="02020603050405020304" pitchFamily="18" charset="0"/>
                <a:cs typeface="Times New Roman" panose="02020603050405020304" pitchFamily="18" charset="0"/>
              </a:rPr>
              <a:t>bru_cakar_11@hotmail.com</a:t>
            </a:r>
            <a:endParaRPr lang="es-ES" sz="2400"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084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690255" y="1690255"/>
            <a:ext cx="8692138" cy="3785652"/>
          </a:xfrm>
          <a:prstGeom prst="rect">
            <a:avLst/>
          </a:prstGeom>
          <a:noFill/>
        </p:spPr>
        <p:txBody>
          <a:bodyPr wrap="square" rtlCol="0">
            <a:spAutoFit/>
          </a:bodyPr>
          <a:lstStyle/>
          <a:p>
            <a:r>
              <a:rPr lang="tr-TR" sz="2400" dirty="0" smtClean="0">
                <a:solidFill>
                  <a:schemeClr val="tx2">
                    <a:lumMod val="25000"/>
                  </a:schemeClr>
                </a:solidFill>
                <a:latin typeface="Times New Roman" panose="02020603050405020304" pitchFamily="18" charset="0"/>
                <a:cs typeface="Times New Roman" panose="02020603050405020304" pitchFamily="18" charset="0"/>
              </a:rPr>
              <a:t>Yardımlarından dolayı aşağıdaki kaynaklara teşekkür ederim.</a:t>
            </a:r>
          </a:p>
          <a:p>
            <a:endParaRPr lang="tr-TR" sz="2400" dirty="0">
              <a:solidFill>
                <a:schemeClr val="tx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ES" sz="2400" dirty="0" smtClean="0">
                <a:solidFill>
                  <a:schemeClr val="tx2">
                    <a:lumMod val="25000"/>
                  </a:schemeClr>
                </a:solidFill>
                <a:latin typeface="Times New Roman" panose="02020603050405020304" pitchFamily="18" charset="0"/>
                <a:cs typeface="Times New Roman" panose="02020603050405020304" pitchFamily="18" charset="0"/>
                <a:hlinkClick r:id="rId2"/>
              </a:rPr>
              <a:t>https://www.datacareer.ch/blog/quick-draw-classifying-drawings-with-python/</a:t>
            </a:r>
            <a:endParaRPr lang="tr-TR" sz="2400" dirty="0" smtClean="0">
              <a:solidFill>
                <a:schemeClr val="tx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ES" sz="2400" dirty="0" smtClean="0">
                <a:solidFill>
                  <a:schemeClr val="tx2">
                    <a:lumMod val="25000"/>
                  </a:schemeClr>
                </a:solidFill>
                <a:latin typeface="Times New Roman" panose="02020603050405020304" pitchFamily="18" charset="0"/>
                <a:cs typeface="Times New Roman" panose="02020603050405020304" pitchFamily="18" charset="0"/>
                <a:hlinkClick r:id="rId3"/>
              </a:rPr>
              <a:t>https://medium.com/python-pandemonium/build-simple-restful-api-with-python-and-flask-part-1-fae9ff66a706</a:t>
            </a:r>
            <a:endParaRPr lang="tr-TR" sz="2400" dirty="0" smtClean="0">
              <a:solidFill>
                <a:schemeClr val="tx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ES" sz="2400" dirty="0" smtClean="0">
                <a:solidFill>
                  <a:schemeClr val="tx2">
                    <a:lumMod val="25000"/>
                  </a:schemeClr>
                </a:solidFill>
                <a:latin typeface="Times New Roman" panose="02020603050405020304" pitchFamily="18" charset="0"/>
                <a:cs typeface="Times New Roman" panose="02020603050405020304" pitchFamily="18" charset="0"/>
                <a:hlinkClick r:id="rId4"/>
              </a:rPr>
              <a:t>https://medium.com/python-pandemonium/build-simple-restful-api-with-python-and-flask-part-2-724ebf04d12</a:t>
            </a:r>
            <a:endParaRPr lang="tr-TR" sz="2400" dirty="0" smtClean="0">
              <a:solidFill>
                <a:schemeClr val="tx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ES" sz="2400" dirty="0" smtClean="0">
                <a:solidFill>
                  <a:schemeClr val="tx2">
                    <a:lumMod val="25000"/>
                  </a:schemeClr>
                </a:solidFill>
                <a:latin typeface="Times New Roman" panose="02020603050405020304" pitchFamily="18" charset="0"/>
                <a:cs typeface="Times New Roman" panose="02020603050405020304" pitchFamily="18" charset="0"/>
                <a:hlinkClick r:id="rId5"/>
              </a:rPr>
              <a:t>https://github.com/engelsjk/web-demo-quickdraw-visualizer</a:t>
            </a:r>
            <a:endParaRPr lang="tr-TR" sz="2400" dirty="0" smtClean="0">
              <a:solidFill>
                <a:schemeClr val="tx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ES" sz="2400" dirty="0" smtClean="0">
                <a:solidFill>
                  <a:schemeClr val="tx2">
                    <a:lumMod val="25000"/>
                  </a:schemeClr>
                </a:solidFill>
                <a:latin typeface="Times New Roman" panose="02020603050405020304" pitchFamily="18" charset="0"/>
                <a:cs typeface="Times New Roman" panose="02020603050405020304" pitchFamily="18" charset="0"/>
                <a:hlinkClick r:id="rId6"/>
              </a:rPr>
              <a:t>https://processing.org/tutorials/pixels/</a:t>
            </a:r>
            <a:endParaRPr lang="tr-TR" sz="2400" dirty="0" smtClean="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927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1182974" y="1842655"/>
            <a:ext cx="9906001" cy="1625585"/>
          </a:xfrm>
        </p:spPr>
        <p:txBody>
          <a:bodyPr>
            <a:normAutofit/>
          </a:bodyPr>
          <a:lstStyle/>
          <a:p>
            <a:pPr algn="ctr"/>
            <a:r>
              <a:rPr lang="tr-TR" sz="4400" dirty="0" smtClean="0">
                <a:solidFill>
                  <a:schemeClr val="tx2">
                    <a:lumMod val="25000"/>
                  </a:schemeClr>
                </a:solidFill>
                <a:latin typeface="Times New Roman" panose="02020603050405020304" pitchFamily="18" charset="0"/>
                <a:cs typeface="Times New Roman" panose="02020603050405020304" pitchFamily="18" charset="0"/>
              </a:rPr>
              <a:t>Dinlediğiniz için teşekkürler</a:t>
            </a:r>
            <a:endParaRPr lang="es-ES" sz="4400"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479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692726"/>
            <a:ext cx="9905998" cy="1002579"/>
          </a:xfrm>
        </p:spPr>
        <p:txBody>
          <a:bodyPr/>
          <a:lstStyle/>
          <a:p>
            <a:pPr algn="ctr"/>
            <a:r>
              <a:rPr lang="tr-TR" dirty="0" smtClean="0">
                <a:solidFill>
                  <a:schemeClr val="tx2">
                    <a:lumMod val="25000"/>
                  </a:schemeClr>
                </a:solidFill>
                <a:latin typeface="Times New Roman" panose="02020603050405020304" pitchFamily="18" charset="0"/>
                <a:cs typeface="Times New Roman" panose="02020603050405020304" pitchFamily="18" charset="0"/>
              </a:rPr>
              <a:t>Proje tanıtımı</a:t>
            </a:r>
            <a:endParaRPr lang="es-ES"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1412" y="2069378"/>
            <a:ext cx="9905999" cy="4276005"/>
          </a:xfrm>
        </p:spPr>
        <p:txBody>
          <a:bodyPr/>
          <a:lstStyle/>
          <a:p>
            <a:pPr marL="0" indent="0" algn="ctr">
              <a:buNone/>
            </a:pPr>
            <a:r>
              <a:rPr lang="tr-TR" dirty="0" smtClean="0">
                <a:solidFill>
                  <a:schemeClr val="tx2">
                    <a:lumMod val="25000"/>
                  </a:schemeClr>
                </a:solidFill>
              </a:rPr>
              <a:t>Projemiz yapılan çizimi tanıyan bir yapay sinir ağı. </a:t>
            </a:r>
          </a:p>
          <a:p>
            <a:pPr marL="0" indent="0" algn="ctr">
              <a:buNone/>
            </a:pPr>
            <a:r>
              <a:rPr lang="tr-TR" dirty="0" smtClean="0">
                <a:solidFill>
                  <a:schemeClr val="tx2">
                    <a:lumMod val="25000"/>
                  </a:schemeClr>
                </a:solidFill>
              </a:rPr>
              <a:t>Kullanıcının bir çizim yapması isteniyor ve yapay sinir ağımız yapılan çizimi tanımaya çalışıyor.</a:t>
            </a:r>
          </a:p>
          <a:p>
            <a:pPr marL="0" indent="0" algn="ctr">
              <a:buNone/>
            </a:pPr>
            <a:r>
              <a:rPr lang="tr-TR" dirty="0" smtClean="0">
                <a:solidFill>
                  <a:schemeClr val="tx2">
                    <a:lumMod val="25000"/>
                  </a:schemeClr>
                </a:solidFill>
              </a:rPr>
              <a:t>Projenin yapılmasındaki temel amaç yapay sinir ağlarının çalışma yapısının anlaşılması ve ortaya insanlar için eğlenceli bir oyun çıkarmak.</a:t>
            </a:r>
          </a:p>
          <a:p>
            <a:pPr marL="0" indent="0" algn="ctr">
              <a:buNone/>
            </a:pPr>
            <a:endParaRPr lang="es-ES" dirty="0">
              <a:solidFill>
                <a:schemeClr val="tx2">
                  <a:lumMod val="25000"/>
                </a:schemeClr>
              </a:solidFill>
            </a:endParaRPr>
          </a:p>
        </p:txBody>
      </p:sp>
    </p:spTree>
    <p:extLst>
      <p:ext uri="{BB962C8B-B14F-4D97-AF65-F5344CB8AC3E}">
        <p14:creationId xmlns:p14="http://schemas.microsoft.com/office/powerpoint/2010/main" val="843887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3702" y="2216726"/>
            <a:ext cx="9906000" cy="1542618"/>
          </a:xfrm>
        </p:spPr>
        <p:txBody>
          <a:bodyPr>
            <a:normAutofit/>
          </a:bodyPr>
          <a:lstStyle/>
          <a:p>
            <a:pPr algn="ctr"/>
            <a:r>
              <a:rPr lang="tr-TR" sz="4400" dirty="0" smtClean="0">
                <a:solidFill>
                  <a:schemeClr val="tx2">
                    <a:lumMod val="25000"/>
                  </a:schemeClr>
                </a:solidFill>
                <a:latin typeface="Times New Roman" panose="02020603050405020304" pitchFamily="18" charset="0"/>
                <a:cs typeface="Times New Roman" panose="02020603050405020304" pitchFamily="18" charset="0"/>
              </a:rPr>
              <a:t>Kullanılan teknolojiler</a:t>
            </a:r>
            <a:endParaRPr lang="es-ES" sz="4400"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795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2858083337"/>
              </p:ext>
            </p:extLst>
          </p:nvPr>
        </p:nvGraphicFramePr>
        <p:xfrm>
          <a:off x="983673" y="554182"/>
          <a:ext cx="9952903" cy="5888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9456301" y="512615"/>
            <a:ext cx="1593274" cy="153785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2">
                    <a:lumMod val="25000"/>
                  </a:schemeClr>
                </a:solidFill>
              </a:rPr>
              <a:t>Google </a:t>
            </a:r>
            <a:r>
              <a:rPr lang="tr-TR" dirty="0">
                <a:solidFill>
                  <a:schemeClr val="tx2">
                    <a:lumMod val="25000"/>
                  </a:schemeClr>
                </a:solidFill>
              </a:rPr>
              <a:t>d</a:t>
            </a:r>
            <a:r>
              <a:rPr lang="tr-TR" dirty="0" smtClean="0">
                <a:solidFill>
                  <a:schemeClr val="tx2">
                    <a:lumMod val="25000"/>
                  </a:schemeClr>
                </a:solidFill>
              </a:rPr>
              <a:t>atabase desteği</a:t>
            </a:r>
            <a:endParaRPr lang="es-ES" dirty="0">
              <a:solidFill>
                <a:schemeClr val="tx2">
                  <a:lumMod val="25000"/>
                </a:schemeClr>
              </a:solidFill>
            </a:endParaRPr>
          </a:p>
        </p:txBody>
      </p:sp>
      <p:sp>
        <p:nvSpPr>
          <p:cNvPr id="8" name="Artı 7"/>
          <p:cNvSpPr/>
          <p:nvPr/>
        </p:nvSpPr>
        <p:spPr>
          <a:xfrm>
            <a:off x="7877897" y="692725"/>
            <a:ext cx="1246908" cy="1177637"/>
          </a:xfrm>
          <a:prstGeom prst="mathPl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45920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3753565731"/>
              </p:ext>
            </p:extLst>
          </p:nvPr>
        </p:nvGraphicFramePr>
        <p:xfrm>
          <a:off x="1141413" y="457200"/>
          <a:ext cx="9906000" cy="5902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21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1082930473"/>
              </p:ext>
            </p:extLst>
          </p:nvPr>
        </p:nvGraphicFramePr>
        <p:xfrm>
          <a:off x="1141413" y="429491"/>
          <a:ext cx="99060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4428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1085992" y="2964873"/>
            <a:ext cx="9906000" cy="1071563"/>
          </a:xfrm>
        </p:spPr>
        <p:txBody>
          <a:bodyPr>
            <a:normAutofit/>
          </a:bodyPr>
          <a:lstStyle/>
          <a:p>
            <a:pPr algn="ctr"/>
            <a:r>
              <a:rPr lang="tr-TR" sz="4400" dirty="0" smtClean="0">
                <a:solidFill>
                  <a:schemeClr val="tx2">
                    <a:lumMod val="25000"/>
                  </a:schemeClr>
                </a:solidFill>
                <a:latin typeface="Times New Roman" panose="02020603050405020304" pitchFamily="18" charset="0"/>
                <a:cs typeface="Times New Roman" panose="02020603050405020304" pitchFamily="18" charset="0"/>
              </a:rPr>
              <a:t>Yapay sinir ağı</a:t>
            </a:r>
            <a:endParaRPr lang="es-ES" sz="4400" dirty="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062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1141413" y="286009"/>
            <a:ext cx="9905998" cy="1478570"/>
          </a:xfrm>
        </p:spPr>
        <p:txBody>
          <a:bodyPr/>
          <a:lstStyle/>
          <a:p>
            <a:pPr algn="ctr"/>
            <a:r>
              <a:rPr lang="tr-TR" dirty="0" smtClean="0">
                <a:solidFill>
                  <a:schemeClr val="tx2">
                    <a:lumMod val="25000"/>
                  </a:schemeClr>
                </a:solidFill>
                <a:latin typeface="Times New Roman" panose="02020603050405020304" pitchFamily="18" charset="0"/>
                <a:cs typeface="Times New Roman" panose="02020603050405020304" pitchFamily="18" charset="0"/>
              </a:rPr>
              <a:t>Yapay sinir ağı nedir?</a:t>
            </a:r>
            <a:endParaRPr lang="es-ES"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5" name="İçerik Yer Tutucusu 4"/>
          <p:cNvSpPr>
            <a:spLocks noGrp="1"/>
          </p:cNvSpPr>
          <p:nvPr>
            <p:ph idx="1"/>
          </p:nvPr>
        </p:nvSpPr>
        <p:spPr>
          <a:xfrm>
            <a:off x="1141413" y="1626032"/>
            <a:ext cx="9905999" cy="3541714"/>
          </a:xfrm>
        </p:spPr>
        <p:txBody>
          <a:bodyPr/>
          <a:lstStyle/>
          <a:p>
            <a:pPr marL="0" indent="0" algn="ctr">
              <a:buNone/>
            </a:pPr>
            <a:r>
              <a:rPr lang="tr-TR" dirty="0">
                <a:solidFill>
                  <a:schemeClr val="tx2">
                    <a:lumMod val="25000"/>
                  </a:schemeClr>
                </a:solidFill>
                <a:latin typeface="Times New Roman" panose="02020603050405020304" pitchFamily="18" charset="0"/>
                <a:cs typeface="Times New Roman" panose="02020603050405020304" pitchFamily="18" charset="0"/>
              </a:rPr>
              <a:t>YSA, insan beyninin çalışma mekanizmasını taklit ederek beynin öğrenme, hatırlama genelleme yapma yolu ile yeni bilgiler türetebilme gibi temel işlevlerini gerçekleştirmek üzere geliştirilen mantıksal yazılımlardır. YSA biyolojik sinir ağlarını taklit eden sentetik yapılardır.</a:t>
            </a:r>
            <a:endParaRPr lang="es-ES" dirty="0">
              <a:solidFill>
                <a:schemeClr val="tx2">
                  <a:lumMod val="25000"/>
                </a:schemeClr>
              </a:solidFill>
              <a:latin typeface="Times New Roman" panose="02020603050405020304" pitchFamily="18" charset="0"/>
              <a:cs typeface="Times New Roman" panose="02020603050405020304" pitchFamily="18" charset="0"/>
            </a:endParaRPr>
          </a:p>
          <a:p>
            <a:endParaRPr lang="es-ES" dirty="0">
              <a:solidFill>
                <a:schemeClr val="tx2">
                  <a:lumMod val="25000"/>
                </a:schemeClr>
              </a:solidFill>
              <a:latin typeface="Times New Roman" panose="02020603050405020304" pitchFamily="18" charset="0"/>
              <a:cs typeface="Times New Roman" panose="02020603050405020304" pitchFamily="18" charset="0"/>
            </a:endParaRPr>
          </a:p>
        </p:txBody>
      </p:sp>
      <p:pic>
        <p:nvPicPr>
          <p:cNvPr id="6" name="Resim 5" descr="artificial_neuron"/>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74473"/>
            <a:ext cx="5320145" cy="2933296"/>
          </a:xfrm>
          <a:prstGeom prst="rect">
            <a:avLst/>
          </a:prstGeom>
          <a:noFill/>
          <a:ln>
            <a:noFill/>
          </a:ln>
        </p:spPr>
      </p:pic>
    </p:spTree>
    <p:extLst>
      <p:ext uri="{BB962C8B-B14F-4D97-AF65-F5344CB8AC3E}">
        <p14:creationId xmlns:p14="http://schemas.microsoft.com/office/powerpoint/2010/main" val="170569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479973"/>
            <a:ext cx="9905998" cy="877773"/>
          </a:xfrm>
        </p:spPr>
        <p:txBody>
          <a:bodyPr/>
          <a:lstStyle/>
          <a:p>
            <a:pPr algn="ctr"/>
            <a:r>
              <a:rPr lang="tr-TR" dirty="0" smtClean="0">
                <a:solidFill>
                  <a:schemeClr val="tx2">
                    <a:lumMod val="25000"/>
                  </a:schemeClr>
                </a:solidFill>
                <a:latin typeface="Times New Roman" panose="02020603050405020304" pitchFamily="18" charset="0"/>
                <a:cs typeface="Times New Roman" panose="02020603050405020304" pitchFamily="18" charset="0"/>
              </a:rPr>
              <a:t>Nasıl çalışıyor?</a:t>
            </a:r>
            <a:endParaRPr lang="es-ES"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1412" y="1357746"/>
            <a:ext cx="9905999" cy="4433455"/>
          </a:xfrm>
        </p:spPr>
        <p:txBody>
          <a:bodyPr>
            <a:normAutofit fontScale="92500" lnSpcReduction="20000"/>
          </a:bodyPr>
          <a:lstStyle/>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Kullanıcıdan bir resim çizmesi isteniyor. Kullanıcı resmi çizerken </a:t>
            </a:r>
            <a:r>
              <a:rPr lang="tr-TR" dirty="0" err="1" smtClean="0">
                <a:solidFill>
                  <a:schemeClr val="tx2">
                    <a:lumMod val="25000"/>
                  </a:schemeClr>
                </a:solidFill>
                <a:latin typeface="Times New Roman" panose="02020603050405020304" pitchFamily="18" charset="0"/>
                <a:cs typeface="Times New Roman" panose="02020603050405020304" pitchFamily="18" charset="0"/>
              </a:rPr>
              <a:t>javascript</a:t>
            </a:r>
            <a:r>
              <a:rPr lang="tr-TR" dirty="0" smtClean="0">
                <a:solidFill>
                  <a:schemeClr val="tx2">
                    <a:lumMod val="25000"/>
                  </a:schemeClr>
                </a:solidFill>
                <a:latin typeface="Times New Roman" panose="02020603050405020304" pitchFamily="18" charset="0"/>
                <a:cs typeface="Times New Roman" panose="02020603050405020304" pitchFamily="18" charset="0"/>
              </a:rPr>
              <a:t> kodumuz </a:t>
            </a:r>
            <a:r>
              <a:rPr lang="tr-TR" dirty="0" err="1" smtClean="0">
                <a:solidFill>
                  <a:schemeClr val="tx2">
                    <a:lumMod val="25000"/>
                  </a:schemeClr>
                </a:solidFill>
                <a:latin typeface="Times New Roman" panose="02020603050405020304" pitchFamily="18" charset="0"/>
                <a:cs typeface="Times New Roman" panose="02020603050405020304" pitchFamily="18" charset="0"/>
              </a:rPr>
              <a:t>kanvas</a:t>
            </a:r>
            <a:r>
              <a:rPr lang="tr-TR" dirty="0" smtClean="0">
                <a:solidFill>
                  <a:schemeClr val="tx2">
                    <a:lumMod val="25000"/>
                  </a:schemeClr>
                </a:solidFill>
                <a:latin typeface="Times New Roman" panose="02020603050405020304" pitchFamily="18" charset="0"/>
                <a:cs typeface="Times New Roman" panose="02020603050405020304" pitchFamily="18" charset="0"/>
              </a:rPr>
              <a:t> üzerinde çizilen noktaların koordinatlarını kaydediyor.</a:t>
            </a:r>
          </a:p>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Kaydedilen bu noktalar her 250 </a:t>
            </a:r>
            <a:r>
              <a:rPr lang="tr-TR" dirty="0" err="1" smtClean="0">
                <a:solidFill>
                  <a:schemeClr val="tx2">
                    <a:lumMod val="25000"/>
                  </a:schemeClr>
                </a:solidFill>
                <a:latin typeface="Times New Roman" panose="02020603050405020304" pitchFamily="18" charset="0"/>
                <a:cs typeface="Times New Roman" panose="02020603050405020304" pitchFamily="18" charset="0"/>
              </a:rPr>
              <a:t>ms’de</a:t>
            </a:r>
            <a:r>
              <a:rPr lang="tr-TR" dirty="0" smtClean="0">
                <a:solidFill>
                  <a:schemeClr val="tx2">
                    <a:lumMod val="25000"/>
                  </a:schemeClr>
                </a:solidFill>
                <a:latin typeface="Times New Roman" panose="02020603050405020304" pitchFamily="18" charset="0"/>
                <a:cs typeface="Times New Roman" panose="02020603050405020304" pitchFamily="18" charset="0"/>
              </a:rPr>
              <a:t> bir yapay sinir ağına gönderilip kontrol ediliyor.</a:t>
            </a:r>
          </a:p>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Yapay sinir ağı gelen koordinatları öncelikle 28*28 piksel boyutuna uyacak şekilde dönüştürüyor. Bu dönüşümü yapmamamızın sebebi yapay sinir ağımızın bu boyutta resimleri girdi olarak almasıdır.</a:t>
            </a:r>
          </a:p>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Dönüşüm yapıldıktan sonra resim </a:t>
            </a:r>
            <a:r>
              <a:rPr lang="tr-TR" dirty="0" err="1" smtClean="0">
                <a:solidFill>
                  <a:schemeClr val="tx2">
                    <a:lumMod val="25000"/>
                  </a:schemeClr>
                </a:solidFill>
                <a:latin typeface="Times New Roman" panose="02020603050405020304" pitchFamily="18" charset="0"/>
                <a:cs typeface="Times New Roman" panose="02020603050405020304" pitchFamily="18" charset="0"/>
              </a:rPr>
              <a:t>Numpy</a:t>
            </a:r>
            <a:r>
              <a:rPr lang="tr-TR" dirty="0" smtClean="0">
                <a:solidFill>
                  <a:schemeClr val="tx2">
                    <a:lumMod val="25000"/>
                  </a:schemeClr>
                </a:solidFill>
                <a:latin typeface="Times New Roman" panose="02020603050405020304" pitchFamily="18" charset="0"/>
                <a:cs typeface="Times New Roman" panose="02020603050405020304" pitchFamily="18" charset="0"/>
              </a:rPr>
              <a:t> dizisi olarak tekrardan oluşturuluyor.</a:t>
            </a:r>
          </a:p>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Oluşturulan bu dizi kaydedilen ağırlıklar üzerinden kontrol ediliyor ve bir cevap oluşturuluyor.</a:t>
            </a:r>
          </a:p>
          <a:p>
            <a:pPr marL="457200" indent="-457200">
              <a:buFont typeface="+mj-lt"/>
              <a:buAutoNum type="arabicPeriod"/>
            </a:pPr>
            <a:r>
              <a:rPr lang="tr-TR" dirty="0" smtClean="0">
                <a:solidFill>
                  <a:schemeClr val="tx2">
                    <a:lumMod val="25000"/>
                  </a:schemeClr>
                </a:solidFill>
                <a:latin typeface="Times New Roman" panose="02020603050405020304" pitchFamily="18" charset="0"/>
                <a:cs typeface="Times New Roman" panose="02020603050405020304" pitchFamily="18" charset="0"/>
              </a:rPr>
              <a:t>Oluşturulan bu cevap geri döndürülüyor ve ekrana yazılıyor.</a:t>
            </a:r>
          </a:p>
        </p:txBody>
      </p:sp>
    </p:spTree>
    <p:extLst>
      <p:ext uri="{BB962C8B-B14F-4D97-AF65-F5344CB8AC3E}">
        <p14:creationId xmlns:p14="http://schemas.microsoft.com/office/powerpoint/2010/main" val="3963141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Özel 6">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021127"/>
      </a:hlink>
      <a:folHlink>
        <a:srgbClr val="3EBBF0"/>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59</TotalTime>
  <Words>242</Words>
  <Application>Microsoft Office PowerPoint</Application>
  <PresentationFormat>Geniş ekran</PresentationFormat>
  <Paragraphs>44</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Times New Roman</vt:lpstr>
      <vt:lpstr>Trebuchet MS</vt:lpstr>
      <vt:lpstr>Tw Cen MT</vt:lpstr>
      <vt:lpstr>Devre</vt:lpstr>
      <vt:lpstr>Fırat üniversitesi  teknoloji fakültesi yazılım mühendisliği bölümü bitirme projesi sunusu</vt:lpstr>
      <vt:lpstr>Proje tanıtımı</vt:lpstr>
      <vt:lpstr>Kullanılan teknolojiler</vt:lpstr>
      <vt:lpstr>PowerPoint Sunusu</vt:lpstr>
      <vt:lpstr>PowerPoint Sunusu</vt:lpstr>
      <vt:lpstr>PowerPoint Sunusu</vt:lpstr>
      <vt:lpstr>Yapay sinir ağı</vt:lpstr>
      <vt:lpstr>Yapay sinir ağı nedir?</vt:lpstr>
      <vt:lpstr>Nasıl çalışıyor?</vt:lpstr>
      <vt:lpstr>PowerPoint Sunusu</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Fırat üniversitesi  teknoloji fakültesi yazılım mühendisliği bölümü bitirme projesi sunusu</dc:title>
  <dc:creator>Windows Kullanıcısı</dc:creator>
  <cp:lastModifiedBy>Windows Kullanıcısı</cp:lastModifiedBy>
  <cp:revision>10</cp:revision>
  <dcterms:created xsi:type="dcterms:W3CDTF">2018-05-17T19:11:41Z</dcterms:created>
  <dcterms:modified xsi:type="dcterms:W3CDTF">2018-05-28T09:51:42Z</dcterms:modified>
</cp:coreProperties>
</file>