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8" r:id="rId13"/>
    <p:sldId id="269" r:id="rId14"/>
    <p:sldId id="272" r:id="rId15"/>
    <p:sldId id="267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tr-TR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 err="1" smtClean="0"/>
              <a:t>All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Tests</a:t>
            </a:r>
            <a:endParaRPr lang="tr-T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tr-TR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1 Thread</c:v>
                </c:pt>
              </c:strCache>
            </c:strRef>
          </c:tx>
          <c:spPr>
            <a:ln w="28575" cap="rnd">
              <a:solidFill>
                <a:schemeClr val="accent5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58000"/>
                </a:schemeClr>
              </a:solidFill>
              <a:ln w="9525">
                <a:solidFill>
                  <a:schemeClr val="accent5">
                    <a:shade val="58000"/>
                  </a:schemeClr>
                </a:solidFill>
              </a:ln>
              <a:effectLst/>
            </c:spPr>
          </c:marker>
          <c:cat>
            <c:strRef>
              <c:f>Sayfa1!$A$2:$A$6</c:f>
              <c:strCache>
                <c:ptCount val="5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6.0099999999999997E-3</c:v>
                </c:pt>
                <c:pt idx="1">
                  <c:v>3.9659999999999999E-3</c:v>
                </c:pt>
                <c:pt idx="2">
                  <c:v>5.999E-3</c:v>
                </c:pt>
                <c:pt idx="3">
                  <c:v>4.9909999999999998E-3</c:v>
                </c:pt>
                <c:pt idx="4">
                  <c:v>5.9699999999999996E-3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83-4299-89B2-9D894D732AA7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3 Thread</c:v>
                </c:pt>
              </c:strCache>
            </c:strRef>
          </c:tx>
          <c:spPr>
            <a:ln w="28575" cap="rnd">
              <a:solidFill>
                <a:schemeClr val="accent5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86000"/>
                </a:schemeClr>
              </a:solidFill>
              <a:ln w="9525">
                <a:solidFill>
                  <a:schemeClr val="accent5">
                    <a:shade val="86000"/>
                  </a:schemeClr>
                </a:solidFill>
              </a:ln>
              <a:effectLst/>
            </c:spPr>
          </c:marker>
          <c:cat>
            <c:strRef>
              <c:f>Sayfa1!$A$2:$A$6</c:f>
              <c:strCache>
                <c:ptCount val="5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</c:strCache>
            </c:strRef>
          </c:cat>
          <c:val>
            <c:numRef>
              <c:f>Sayfa1!$C$2:$C$6</c:f>
              <c:numCache>
                <c:formatCode>General</c:formatCode>
                <c:ptCount val="5"/>
                <c:pt idx="0">
                  <c:v>3.0019999999999999E-3</c:v>
                </c:pt>
                <c:pt idx="1">
                  <c:v>2.9840000000000001E-3</c:v>
                </c:pt>
                <c:pt idx="2">
                  <c:v>3.0349999999999999E-3</c:v>
                </c:pt>
                <c:pt idx="3">
                  <c:v>2.9810000000000001E-3</c:v>
                </c:pt>
                <c:pt idx="4">
                  <c:v>3.9960000000000004E-3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83-4299-89B2-9D894D732AA7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6 Thread</c:v>
                </c:pt>
              </c:strCache>
            </c:strRef>
          </c:tx>
          <c:spPr>
            <a:ln w="28575" cap="rnd">
              <a:solidFill>
                <a:schemeClr val="accent5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tint val="86000"/>
                </a:schemeClr>
              </a:solidFill>
              <a:ln w="9525">
                <a:solidFill>
                  <a:schemeClr val="accent5">
                    <a:tint val="86000"/>
                  </a:schemeClr>
                </a:solidFill>
              </a:ln>
              <a:effectLst/>
            </c:spPr>
          </c:marker>
          <c:cat>
            <c:strRef>
              <c:f>Sayfa1!$A$2:$A$6</c:f>
              <c:strCache>
                <c:ptCount val="5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</c:strCache>
            </c:strRef>
          </c:cat>
          <c:val>
            <c:numRef>
              <c:f>Sayfa1!$D$2:$D$6</c:f>
              <c:numCache>
                <c:formatCode>General</c:formatCode>
                <c:ptCount val="5"/>
                <c:pt idx="0">
                  <c:v>1.9989999999999999E-3</c:v>
                </c:pt>
                <c:pt idx="1">
                  <c:v>1.9889999999999999E-3</c:v>
                </c:pt>
                <c:pt idx="2">
                  <c:v>1.9989999999999999E-3</c:v>
                </c:pt>
                <c:pt idx="3">
                  <c:v>9.9799999999999997E-4</c:v>
                </c:pt>
                <c:pt idx="4">
                  <c:v>1.9629999999999999E-3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83-4299-89B2-9D894D732AA7}"/>
            </c:ext>
          </c:extLst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12 Thread</c:v>
                </c:pt>
              </c:strCache>
            </c:strRef>
          </c:tx>
          <c:spPr>
            <a:ln w="28575" cap="rnd">
              <a:solidFill>
                <a:schemeClr val="accent5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tint val="58000"/>
                </a:schemeClr>
              </a:solidFill>
              <a:ln w="9525">
                <a:solidFill>
                  <a:schemeClr val="accent5">
                    <a:tint val="58000"/>
                  </a:schemeClr>
                </a:solidFill>
              </a:ln>
              <a:effectLst/>
            </c:spPr>
          </c:marker>
          <c:cat>
            <c:strRef>
              <c:f>Sayfa1!$A$2:$A$6</c:f>
              <c:strCache>
                <c:ptCount val="5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</c:strCache>
            </c:strRef>
          </c:cat>
          <c:val>
            <c:numRef>
              <c:f>Sayfa1!$E$2:$E$6</c:f>
              <c:numCache>
                <c:formatCode>General</c:formatCode>
                <c:ptCount val="5"/>
                <c:pt idx="0">
                  <c:v>9.859999999999999E-4</c:v>
                </c:pt>
                <c:pt idx="1">
                  <c:v>1.9710000000000001E-3</c:v>
                </c:pt>
                <c:pt idx="2">
                  <c:v>2.0010000000000002E-3</c:v>
                </c:pt>
                <c:pt idx="3">
                  <c:v>1.0009999999999999E-3</c:v>
                </c:pt>
                <c:pt idx="4">
                  <c:v>9.7999999999999997E-4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83-4299-89B2-9D894D732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849023"/>
        <c:axId val="224854015"/>
      </c:lineChart>
      <c:catAx>
        <c:axId val="22484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tr-T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24854015"/>
        <c:crosses val="autoZero"/>
        <c:auto val="1"/>
        <c:lblAlgn val="ctr"/>
        <c:lblOffset val="100"/>
        <c:noMultiLvlLbl val="0"/>
      </c:catAx>
      <c:valAx>
        <c:axId val="22485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tr-TR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tr-T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248490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lang="tr-T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tr-TR"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Av</a:t>
            </a:r>
            <a:r>
              <a:rPr lang="tr-TR" dirty="0" err="1" smtClean="0"/>
              <a:t>arage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Sayfa1!$A$2:$A$5</c:f>
              <c:strCache>
                <c:ptCount val="4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12 Thread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5.3870000000000003E-3</c:v>
                </c:pt>
                <c:pt idx="1">
                  <c:v>3.199E-3</c:v>
                </c:pt>
                <c:pt idx="2">
                  <c:v>1.789E-3</c:v>
                </c:pt>
                <c:pt idx="3">
                  <c:v>1.387E-3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2B-421C-84CD-F0FF6DFFA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8112559"/>
        <c:axId val="268118799"/>
      </c:lineChart>
      <c:catAx>
        <c:axId val="26811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68118799"/>
        <c:crosses val="autoZero"/>
        <c:auto val="1"/>
        <c:lblAlgn val="ctr"/>
        <c:lblOffset val="100"/>
        <c:noMultiLvlLbl val="0"/>
      </c:catAx>
      <c:valAx>
        <c:axId val="26811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6811255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25DFC-3D1D-4771-813B-43FD21BF7E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AA39676-B410-47C2-B709-F3280A541D9C}">
      <dgm:prSet phldrT="[Metin]"/>
      <dgm:spPr>
        <a:solidFill>
          <a:srgbClr val="00B0F0"/>
        </a:solidFill>
        <a:ln>
          <a:noFill/>
        </a:ln>
      </dgm:spPr>
      <dgm:t>
        <a:bodyPr/>
        <a:lstStyle/>
        <a:p>
          <a:pPr algn="ctr"/>
          <a:r>
            <a:rPr lang="tr-TR" dirty="0" smtClean="0"/>
            <a:t>RGB</a:t>
          </a:r>
          <a:endParaRPr lang="tr-TR" dirty="0"/>
        </a:p>
      </dgm:t>
    </dgm:pt>
    <dgm:pt modelId="{C47F1A7E-419D-4A34-B80E-05B70124560E}" type="parTrans" cxnId="{420ADB37-B173-49D2-9D74-8F67FEAB4A53}">
      <dgm:prSet/>
      <dgm:spPr/>
      <dgm:t>
        <a:bodyPr/>
        <a:lstStyle/>
        <a:p>
          <a:endParaRPr lang="tr-TR"/>
        </a:p>
      </dgm:t>
    </dgm:pt>
    <dgm:pt modelId="{7E238435-9A3C-46D4-9263-BDA9863204CA}" type="sibTrans" cxnId="{420ADB37-B173-49D2-9D74-8F67FEAB4A53}">
      <dgm:prSet/>
      <dgm:spPr/>
      <dgm:t>
        <a:bodyPr/>
        <a:lstStyle/>
        <a:p>
          <a:endParaRPr lang="tr-TR"/>
        </a:p>
      </dgm:t>
    </dgm:pt>
    <dgm:pt modelId="{C76C77C9-8E54-4FE9-A85F-B41CF28C2E0D}">
      <dgm:prSet phldrT="[Metin]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tr-TR" dirty="0" smtClean="0"/>
            <a:t>R</a:t>
          </a:r>
          <a:endParaRPr lang="tr-TR" dirty="0"/>
        </a:p>
      </dgm:t>
    </dgm:pt>
    <dgm:pt modelId="{158F9BEA-02CD-4460-BDEE-233032490E97}" type="parTrans" cxnId="{0563DF29-68C3-483A-8958-401418DA3FB4}">
      <dgm:prSet/>
      <dgm:spPr/>
      <dgm:t>
        <a:bodyPr/>
        <a:lstStyle/>
        <a:p>
          <a:endParaRPr lang="tr-TR"/>
        </a:p>
      </dgm:t>
    </dgm:pt>
    <dgm:pt modelId="{D5450D6B-886A-4448-BE92-8FD6C2443958}" type="sibTrans" cxnId="{0563DF29-68C3-483A-8958-401418DA3FB4}">
      <dgm:prSet/>
      <dgm:spPr/>
      <dgm:t>
        <a:bodyPr/>
        <a:lstStyle/>
        <a:p>
          <a:endParaRPr lang="tr-TR"/>
        </a:p>
      </dgm:t>
    </dgm:pt>
    <dgm:pt modelId="{1DE12E5C-F5BB-42FE-AFC4-C011D2A48A2E}">
      <dgm:prSet phldrT="[Metin]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tr-TR" dirty="0" smtClean="0"/>
            <a:t>G</a:t>
          </a:r>
          <a:endParaRPr lang="tr-TR" dirty="0"/>
        </a:p>
      </dgm:t>
    </dgm:pt>
    <dgm:pt modelId="{D7C3ADE9-1761-40D5-BF49-45FC97E9D637}" type="parTrans" cxnId="{85A36196-3C26-4B6B-8A8B-803160FF50AC}">
      <dgm:prSet/>
      <dgm:spPr/>
      <dgm:t>
        <a:bodyPr/>
        <a:lstStyle/>
        <a:p>
          <a:endParaRPr lang="tr-TR"/>
        </a:p>
      </dgm:t>
    </dgm:pt>
    <dgm:pt modelId="{A8C52798-95CE-4630-83A0-A9D19209DF42}" type="sibTrans" cxnId="{85A36196-3C26-4B6B-8A8B-803160FF50AC}">
      <dgm:prSet/>
      <dgm:spPr/>
      <dgm:t>
        <a:bodyPr/>
        <a:lstStyle/>
        <a:p>
          <a:endParaRPr lang="tr-TR"/>
        </a:p>
      </dgm:t>
    </dgm:pt>
    <dgm:pt modelId="{BF0C2E49-7B0C-4ADC-8A94-8ADA62BC86B0}">
      <dgm:prSet phldrT="[Metin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tr-TR" dirty="0" smtClean="0"/>
            <a:t>B</a:t>
          </a:r>
          <a:endParaRPr lang="tr-TR" dirty="0"/>
        </a:p>
      </dgm:t>
    </dgm:pt>
    <dgm:pt modelId="{B7A90D4A-EDA9-4440-9153-B25ACC2BDAE5}" type="sibTrans" cxnId="{BF7D20C8-08EF-407F-8142-DD046E509721}">
      <dgm:prSet/>
      <dgm:spPr/>
      <dgm:t>
        <a:bodyPr/>
        <a:lstStyle/>
        <a:p>
          <a:endParaRPr lang="tr-TR"/>
        </a:p>
      </dgm:t>
    </dgm:pt>
    <dgm:pt modelId="{1C8AD5E7-D365-4484-BC83-37F49153D66B}" type="parTrans" cxnId="{BF7D20C8-08EF-407F-8142-DD046E509721}">
      <dgm:prSet/>
      <dgm:spPr/>
      <dgm:t>
        <a:bodyPr/>
        <a:lstStyle/>
        <a:p>
          <a:endParaRPr lang="tr-TR"/>
        </a:p>
      </dgm:t>
    </dgm:pt>
    <dgm:pt modelId="{27C546C3-F7D0-4880-810C-EA6376CC2A90}" type="pres">
      <dgm:prSet presAssocID="{46225DFC-3D1D-4771-813B-43FD21BF7E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6152E2B0-0CDA-4377-B9AB-C5774E2D83FD}" type="pres">
      <dgm:prSet presAssocID="{8AA39676-B410-47C2-B709-F3280A541D9C}" presName="hierRoot1" presStyleCnt="0">
        <dgm:presLayoutVars>
          <dgm:hierBranch val="init"/>
        </dgm:presLayoutVars>
      </dgm:prSet>
      <dgm:spPr/>
    </dgm:pt>
    <dgm:pt modelId="{3223C7C0-AEEE-4E06-80CD-CEAEAD918BBC}" type="pres">
      <dgm:prSet presAssocID="{8AA39676-B410-47C2-B709-F3280A541D9C}" presName="rootComposite1" presStyleCnt="0"/>
      <dgm:spPr/>
    </dgm:pt>
    <dgm:pt modelId="{82F24812-1D17-4034-BCD8-4A93F5294C2D}" type="pres">
      <dgm:prSet presAssocID="{8AA39676-B410-47C2-B709-F3280A541D9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38C4B99-8046-448F-A2DB-37C95EE76317}" type="pres">
      <dgm:prSet presAssocID="{8AA39676-B410-47C2-B709-F3280A541D9C}" presName="rootConnector1" presStyleLbl="node1" presStyleIdx="0" presStyleCnt="0"/>
      <dgm:spPr/>
      <dgm:t>
        <a:bodyPr/>
        <a:lstStyle/>
        <a:p>
          <a:endParaRPr lang="tr-TR"/>
        </a:p>
      </dgm:t>
    </dgm:pt>
    <dgm:pt modelId="{3385B22C-0DC9-49CD-84D7-FAB515601E13}" type="pres">
      <dgm:prSet presAssocID="{8AA39676-B410-47C2-B709-F3280A541D9C}" presName="hierChild2" presStyleCnt="0"/>
      <dgm:spPr/>
    </dgm:pt>
    <dgm:pt modelId="{E663D442-1B7D-4A01-80AD-968A5A7AA3E5}" type="pres">
      <dgm:prSet presAssocID="{158F9BEA-02CD-4460-BDEE-233032490E97}" presName="Name37" presStyleLbl="parChTrans1D2" presStyleIdx="0" presStyleCnt="3"/>
      <dgm:spPr/>
      <dgm:t>
        <a:bodyPr/>
        <a:lstStyle/>
        <a:p>
          <a:endParaRPr lang="tr-TR"/>
        </a:p>
      </dgm:t>
    </dgm:pt>
    <dgm:pt modelId="{1FC0CBF1-C8A5-46A5-8C13-8DEC0BADBCB3}" type="pres">
      <dgm:prSet presAssocID="{C76C77C9-8E54-4FE9-A85F-B41CF28C2E0D}" presName="hierRoot2" presStyleCnt="0">
        <dgm:presLayoutVars>
          <dgm:hierBranch val="init"/>
        </dgm:presLayoutVars>
      </dgm:prSet>
      <dgm:spPr/>
    </dgm:pt>
    <dgm:pt modelId="{BDDC7C25-922E-4FCD-8F7A-67172F2B9046}" type="pres">
      <dgm:prSet presAssocID="{C76C77C9-8E54-4FE9-A85F-B41CF28C2E0D}" presName="rootComposite" presStyleCnt="0"/>
      <dgm:spPr/>
    </dgm:pt>
    <dgm:pt modelId="{72E3EF79-60C2-40F6-833B-B506EF1DFFC0}" type="pres">
      <dgm:prSet presAssocID="{C76C77C9-8E54-4FE9-A85F-B41CF28C2E0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E3A859C-D471-461A-9B89-87EEFFF61565}" type="pres">
      <dgm:prSet presAssocID="{C76C77C9-8E54-4FE9-A85F-B41CF28C2E0D}" presName="rootConnector" presStyleLbl="node2" presStyleIdx="0" presStyleCnt="3"/>
      <dgm:spPr/>
      <dgm:t>
        <a:bodyPr/>
        <a:lstStyle/>
        <a:p>
          <a:endParaRPr lang="tr-TR"/>
        </a:p>
      </dgm:t>
    </dgm:pt>
    <dgm:pt modelId="{60DA134D-CEF3-4E9A-B8C9-DDE177D913BA}" type="pres">
      <dgm:prSet presAssocID="{C76C77C9-8E54-4FE9-A85F-B41CF28C2E0D}" presName="hierChild4" presStyleCnt="0"/>
      <dgm:spPr/>
    </dgm:pt>
    <dgm:pt modelId="{77E75B93-9492-41C1-AE81-A5D0EFCF1775}" type="pres">
      <dgm:prSet presAssocID="{C76C77C9-8E54-4FE9-A85F-B41CF28C2E0D}" presName="hierChild5" presStyleCnt="0"/>
      <dgm:spPr/>
    </dgm:pt>
    <dgm:pt modelId="{A147D61F-8B2C-494B-80E9-317B77DDB9E0}" type="pres">
      <dgm:prSet presAssocID="{D7C3ADE9-1761-40D5-BF49-45FC97E9D637}" presName="Name37" presStyleLbl="parChTrans1D2" presStyleIdx="1" presStyleCnt="3"/>
      <dgm:spPr/>
      <dgm:t>
        <a:bodyPr/>
        <a:lstStyle/>
        <a:p>
          <a:endParaRPr lang="tr-TR"/>
        </a:p>
      </dgm:t>
    </dgm:pt>
    <dgm:pt modelId="{949ABE04-CD28-4AFA-84AC-85E0E099A8E3}" type="pres">
      <dgm:prSet presAssocID="{1DE12E5C-F5BB-42FE-AFC4-C011D2A48A2E}" presName="hierRoot2" presStyleCnt="0">
        <dgm:presLayoutVars>
          <dgm:hierBranch val="init"/>
        </dgm:presLayoutVars>
      </dgm:prSet>
      <dgm:spPr/>
    </dgm:pt>
    <dgm:pt modelId="{9953818D-68E1-4597-A047-14B6D2025F20}" type="pres">
      <dgm:prSet presAssocID="{1DE12E5C-F5BB-42FE-AFC4-C011D2A48A2E}" presName="rootComposite" presStyleCnt="0"/>
      <dgm:spPr/>
    </dgm:pt>
    <dgm:pt modelId="{8AFF6FF4-4EE4-4CCF-B190-D232FC8A9928}" type="pres">
      <dgm:prSet presAssocID="{1DE12E5C-F5BB-42FE-AFC4-C011D2A48A2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A63C5A26-7C0F-4A2E-AA6F-19A007BF6F72}" type="pres">
      <dgm:prSet presAssocID="{1DE12E5C-F5BB-42FE-AFC4-C011D2A48A2E}" presName="rootConnector" presStyleLbl="node2" presStyleIdx="1" presStyleCnt="3"/>
      <dgm:spPr/>
      <dgm:t>
        <a:bodyPr/>
        <a:lstStyle/>
        <a:p>
          <a:endParaRPr lang="tr-TR"/>
        </a:p>
      </dgm:t>
    </dgm:pt>
    <dgm:pt modelId="{25CE7265-1346-4BBC-8839-259A123B7039}" type="pres">
      <dgm:prSet presAssocID="{1DE12E5C-F5BB-42FE-AFC4-C011D2A48A2E}" presName="hierChild4" presStyleCnt="0"/>
      <dgm:spPr/>
    </dgm:pt>
    <dgm:pt modelId="{DF13CBBD-8575-4C53-AA21-4B720E0F67D4}" type="pres">
      <dgm:prSet presAssocID="{1DE12E5C-F5BB-42FE-AFC4-C011D2A48A2E}" presName="hierChild5" presStyleCnt="0"/>
      <dgm:spPr/>
    </dgm:pt>
    <dgm:pt modelId="{4E2C1347-0C2D-4C8B-8DB8-FDBB122024AA}" type="pres">
      <dgm:prSet presAssocID="{1C8AD5E7-D365-4484-BC83-37F49153D66B}" presName="Name37" presStyleLbl="parChTrans1D2" presStyleIdx="2" presStyleCnt="3"/>
      <dgm:spPr/>
      <dgm:t>
        <a:bodyPr/>
        <a:lstStyle/>
        <a:p>
          <a:endParaRPr lang="tr-TR"/>
        </a:p>
      </dgm:t>
    </dgm:pt>
    <dgm:pt modelId="{5B37B3EE-264B-4380-8282-9A9194113657}" type="pres">
      <dgm:prSet presAssocID="{BF0C2E49-7B0C-4ADC-8A94-8ADA62BC86B0}" presName="hierRoot2" presStyleCnt="0">
        <dgm:presLayoutVars>
          <dgm:hierBranch val="init"/>
        </dgm:presLayoutVars>
      </dgm:prSet>
      <dgm:spPr/>
    </dgm:pt>
    <dgm:pt modelId="{975578E7-4F02-4E9C-A735-CB1D0AEB2A0C}" type="pres">
      <dgm:prSet presAssocID="{BF0C2E49-7B0C-4ADC-8A94-8ADA62BC86B0}" presName="rootComposite" presStyleCnt="0"/>
      <dgm:spPr/>
    </dgm:pt>
    <dgm:pt modelId="{0CB67AB4-861F-46C0-BBAD-D25B2CF216FE}" type="pres">
      <dgm:prSet presAssocID="{BF0C2E49-7B0C-4ADC-8A94-8ADA62BC86B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86D8534-C23A-4612-9D7B-C66CFFF30ADC}" type="pres">
      <dgm:prSet presAssocID="{BF0C2E49-7B0C-4ADC-8A94-8ADA62BC86B0}" presName="rootConnector" presStyleLbl="node2" presStyleIdx="2" presStyleCnt="3"/>
      <dgm:spPr/>
      <dgm:t>
        <a:bodyPr/>
        <a:lstStyle/>
        <a:p>
          <a:endParaRPr lang="tr-TR"/>
        </a:p>
      </dgm:t>
    </dgm:pt>
    <dgm:pt modelId="{F536CBFD-6B70-4152-9DE9-DDB8EC1C2357}" type="pres">
      <dgm:prSet presAssocID="{BF0C2E49-7B0C-4ADC-8A94-8ADA62BC86B0}" presName="hierChild4" presStyleCnt="0"/>
      <dgm:spPr/>
    </dgm:pt>
    <dgm:pt modelId="{7AFFFC36-D999-4E9C-BAAF-E9CCB3D6A344}" type="pres">
      <dgm:prSet presAssocID="{BF0C2E49-7B0C-4ADC-8A94-8ADA62BC86B0}" presName="hierChild5" presStyleCnt="0"/>
      <dgm:spPr/>
    </dgm:pt>
    <dgm:pt modelId="{187FEBBC-BA82-41C8-AD66-5CDF3AECC520}" type="pres">
      <dgm:prSet presAssocID="{8AA39676-B410-47C2-B709-F3280A541D9C}" presName="hierChild3" presStyleCnt="0"/>
      <dgm:spPr/>
    </dgm:pt>
  </dgm:ptLst>
  <dgm:cxnLst>
    <dgm:cxn modelId="{724C57BA-5410-483B-9A46-B42E1673CB4B}" type="presOf" srcId="{46225DFC-3D1D-4771-813B-43FD21BF7E24}" destId="{27C546C3-F7D0-4880-810C-EA6376CC2A90}" srcOrd="0" destOrd="0" presId="urn:microsoft.com/office/officeart/2005/8/layout/orgChart1"/>
    <dgm:cxn modelId="{2E0B26ED-5E86-4060-9AD7-8479BBBBEDC4}" type="presOf" srcId="{8AA39676-B410-47C2-B709-F3280A541D9C}" destId="{82F24812-1D17-4034-BCD8-4A93F5294C2D}" srcOrd="0" destOrd="0" presId="urn:microsoft.com/office/officeart/2005/8/layout/orgChart1"/>
    <dgm:cxn modelId="{BF7D20C8-08EF-407F-8142-DD046E509721}" srcId="{8AA39676-B410-47C2-B709-F3280A541D9C}" destId="{BF0C2E49-7B0C-4ADC-8A94-8ADA62BC86B0}" srcOrd="2" destOrd="0" parTransId="{1C8AD5E7-D365-4484-BC83-37F49153D66B}" sibTransId="{B7A90D4A-EDA9-4440-9153-B25ACC2BDAE5}"/>
    <dgm:cxn modelId="{E982D1E2-3AB5-40ED-8B52-D399347FEF42}" type="presOf" srcId="{1DE12E5C-F5BB-42FE-AFC4-C011D2A48A2E}" destId="{A63C5A26-7C0F-4A2E-AA6F-19A007BF6F72}" srcOrd="1" destOrd="0" presId="urn:microsoft.com/office/officeart/2005/8/layout/orgChart1"/>
    <dgm:cxn modelId="{3E1CAEBA-7372-4C41-9B07-01263E316D38}" type="presOf" srcId="{BF0C2E49-7B0C-4ADC-8A94-8ADA62BC86B0}" destId="{0CB67AB4-861F-46C0-BBAD-D25B2CF216FE}" srcOrd="0" destOrd="0" presId="urn:microsoft.com/office/officeart/2005/8/layout/orgChart1"/>
    <dgm:cxn modelId="{857D9E79-A8DC-41C2-A57D-F7DC2DD8FC9E}" type="presOf" srcId="{BF0C2E49-7B0C-4ADC-8A94-8ADA62BC86B0}" destId="{486D8534-C23A-4612-9D7B-C66CFFF30ADC}" srcOrd="1" destOrd="0" presId="urn:microsoft.com/office/officeart/2005/8/layout/orgChart1"/>
    <dgm:cxn modelId="{67277188-9620-499A-BDBA-0E10AB138A31}" type="presOf" srcId="{C76C77C9-8E54-4FE9-A85F-B41CF28C2E0D}" destId="{0E3A859C-D471-461A-9B89-87EEFFF61565}" srcOrd="1" destOrd="0" presId="urn:microsoft.com/office/officeart/2005/8/layout/orgChart1"/>
    <dgm:cxn modelId="{85A36196-3C26-4B6B-8A8B-803160FF50AC}" srcId="{8AA39676-B410-47C2-B709-F3280A541D9C}" destId="{1DE12E5C-F5BB-42FE-AFC4-C011D2A48A2E}" srcOrd="1" destOrd="0" parTransId="{D7C3ADE9-1761-40D5-BF49-45FC97E9D637}" sibTransId="{A8C52798-95CE-4630-83A0-A9D19209DF42}"/>
    <dgm:cxn modelId="{58C6B3FB-97B3-4C82-B9D7-18201B5BAD4D}" type="presOf" srcId="{158F9BEA-02CD-4460-BDEE-233032490E97}" destId="{E663D442-1B7D-4A01-80AD-968A5A7AA3E5}" srcOrd="0" destOrd="0" presId="urn:microsoft.com/office/officeart/2005/8/layout/orgChart1"/>
    <dgm:cxn modelId="{DFC07345-1049-454A-AE52-FEFFDF620CE0}" type="presOf" srcId="{D7C3ADE9-1761-40D5-BF49-45FC97E9D637}" destId="{A147D61F-8B2C-494B-80E9-317B77DDB9E0}" srcOrd="0" destOrd="0" presId="urn:microsoft.com/office/officeart/2005/8/layout/orgChart1"/>
    <dgm:cxn modelId="{EB796DE0-2188-42EF-BEDC-345493571DDA}" type="presOf" srcId="{1C8AD5E7-D365-4484-BC83-37F49153D66B}" destId="{4E2C1347-0C2D-4C8B-8DB8-FDBB122024AA}" srcOrd="0" destOrd="0" presId="urn:microsoft.com/office/officeart/2005/8/layout/orgChart1"/>
    <dgm:cxn modelId="{41E6BB03-8D70-45B7-B756-00EC858173FC}" type="presOf" srcId="{C76C77C9-8E54-4FE9-A85F-B41CF28C2E0D}" destId="{72E3EF79-60C2-40F6-833B-B506EF1DFFC0}" srcOrd="0" destOrd="0" presId="urn:microsoft.com/office/officeart/2005/8/layout/orgChart1"/>
    <dgm:cxn modelId="{680F5671-B467-43E8-A744-85C6F66C8F21}" type="presOf" srcId="{8AA39676-B410-47C2-B709-F3280A541D9C}" destId="{038C4B99-8046-448F-A2DB-37C95EE76317}" srcOrd="1" destOrd="0" presId="urn:microsoft.com/office/officeart/2005/8/layout/orgChart1"/>
    <dgm:cxn modelId="{420ADB37-B173-49D2-9D74-8F67FEAB4A53}" srcId="{46225DFC-3D1D-4771-813B-43FD21BF7E24}" destId="{8AA39676-B410-47C2-B709-F3280A541D9C}" srcOrd="0" destOrd="0" parTransId="{C47F1A7E-419D-4A34-B80E-05B70124560E}" sibTransId="{7E238435-9A3C-46D4-9263-BDA9863204CA}"/>
    <dgm:cxn modelId="{5AD303D8-3849-4339-9F09-FF845BBD0760}" type="presOf" srcId="{1DE12E5C-F5BB-42FE-AFC4-C011D2A48A2E}" destId="{8AFF6FF4-4EE4-4CCF-B190-D232FC8A9928}" srcOrd="0" destOrd="0" presId="urn:microsoft.com/office/officeart/2005/8/layout/orgChart1"/>
    <dgm:cxn modelId="{0563DF29-68C3-483A-8958-401418DA3FB4}" srcId="{8AA39676-B410-47C2-B709-F3280A541D9C}" destId="{C76C77C9-8E54-4FE9-A85F-B41CF28C2E0D}" srcOrd="0" destOrd="0" parTransId="{158F9BEA-02CD-4460-BDEE-233032490E97}" sibTransId="{D5450D6B-886A-4448-BE92-8FD6C2443958}"/>
    <dgm:cxn modelId="{5F6C1CD4-F705-41C9-8538-437ECDA9353A}" type="presParOf" srcId="{27C546C3-F7D0-4880-810C-EA6376CC2A90}" destId="{6152E2B0-0CDA-4377-B9AB-C5774E2D83FD}" srcOrd="0" destOrd="0" presId="urn:microsoft.com/office/officeart/2005/8/layout/orgChart1"/>
    <dgm:cxn modelId="{516C1E2B-2835-43C2-BB3B-BAD238162BDC}" type="presParOf" srcId="{6152E2B0-0CDA-4377-B9AB-C5774E2D83FD}" destId="{3223C7C0-AEEE-4E06-80CD-CEAEAD918BBC}" srcOrd="0" destOrd="0" presId="urn:microsoft.com/office/officeart/2005/8/layout/orgChart1"/>
    <dgm:cxn modelId="{A124D4E9-1887-4977-A1E7-250633EB3A84}" type="presParOf" srcId="{3223C7C0-AEEE-4E06-80CD-CEAEAD918BBC}" destId="{82F24812-1D17-4034-BCD8-4A93F5294C2D}" srcOrd="0" destOrd="0" presId="urn:microsoft.com/office/officeart/2005/8/layout/orgChart1"/>
    <dgm:cxn modelId="{9FA986E2-1E7A-4A73-8E1B-0CE1908D5280}" type="presParOf" srcId="{3223C7C0-AEEE-4E06-80CD-CEAEAD918BBC}" destId="{038C4B99-8046-448F-A2DB-37C95EE76317}" srcOrd="1" destOrd="0" presId="urn:microsoft.com/office/officeart/2005/8/layout/orgChart1"/>
    <dgm:cxn modelId="{9D447367-4CAD-4DAA-80E6-4BD2808B1620}" type="presParOf" srcId="{6152E2B0-0CDA-4377-B9AB-C5774E2D83FD}" destId="{3385B22C-0DC9-49CD-84D7-FAB515601E13}" srcOrd="1" destOrd="0" presId="urn:microsoft.com/office/officeart/2005/8/layout/orgChart1"/>
    <dgm:cxn modelId="{027E71EA-8E06-4894-B0AE-6BCB1F3C7554}" type="presParOf" srcId="{3385B22C-0DC9-49CD-84D7-FAB515601E13}" destId="{E663D442-1B7D-4A01-80AD-968A5A7AA3E5}" srcOrd="0" destOrd="0" presId="urn:microsoft.com/office/officeart/2005/8/layout/orgChart1"/>
    <dgm:cxn modelId="{3F6FAE07-1D40-4EF8-80B1-42B18569B300}" type="presParOf" srcId="{3385B22C-0DC9-49CD-84D7-FAB515601E13}" destId="{1FC0CBF1-C8A5-46A5-8C13-8DEC0BADBCB3}" srcOrd="1" destOrd="0" presId="urn:microsoft.com/office/officeart/2005/8/layout/orgChart1"/>
    <dgm:cxn modelId="{2F4A088D-666F-4567-BF59-DEBA6975F410}" type="presParOf" srcId="{1FC0CBF1-C8A5-46A5-8C13-8DEC0BADBCB3}" destId="{BDDC7C25-922E-4FCD-8F7A-67172F2B9046}" srcOrd="0" destOrd="0" presId="urn:microsoft.com/office/officeart/2005/8/layout/orgChart1"/>
    <dgm:cxn modelId="{6421A817-9E4A-4F8E-9BD5-C3CED9AFF498}" type="presParOf" srcId="{BDDC7C25-922E-4FCD-8F7A-67172F2B9046}" destId="{72E3EF79-60C2-40F6-833B-B506EF1DFFC0}" srcOrd="0" destOrd="0" presId="urn:microsoft.com/office/officeart/2005/8/layout/orgChart1"/>
    <dgm:cxn modelId="{E49E0905-5C94-4A97-89F4-05B4B67EC385}" type="presParOf" srcId="{BDDC7C25-922E-4FCD-8F7A-67172F2B9046}" destId="{0E3A859C-D471-461A-9B89-87EEFFF61565}" srcOrd="1" destOrd="0" presId="urn:microsoft.com/office/officeart/2005/8/layout/orgChart1"/>
    <dgm:cxn modelId="{B9934933-83F1-4EE1-B7AA-E707E4D47BE0}" type="presParOf" srcId="{1FC0CBF1-C8A5-46A5-8C13-8DEC0BADBCB3}" destId="{60DA134D-CEF3-4E9A-B8C9-DDE177D913BA}" srcOrd="1" destOrd="0" presId="urn:microsoft.com/office/officeart/2005/8/layout/orgChart1"/>
    <dgm:cxn modelId="{27CEEEA1-6D2B-4CD9-BDDF-E09DB7439B47}" type="presParOf" srcId="{1FC0CBF1-C8A5-46A5-8C13-8DEC0BADBCB3}" destId="{77E75B93-9492-41C1-AE81-A5D0EFCF1775}" srcOrd="2" destOrd="0" presId="urn:microsoft.com/office/officeart/2005/8/layout/orgChart1"/>
    <dgm:cxn modelId="{EC220C0B-A8DD-4809-9252-0F4EB531ADAB}" type="presParOf" srcId="{3385B22C-0DC9-49CD-84D7-FAB515601E13}" destId="{A147D61F-8B2C-494B-80E9-317B77DDB9E0}" srcOrd="2" destOrd="0" presId="urn:microsoft.com/office/officeart/2005/8/layout/orgChart1"/>
    <dgm:cxn modelId="{B82EDFFA-69F1-4237-ADF4-F03A1E4290CC}" type="presParOf" srcId="{3385B22C-0DC9-49CD-84D7-FAB515601E13}" destId="{949ABE04-CD28-4AFA-84AC-85E0E099A8E3}" srcOrd="3" destOrd="0" presId="urn:microsoft.com/office/officeart/2005/8/layout/orgChart1"/>
    <dgm:cxn modelId="{0250C449-A7C2-47E7-9DA9-57F1A073BA01}" type="presParOf" srcId="{949ABE04-CD28-4AFA-84AC-85E0E099A8E3}" destId="{9953818D-68E1-4597-A047-14B6D2025F20}" srcOrd="0" destOrd="0" presId="urn:microsoft.com/office/officeart/2005/8/layout/orgChart1"/>
    <dgm:cxn modelId="{A47EE2AD-1CB9-4198-8484-F468A52ABE52}" type="presParOf" srcId="{9953818D-68E1-4597-A047-14B6D2025F20}" destId="{8AFF6FF4-4EE4-4CCF-B190-D232FC8A9928}" srcOrd="0" destOrd="0" presId="urn:microsoft.com/office/officeart/2005/8/layout/orgChart1"/>
    <dgm:cxn modelId="{84C0E68C-CF26-4C2B-B3D5-6E7D4F189F5C}" type="presParOf" srcId="{9953818D-68E1-4597-A047-14B6D2025F20}" destId="{A63C5A26-7C0F-4A2E-AA6F-19A007BF6F72}" srcOrd="1" destOrd="0" presId="urn:microsoft.com/office/officeart/2005/8/layout/orgChart1"/>
    <dgm:cxn modelId="{E91B0F27-D75C-4038-84EE-5BB07B385A52}" type="presParOf" srcId="{949ABE04-CD28-4AFA-84AC-85E0E099A8E3}" destId="{25CE7265-1346-4BBC-8839-259A123B7039}" srcOrd="1" destOrd="0" presId="urn:microsoft.com/office/officeart/2005/8/layout/orgChart1"/>
    <dgm:cxn modelId="{6E254422-F6B9-408D-BA83-D145D3D1C75E}" type="presParOf" srcId="{949ABE04-CD28-4AFA-84AC-85E0E099A8E3}" destId="{DF13CBBD-8575-4C53-AA21-4B720E0F67D4}" srcOrd="2" destOrd="0" presId="urn:microsoft.com/office/officeart/2005/8/layout/orgChart1"/>
    <dgm:cxn modelId="{DDFBC364-F0D3-4ECE-B2A7-7B58FD11E7CD}" type="presParOf" srcId="{3385B22C-0DC9-49CD-84D7-FAB515601E13}" destId="{4E2C1347-0C2D-4C8B-8DB8-FDBB122024AA}" srcOrd="4" destOrd="0" presId="urn:microsoft.com/office/officeart/2005/8/layout/orgChart1"/>
    <dgm:cxn modelId="{7E03782E-1D66-4E13-B46A-D63BDBC4BD5D}" type="presParOf" srcId="{3385B22C-0DC9-49CD-84D7-FAB515601E13}" destId="{5B37B3EE-264B-4380-8282-9A9194113657}" srcOrd="5" destOrd="0" presId="urn:microsoft.com/office/officeart/2005/8/layout/orgChart1"/>
    <dgm:cxn modelId="{C6ED3296-93F6-4926-BF2F-09AAAC36AD2C}" type="presParOf" srcId="{5B37B3EE-264B-4380-8282-9A9194113657}" destId="{975578E7-4F02-4E9C-A735-CB1D0AEB2A0C}" srcOrd="0" destOrd="0" presId="urn:microsoft.com/office/officeart/2005/8/layout/orgChart1"/>
    <dgm:cxn modelId="{A19C3195-AE1B-4FDC-AD14-213FAD146C16}" type="presParOf" srcId="{975578E7-4F02-4E9C-A735-CB1D0AEB2A0C}" destId="{0CB67AB4-861F-46C0-BBAD-D25B2CF216FE}" srcOrd="0" destOrd="0" presId="urn:microsoft.com/office/officeart/2005/8/layout/orgChart1"/>
    <dgm:cxn modelId="{8339DFB3-6F65-491E-A51A-35F7CEAAADE0}" type="presParOf" srcId="{975578E7-4F02-4E9C-A735-CB1D0AEB2A0C}" destId="{486D8534-C23A-4612-9D7B-C66CFFF30ADC}" srcOrd="1" destOrd="0" presId="urn:microsoft.com/office/officeart/2005/8/layout/orgChart1"/>
    <dgm:cxn modelId="{7B1D2477-3731-40E0-97FC-16A1765496FD}" type="presParOf" srcId="{5B37B3EE-264B-4380-8282-9A9194113657}" destId="{F536CBFD-6B70-4152-9DE9-DDB8EC1C2357}" srcOrd="1" destOrd="0" presId="urn:microsoft.com/office/officeart/2005/8/layout/orgChart1"/>
    <dgm:cxn modelId="{375A3DC6-EAA4-4E29-ACC7-A50A6EA98CBF}" type="presParOf" srcId="{5B37B3EE-264B-4380-8282-9A9194113657}" destId="{7AFFFC36-D999-4E9C-BAAF-E9CCB3D6A344}" srcOrd="2" destOrd="0" presId="urn:microsoft.com/office/officeart/2005/8/layout/orgChart1"/>
    <dgm:cxn modelId="{6CC673C4-DC2A-4866-9EA5-10D0316CEFFE}" type="presParOf" srcId="{6152E2B0-0CDA-4377-B9AB-C5774E2D83FD}" destId="{187FEBBC-BA82-41C8-AD66-5CDF3AECC520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225DFC-3D1D-4771-813B-43FD21BF7E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AA39676-B410-47C2-B709-F3280A541D9C}">
      <dgm:prSet phldrT="[Metin]"/>
      <dgm:spPr>
        <a:solidFill>
          <a:srgbClr val="00B0F0"/>
        </a:solidFill>
        <a:ln>
          <a:noFill/>
        </a:ln>
      </dgm:spPr>
      <dgm:t>
        <a:bodyPr/>
        <a:lstStyle/>
        <a:p>
          <a:pPr algn="ctr"/>
          <a:r>
            <a:rPr lang="tr-TR" dirty="0" smtClean="0"/>
            <a:t>RGB</a:t>
          </a:r>
          <a:endParaRPr lang="tr-TR" dirty="0"/>
        </a:p>
      </dgm:t>
    </dgm:pt>
    <dgm:pt modelId="{C47F1A7E-419D-4A34-B80E-05B70124560E}" type="parTrans" cxnId="{420ADB37-B173-49D2-9D74-8F67FEAB4A53}">
      <dgm:prSet/>
      <dgm:spPr/>
      <dgm:t>
        <a:bodyPr/>
        <a:lstStyle/>
        <a:p>
          <a:endParaRPr lang="tr-TR"/>
        </a:p>
      </dgm:t>
    </dgm:pt>
    <dgm:pt modelId="{7E238435-9A3C-46D4-9263-BDA9863204CA}" type="sibTrans" cxnId="{420ADB37-B173-49D2-9D74-8F67FEAB4A53}">
      <dgm:prSet/>
      <dgm:spPr/>
      <dgm:t>
        <a:bodyPr/>
        <a:lstStyle/>
        <a:p>
          <a:endParaRPr lang="tr-TR"/>
        </a:p>
      </dgm:t>
    </dgm:pt>
    <dgm:pt modelId="{C76C77C9-8E54-4FE9-A85F-B41CF28C2E0D}">
      <dgm:prSet phldrT="[Metin]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tr-TR" dirty="0" smtClean="0"/>
            <a:t>R</a:t>
          </a:r>
          <a:endParaRPr lang="tr-TR" dirty="0"/>
        </a:p>
      </dgm:t>
    </dgm:pt>
    <dgm:pt modelId="{158F9BEA-02CD-4460-BDEE-233032490E97}" type="parTrans" cxnId="{0563DF29-68C3-483A-8958-401418DA3FB4}">
      <dgm:prSet/>
      <dgm:spPr/>
      <dgm:t>
        <a:bodyPr/>
        <a:lstStyle/>
        <a:p>
          <a:endParaRPr lang="tr-TR"/>
        </a:p>
      </dgm:t>
    </dgm:pt>
    <dgm:pt modelId="{D5450D6B-886A-4448-BE92-8FD6C2443958}" type="sibTrans" cxnId="{0563DF29-68C3-483A-8958-401418DA3FB4}">
      <dgm:prSet/>
      <dgm:spPr/>
      <dgm:t>
        <a:bodyPr/>
        <a:lstStyle/>
        <a:p>
          <a:endParaRPr lang="tr-TR"/>
        </a:p>
      </dgm:t>
    </dgm:pt>
    <dgm:pt modelId="{1DE12E5C-F5BB-42FE-AFC4-C011D2A48A2E}">
      <dgm:prSet phldrT="[Metin]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tr-TR" dirty="0" smtClean="0"/>
            <a:t>G</a:t>
          </a:r>
          <a:endParaRPr lang="tr-TR" dirty="0"/>
        </a:p>
      </dgm:t>
    </dgm:pt>
    <dgm:pt modelId="{D7C3ADE9-1761-40D5-BF49-45FC97E9D637}" type="parTrans" cxnId="{85A36196-3C26-4B6B-8A8B-803160FF50AC}">
      <dgm:prSet/>
      <dgm:spPr/>
      <dgm:t>
        <a:bodyPr/>
        <a:lstStyle/>
        <a:p>
          <a:endParaRPr lang="tr-TR"/>
        </a:p>
      </dgm:t>
    </dgm:pt>
    <dgm:pt modelId="{A8C52798-95CE-4630-83A0-A9D19209DF42}" type="sibTrans" cxnId="{85A36196-3C26-4B6B-8A8B-803160FF50AC}">
      <dgm:prSet/>
      <dgm:spPr/>
      <dgm:t>
        <a:bodyPr/>
        <a:lstStyle/>
        <a:p>
          <a:endParaRPr lang="tr-TR"/>
        </a:p>
      </dgm:t>
    </dgm:pt>
    <dgm:pt modelId="{BF0C2E49-7B0C-4ADC-8A94-8ADA62BC86B0}">
      <dgm:prSet phldrT="[Metin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tr-TR" dirty="0" smtClean="0"/>
            <a:t>B</a:t>
          </a:r>
          <a:endParaRPr lang="tr-TR" dirty="0"/>
        </a:p>
      </dgm:t>
    </dgm:pt>
    <dgm:pt modelId="{B7A90D4A-EDA9-4440-9153-B25ACC2BDAE5}" type="sibTrans" cxnId="{BF7D20C8-08EF-407F-8142-DD046E509721}">
      <dgm:prSet/>
      <dgm:spPr/>
      <dgm:t>
        <a:bodyPr/>
        <a:lstStyle/>
        <a:p>
          <a:endParaRPr lang="tr-TR"/>
        </a:p>
      </dgm:t>
    </dgm:pt>
    <dgm:pt modelId="{1C8AD5E7-D365-4484-BC83-37F49153D66B}" type="parTrans" cxnId="{BF7D20C8-08EF-407F-8142-DD046E509721}">
      <dgm:prSet/>
      <dgm:spPr/>
      <dgm:t>
        <a:bodyPr/>
        <a:lstStyle/>
        <a:p>
          <a:endParaRPr lang="tr-TR"/>
        </a:p>
      </dgm:t>
    </dgm:pt>
    <dgm:pt modelId="{27C546C3-F7D0-4880-810C-EA6376CC2A90}" type="pres">
      <dgm:prSet presAssocID="{46225DFC-3D1D-4771-813B-43FD21BF7E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6152E2B0-0CDA-4377-B9AB-C5774E2D83FD}" type="pres">
      <dgm:prSet presAssocID="{8AA39676-B410-47C2-B709-F3280A541D9C}" presName="hierRoot1" presStyleCnt="0">
        <dgm:presLayoutVars>
          <dgm:hierBranch val="init"/>
        </dgm:presLayoutVars>
      </dgm:prSet>
      <dgm:spPr/>
    </dgm:pt>
    <dgm:pt modelId="{3223C7C0-AEEE-4E06-80CD-CEAEAD918BBC}" type="pres">
      <dgm:prSet presAssocID="{8AA39676-B410-47C2-B709-F3280A541D9C}" presName="rootComposite1" presStyleCnt="0"/>
      <dgm:spPr/>
    </dgm:pt>
    <dgm:pt modelId="{82F24812-1D17-4034-BCD8-4A93F5294C2D}" type="pres">
      <dgm:prSet presAssocID="{8AA39676-B410-47C2-B709-F3280A541D9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38C4B99-8046-448F-A2DB-37C95EE76317}" type="pres">
      <dgm:prSet presAssocID="{8AA39676-B410-47C2-B709-F3280A541D9C}" presName="rootConnector1" presStyleLbl="node1" presStyleIdx="0" presStyleCnt="0"/>
      <dgm:spPr/>
      <dgm:t>
        <a:bodyPr/>
        <a:lstStyle/>
        <a:p>
          <a:endParaRPr lang="tr-TR"/>
        </a:p>
      </dgm:t>
    </dgm:pt>
    <dgm:pt modelId="{3385B22C-0DC9-49CD-84D7-FAB515601E13}" type="pres">
      <dgm:prSet presAssocID="{8AA39676-B410-47C2-B709-F3280A541D9C}" presName="hierChild2" presStyleCnt="0"/>
      <dgm:spPr/>
    </dgm:pt>
    <dgm:pt modelId="{E663D442-1B7D-4A01-80AD-968A5A7AA3E5}" type="pres">
      <dgm:prSet presAssocID="{158F9BEA-02CD-4460-BDEE-233032490E97}" presName="Name37" presStyleLbl="parChTrans1D2" presStyleIdx="0" presStyleCnt="3"/>
      <dgm:spPr/>
      <dgm:t>
        <a:bodyPr/>
        <a:lstStyle/>
        <a:p>
          <a:endParaRPr lang="tr-TR"/>
        </a:p>
      </dgm:t>
    </dgm:pt>
    <dgm:pt modelId="{1FC0CBF1-C8A5-46A5-8C13-8DEC0BADBCB3}" type="pres">
      <dgm:prSet presAssocID="{C76C77C9-8E54-4FE9-A85F-B41CF28C2E0D}" presName="hierRoot2" presStyleCnt="0">
        <dgm:presLayoutVars>
          <dgm:hierBranch val="init"/>
        </dgm:presLayoutVars>
      </dgm:prSet>
      <dgm:spPr/>
    </dgm:pt>
    <dgm:pt modelId="{BDDC7C25-922E-4FCD-8F7A-67172F2B9046}" type="pres">
      <dgm:prSet presAssocID="{C76C77C9-8E54-4FE9-A85F-B41CF28C2E0D}" presName="rootComposite" presStyleCnt="0"/>
      <dgm:spPr/>
    </dgm:pt>
    <dgm:pt modelId="{72E3EF79-60C2-40F6-833B-B506EF1DFFC0}" type="pres">
      <dgm:prSet presAssocID="{C76C77C9-8E54-4FE9-A85F-B41CF28C2E0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E3A859C-D471-461A-9B89-87EEFFF61565}" type="pres">
      <dgm:prSet presAssocID="{C76C77C9-8E54-4FE9-A85F-B41CF28C2E0D}" presName="rootConnector" presStyleLbl="node2" presStyleIdx="0" presStyleCnt="3"/>
      <dgm:spPr/>
      <dgm:t>
        <a:bodyPr/>
        <a:lstStyle/>
        <a:p>
          <a:endParaRPr lang="tr-TR"/>
        </a:p>
      </dgm:t>
    </dgm:pt>
    <dgm:pt modelId="{60DA134D-CEF3-4E9A-B8C9-DDE177D913BA}" type="pres">
      <dgm:prSet presAssocID="{C76C77C9-8E54-4FE9-A85F-B41CF28C2E0D}" presName="hierChild4" presStyleCnt="0"/>
      <dgm:spPr/>
    </dgm:pt>
    <dgm:pt modelId="{77E75B93-9492-41C1-AE81-A5D0EFCF1775}" type="pres">
      <dgm:prSet presAssocID="{C76C77C9-8E54-4FE9-A85F-B41CF28C2E0D}" presName="hierChild5" presStyleCnt="0"/>
      <dgm:spPr/>
    </dgm:pt>
    <dgm:pt modelId="{A147D61F-8B2C-494B-80E9-317B77DDB9E0}" type="pres">
      <dgm:prSet presAssocID="{D7C3ADE9-1761-40D5-BF49-45FC97E9D637}" presName="Name37" presStyleLbl="parChTrans1D2" presStyleIdx="1" presStyleCnt="3"/>
      <dgm:spPr/>
      <dgm:t>
        <a:bodyPr/>
        <a:lstStyle/>
        <a:p>
          <a:endParaRPr lang="tr-TR"/>
        </a:p>
      </dgm:t>
    </dgm:pt>
    <dgm:pt modelId="{949ABE04-CD28-4AFA-84AC-85E0E099A8E3}" type="pres">
      <dgm:prSet presAssocID="{1DE12E5C-F5BB-42FE-AFC4-C011D2A48A2E}" presName="hierRoot2" presStyleCnt="0">
        <dgm:presLayoutVars>
          <dgm:hierBranch val="init"/>
        </dgm:presLayoutVars>
      </dgm:prSet>
      <dgm:spPr/>
    </dgm:pt>
    <dgm:pt modelId="{9953818D-68E1-4597-A047-14B6D2025F20}" type="pres">
      <dgm:prSet presAssocID="{1DE12E5C-F5BB-42FE-AFC4-C011D2A48A2E}" presName="rootComposite" presStyleCnt="0"/>
      <dgm:spPr/>
    </dgm:pt>
    <dgm:pt modelId="{8AFF6FF4-4EE4-4CCF-B190-D232FC8A9928}" type="pres">
      <dgm:prSet presAssocID="{1DE12E5C-F5BB-42FE-AFC4-C011D2A48A2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A63C5A26-7C0F-4A2E-AA6F-19A007BF6F72}" type="pres">
      <dgm:prSet presAssocID="{1DE12E5C-F5BB-42FE-AFC4-C011D2A48A2E}" presName="rootConnector" presStyleLbl="node2" presStyleIdx="1" presStyleCnt="3"/>
      <dgm:spPr/>
      <dgm:t>
        <a:bodyPr/>
        <a:lstStyle/>
        <a:p>
          <a:endParaRPr lang="tr-TR"/>
        </a:p>
      </dgm:t>
    </dgm:pt>
    <dgm:pt modelId="{25CE7265-1346-4BBC-8839-259A123B7039}" type="pres">
      <dgm:prSet presAssocID="{1DE12E5C-F5BB-42FE-AFC4-C011D2A48A2E}" presName="hierChild4" presStyleCnt="0"/>
      <dgm:spPr/>
    </dgm:pt>
    <dgm:pt modelId="{DF13CBBD-8575-4C53-AA21-4B720E0F67D4}" type="pres">
      <dgm:prSet presAssocID="{1DE12E5C-F5BB-42FE-AFC4-C011D2A48A2E}" presName="hierChild5" presStyleCnt="0"/>
      <dgm:spPr/>
    </dgm:pt>
    <dgm:pt modelId="{4E2C1347-0C2D-4C8B-8DB8-FDBB122024AA}" type="pres">
      <dgm:prSet presAssocID="{1C8AD5E7-D365-4484-BC83-37F49153D66B}" presName="Name37" presStyleLbl="parChTrans1D2" presStyleIdx="2" presStyleCnt="3"/>
      <dgm:spPr/>
      <dgm:t>
        <a:bodyPr/>
        <a:lstStyle/>
        <a:p>
          <a:endParaRPr lang="tr-TR"/>
        </a:p>
      </dgm:t>
    </dgm:pt>
    <dgm:pt modelId="{5B37B3EE-264B-4380-8282-9A9194113657}" type="pres">
      <dgm:prSet presAssocID="{BF0C2E49-7B0C-4ADC-8A94-8ADA62BC86B0}" presName="hierRoot2" presStyleCnt="0">
        <dgm:presLayoutVars>
          <dgm:hierBranch val="init"/>
        </dgm:presLayoutVars>
      </dgm:prSet>
      <dgm:spPr/>
    </dgm:pt>
    <dgm:pt modelId="{975578E7-4F02-4E9C-A735-CB1D0AEB2A0C}" type="pres">
      <dgm:prSet presAssocID="{BF0C2E49-7B0C-4ADC-8A94-8ADA62BC86B0}" presName="rootComposite" presStyleCnt="0"/>
      <dgm:spPr/>
    </dgm:pt>
    <dgm:pt modelId="{0CB67AB4-861F-46C0-BBAD-D25B2CF216FE}" type="pres">
      <dgm:prSet presAssocID="{BF0C2E49-7B0C-4ADC-8A94-8ADA62BC86B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86D8534-C23A-4612-9D7B-C66CFFF30ADC}" type="pres">
      <dgm:prSet presAssocID="{BF0C2E49-7B0C-4ADC-8A94-8ADA62BC86B0}" presName="rootConnector" presStyleLbl="node2" presStyleIdx="2" presStyleCnt="3"/>
      <dgm:spPr/>
      <dgm:t>
        <a:bodyPr/>
        <a:lstStyle/>
        <a:p>
          <a:endParaRPr lang="tr-TR"/>
        </a:p>
      </dgm:t>
    </dgm:pt>
    <dgm:pt modelId="{F536CBFD-6B70-4152-9DE9-DDB8EC1C2357}" type="pres">
      <dgm:prSet presAssocID="{BF0C2E49-7B0C-4ADC-8A94-8ADA62BC86B0}" presName="hierChild4" presStyleCnt="0"/>
      <dgm:spPr/>
    </dgm:pt>
    <dgm:pt modelId="{7AFFFC36-D999-4E9C-BAAF-E9CCB3D6A344}" type="pres">
      <dgm:prSet presAssocID="{BF0C2E49-7B0C-4ADC-8A94-8ADA62BC86B0}" presName="hierChild5" presStyleCnt="0"/>
      <dgm:spPr/>
    </dgm:pt>
    <dgm:pt modelId="{187FEBBC-BA82-41C8-AD66-5CDF3AECC520}" type="pres">
      <dgm:prSet presAssocID="{8AA39676-B410-47C2-B709-F3280A541D9C}" presName="hierChild3" presStyleCnt="0"/>
      <dgm:spPr/>
    </dgm:pt>
  </dgm:ptLst>
  <dgm:cxnLst>
    <dgm:cxn modelId="{724C57BA-5410-483B-9A46-B42E1673CB4B}" type="presOf" srcId="{46225DFC-3D1D-4771-813B-43FD21BF7E24}" destId="{27C546C3-F7D0-4880-810C-EA6376CC2A90}" srcOrd="0" destOrd="0" presId="urn:microsoft.com/office/officeart/2005/8/layout/orgChart1"/>
    <dgm:cxn modelId="{2E0B26ED-5E86-4060-9AD7-8479BBBBEDC4}" type="presOf" srcId="{8AA39676-B410-47C2-B709-F3280A541D9C}" destId="{82F24812-1D17-4034-BCD8-4A93F5294C2D}" srcOrd="0" destOrd="0" presId="urn:microsoft.com/office/officeart/2005/8/layout/orgChart1"/>
    <dgm:cxn modelId="{BF7D20C8-08EF-407F-8142-DD046E509721}" srcId="{8AA39676-B410-47C2-B709-F3280A541D9C}" destId="{BF0C2E49-7B0C-4ADC-8A94-8ADA62BC86B0}" srcOrd="2" destOrd="0" parTransId="{1C8AD5E7-D365-4484-BC83-37F49153D66B}" sibTransId="{B7A90D4A-EDA9-4440-9153-B25ACC2BDAE5}"/>
    <dgm:cxn modelId="{E982D1E2-3AB5-40ED-8B52-D399347FEF42}" type="presOf" srcId="{1DE12E5C-F5BB-42FE-AFC4-C011D2A48A2E}" destId="{A63C5A26-7C0F-4A2E-AA6F-19A007BF6F72}" srcOrd="1" destOrd="0" presId="urn:microsoft.com/office/officeart/2005/8/layout/orgChart1"/>
    <dgm:cxn modelId="{3E1CAEBA-7372-4C41-9B07-01263E316D38}" type="presOf" srcId="{BF0C2E49-7B0C-4ADC-8A94-8ADA62BC86B0}" destId="{0CB67AB4-861F-46C0-BBAD-D25B2CF216FE}" srcOrd="0" destOrd="0" presId="urn:microsoft.com/office/officeart/2005/8/layout/orgChart1"/>
    <dgm:cxn modelId="{857D9E79-A8DC-41C2-A57D-F7DC2DD8FC9E}" type="presOf" srcId="{BF0C2E49-7B0C-4ADC-8A94-8ADA62BC86B0}" destId="{486D8534-C23A-4612-9D7B-C66CFFF30ADC}" srcOrd="1" destOrd="0" presId="urn:microsoft.com/office/officeart/2005/8/layout/orgChart1"/>
    <dgm:cxn modelId="{67277188-9620-499A-BDBA-0E10AB138A31}" type="presOf" srcId="{C76C77C9-8E54-4FE9-A85F-B41CF28C2E0D}" destId="{0E3A859C-D471-461A-9B89-87EEFFF61565}" srcOrd="1" destOrd="0" presId="urn:microsoft.com/office/officeart/2005/8/layout/orgChart1"/>
    <dgm:cxn modelId="{85A36196-3C26-4B6B-8A8B-803160FF50AC}" srcId="{8AA39676-B410-47C2-B709-F3280A541D9C}" destId="{1DE12E5C-F5BB-42FE-AFC4-C011D2A48A2E}" srcOrd="1" destOrd="0" parTransId="{D7C3ADE9-1761-40D5-BF49-45FC97E9D637}" sibTransId="{A8C52798-95CE-4630-83A0-A9D19209DF42}"/>
    <dgm:cxn modelId="{58C6B3FB-97B3-4C82-B9D7-18201B5BAD4D}" type="presOf" srcId="{158F9BEA-02CD-4460-BDEE-233032490E97}" destId="{E663D442-1B7D-4A01-80AD-968A5A7AA3E5}" srcOrd="0" destOrd="0" presId="urn:microsoft.com/office/officeart/2005/8/layout/orgChart1"/>
    <dgm:cxn modelId="{DFC07345-1049-454A-AE52-FEFFDF620CE0}" type="presOf" srcId="{D7C3ADE9-1761-40D5-BF49-45FC97E9D637}" destId="{A147D61F-8B2C-494B-80E9-317B77DDB9E0}" srcOrd="0" destOrd="0" presId="urn:microsoft.com/office/officeart/2005/8/layout/orgChart1"/>
    <dgm:cxn modelId="{EB796DE0-2188-42EF-BEDC-345493571DDA}" type="presOf" srcId="{1C8AD5E7-D365-4484-BC83-37F49153D66B}" destId="{4E2C1347-0C2D-4C8B-8DB8-FDBB122024AA}" srcOrd="0" destOrd="0" presId="urn:microsoft.com/office/officeart/2005/8/layout/orgChart1"/>
    <dgm:cxn modelId="{41E6BB03-8D70-45B7-B756-00EC858173FC}" type="presOf" srcId="{C76C77C9-8E54-4FE9-A85F-B41CF28C2E0D}" destId="{72E3EF79-60C2-40F6-833B-B506EF1DFFC0}" srcOrd="0" destOrd="0" presId="urn:microsoft.com/office/officeart/2005/8/layout/orgChart1"/>
    <dgm:cxn modelId="{680F5671-B467-43E8-A744-85C6F66C8F21}" type="presOf" srcId="{8AA39676-B410-47C2-B709-F3280A541D9C}" destId="{038C4B99-8046-448F-A2DB-37C95EE76317}" srcOrd="1" destOrd="0" presId="urn:microsoft.com/office/officeart/2005/8/layout/orgChart1"/>
    <dgm:cxn modelId="{420ADB37-B173-49D2-9D74-8F67FEAB4A53}" srcId="{46225DFC-3D1D-4771-813B-43FD21BF7E24}" destId="{8AA39676-B410-47C2-B709-F3280A541D9C}" srcOrd="0" destOrd="0" parTransId="{C47F1A7E-419D-4A34-B80E-05B70124560E}" sibTransId="{7E238435-9A3C-46D4-9263-BDA9863204CA}"/>
    <dgm:cxn modelId="{5AD303D8-3849-4339-9F09-FF845BBD0760}" type="presOf" srcId="{1DE12E5C-F5BB-42FE-AFC4-C011D2A48A2E}" destId="{8AFF6FF4-4EE4-4CCF-B190-D232FC8A9928}" srcOrd="0" destOrd="0" presId="urn:microsoft.com/office/officeart/2005/8/layout/orgChart1"/>
    <dgm:cxn modelId="{0563DF29-68C3-483A-8958-401418DA3FB4}" srcId="{8AA39676-B410-47C2-B709-F3280A541D9C}" destId="{C76C77C9-8E54-4FE9-A85F-B41CF28C2E0D}" srcOrd="0" destOrd="0" parTransId="{158F9BEA-02CD-4460-BDEE-233032490E97}" sibTransId="{D5450D6B-886A-4448-BE92-8FD6C2443958}"/>
    <dgm:cxn modelId="{5F6C1CD4-F705-41C9-8538-437ECDA9353A}" type="presParOf" srcId="{27C546C3-F7D0-4880-810C-EA6376CC2A90}" destId="{6152E2B0-0CDA-4377-B9AB-C5774E2D83FD}" srcOrd="0" destOrd="0" presId="urn:microsoft.com/office/officeart/2005/8/layout/orgChart1"/>
    <dgm:cxn modelId="{516C1E2B-2835-43C2-BB3B-BAD238162BDC}" type="presParOf" srcId="{6152E2B0-0CDA-4377-B9AB-C5774E2D83FD}" destId="{3223C7C0-AEEE-4E06-80CD-CEAEAD918BBC}" srcOrd="0" destOrd="0" presId="urn:microsoft.com/office/officeart/2005/8/layout/orgChart1"/>
    <dgm:cxn modelId="{A124D4E9-1887-4977-A1E7-250633EB3A84}" type="presParOf" srcId="{3223C7C0-AEEE-4E06-80CD-CEAEAD918BBC}" destId="{82F24812-1D17-4034-BCD8-4A93F5294C2D}" srcOrd="0" destOrd="0" presId="urn:microsoft.com/office/officeart/2005/8/layout/orgChart1"/>
    <dgm:cxn modelId="{9FA986E2-1E7A-4A73-8E1B-0CE1908D5280}" type="presParOf" srcId="{3223C7C0-AEEE-4E06-80CD-CEAEAD918BBC}" destId="{038C4B99-8046-448F-A2DB-37C95EE76317}" srcOrd="1" destOrd="0" presId="urn:microsoft.com/office/officeart/2005/8/layout/orgChart1"/>
    <dgm:cxn modelId="{9D447367-4CAD-4DAA-80E6-4BD2808B1620}" type="presParOf" srcId="{6152E2B0-0CDA-4377-B9AB-C5774E2D83FD}" destId="{3385B22C-0DC9-49CD-84D7-FAB515601E13}" srcOrd="1" destOrd="0" presId="urn:microsoft.com/office/officeart/2005/8/layout/orgChart1"/>
    <dgm:cxn modelId="{027E71EA-8E06-4894-B0AE-6BCB1F3C7554}" type="presParOf" srcId="{3385B22C-0DC9-49CD-84D7-FAB515601E13}" destId="{E663D442-1B7D-4A01-80AD-968A5A7AA3E5}" srcOrd="0" destOrd="0" presId="urn:microsoft.com/office/officeart/2005/8/layout/orgChart1"/>
    <dgm:cxn modelId="{3F6FAE07-1D40-4EF8-80B1-42B18569B300}" type="presParOf" srcId="{3385B22C-0DC9-49CD-84D7-FAB515601E13}" destId="{1FC0CBF1-C8A5-46A5-8C13-8DEC0BADBCB3}" srcOrd="1" destOrd="0" presId="urn:microsoft.com/office/officeart/2005/8/layout/orgChart1"/>
    <dgm:cxn modelId="{2F4A088D-666F-4567-BF59-DEBA6975F410}" type="presParOf" srcId="{1FC0CBF1-C8A5-46A5-8C13-8DEC0BADBCB3}" destId="{BDDC7C25-922E-4FCD-8F7A-67172F2B9046}" srcOrd="0" destOrd="0" presId="urn:microsoft.com/office/officeart/2005/8/layout/orgChart1"/>
    <dgm:cxn modelId="{6421A817-9E4A-4F8E-9BD5-C3CED9AFF498}" type="presParOf" srcId="{BDDC7C25-922E-4FCD-8F7A-67172F2B9046}" destId="{72E3EF79-60C2-40F6-833B-B506EF1DFFC0}" srcOrd="0" destOrd="0" presId="urn:microsoft.com/office/officeart/2005/8/layout/orgChart1"/>
    <dgm:cxn modelId="{E49E0905-5C94-4A97-89F4-05B4B67EC385}" type="presParOf" srcId="{BDDC7C25-922E-4FCD-8F7A-67172F2B9046}" destId="{0E3A859C-D471-461A-9B89-87EEFFF61565}" srcOrd="1" destOrd="0" presId="urn:microsoft.com/office/officeart/2005/8/layout/orgChart1"/>
    <dgm:cxn modelId="{B9934933-83F1-4EE1-B7AA-E707E4D47BE0}" type="presParOf" srcId="{1FC0CBF1-C8A5-46A5-8C13-8DEC0BADBCB3}" destId="{60DA134D-CEF3-4E9A-B8C9-DDE177D913BA}" srcOrd="1" destOrd="0" presId="urn:microsoft.com/office/officeart/2005/8/layout/orgChart1"/>
    <dgm:cxn modelId="{27CEEEA1-6D2B-4CD9-BDDF-E09DB7439B47}" type="presParOf" srcId="{1FC0CBF1-C8A5-46A5-8C13-8DEC0BADBCB3}" destId="{77E75B93-9492-41C1-AE81-A5D0EFCF1775}" srcOrd="2" destOrd="0" presId="urn:microsoft.com/office/officeart/2005/8/layout/orgChart1"/>
    <dgm:cxn modelId="{EC220C0B-A8DD-4809-9252-0F4EB531ADAB}" type="presParOf" srcId="{3385B22C-0DC9-49CD-84D7-FAB515601E13}" destId="{A147D61F-8B2C-494B-80E9-317B77DDB9E0}" srcOrd="2" destOrd="0" presId="urn:microsoft.com/office/officeart/2005/8/layout/orgChart1"/>
    <dgm:cxn modelId="{B82EDFFA-69F1-4237-ADF4-F03A1E4290CC}" type="presParOf" srcId="{3385B22C-0DC9-49CD-84D7-FAB515601E13}" destId="{949ABE04-CD28-4AFA-84AC-85E0E099A8E3}" srcOrd="3" destOrd="0" presId="urn:microsoft.com/office/officeart/2005/8/layout/orgChart1"/>
    <dgm:cxn modelId="{0250C449-A7C2-47E7-9DA9-57F1A073BA01}" type="presParOf" srcId="{949ABE04-CD28-4AFA-84AC-85E0E099A8E3}" destId="{9953818D-68E1-4597-A047-14B6D2025F20}" srcOrd="0" destOrd="0" presId="urn:microsoft.com/office/officeart/2005/8/layout/orgChart1"/>
    <dgm:cxn modelId="{A47EE2AD-1CB9-4198-8484-F468A52ABE52}" type="presParOf" srcId="{9953818D-68E1-4597-A047-14B6D2025F20}" destId="{8AFF6FF4-4EE4-4CCF-B190-D232FC8A9928}" srcOrd="0" destOrd="0" presId="urn:microsoft.com/office/officeart/2005/8/layout/orgChart1"/>
    <dgm:cxn modelId="{84C0E68C-CF26-4C2B-B3D5-6E7D4F189F5C}" type="presParOf" srcId="{9953818D-68E1-4597-A047-14B6D2025F20}" destId="{A63C5A26-7C0F-4A2E-AA6F-19A007BF6F72}" srcOrd="1" destOrd="0" presId="urn:microsoft.com/office/officeart/2005/8/layout/orgChart1"/>
    <dgm:cxn modelId="{E91B0F27-D75C-4038-84EE-5BB07B385A52}" type="presParOf" srcId="{949ABE04-CD28-4AFA-84AC-85E0E099A8E3}" destId="{25CE7265-1346-4BBC-8839-259A123B7039}" srcOrd="1" destOrd="0" presId="urn:microsoft.com/office/officeart/2005/8/layout/orgChart1"/>
    <dgm:cxn modelId="{6E254422-F6B9-408D-BA83-D145D3D1C75E}" type="presParOf" srcId="{949ABE04-CD28-4AFA-84AC-85E0E099A8E3}" destId="{DF13CBBD-8575-4C53-AA21-4B720E0F67D4}" srcOrd="2" destOrd="0" presId="urn:microsoft.com/office/officeart/2005/8/layout/orgChart1"/>
    <dgm:cxn modelId="{DDFBC364-F0D3-4ECE-B2A7-7B58FD11E7CD}" type="presParOf" srcId="{3385B22C-0DC9-49CD-84D7-FAB515601E13}" destId="{4E2C1347-0C2D-4C8B-8DB8-FDBB122024AA}" srcOrd="4" destOrd="0" presId="urn:microsoft.com/office/officeart/2005/8/layout/orgChart1"/>
    <dgm:cxn modelId="{7E03782E-1D66-4E13-B46A-D63BDBC4BD5D}" type="presParOf" srcId="{3385B22C-0DC9-49CD-84D7-FAB515601E13}" destId="{5B37B3EE-264B-4380-8282-9A9194113657}" srcOrd="5" destOrd="0" presId="urn:microsoft.com/office/officeart/2005/8/layout/orgChart1"/>
    <dgm:cxn modelId="{C6ED3296-93F6-4926-BF2F-09AAAC36AD2C}" type="presParOf" srcId="{5B37B3EE-264B-4380-8282-9A9194113657}" destId="{975578E7-4F02-4E9C-A735-CB1D0AEB2A0C}" srcOrd="0" destOrd="0" presId="urn:microsoft.com/office/officeart/2005/8/layout/orgChart1"/>
    <dgm:cxn modelId="{A19C3195-AE1B-4FDC-AD14-213FAD146C16}" type="presParOf" srcId="{975578E7-4F02-4E9C-A735-CB1D0AEB2A0C}" destId="{0CB67AB4-861F-46C0-BBAD-D25B2CF216FE}" srcOrd="0" destOrd="0" presId="urn:microsoft.com/office/officeart/2005/8/layout/orgChart1"/>
    <dgm:cxn modelId="{8339DFB3-6F65-491E-A51A-35F7CEAAADE0}" type="presParOf" srcId="{975578E7-4F02-4E9C-A735-CB1D0AEB2A0C}" destId="{486D8534-C23A-4612-9D7B-C66CFFF30ADC}" srcOrd="1" destOrd="0" presId="urn:microsoft.com/office/officeart/2005/8/layout/orgChart1"/>
    <dgm:cxn modelId="{7B1D2477-3731-40E0-97FC-16A1765496FD}" type="presParOf" srcId="{5B37B3EE-264B-4380-8282-9A9194113657}" destId="{F536CBFD-6B70-4152-9DE9-DDB8EC1C2357}" srcOrd="1" destOrd="0" presId="urn:microsoft.com/office/officeart/2005/8/layout/orgChart1"/>
    <dgm:cxn modelId="{375A3DC6-EAA4-4E29-ACC7-A50A6EA98CBF}" type="presParOf" srcId="{5B37B3EE-264B-4380-8282-9A9194113657}" destId="{7AFFFC36-D999-4E9C-BAAF-E9CCB3D6A344}" srcOrd="2" destOrd="0" presId="urn:microsoft.com/office/officeart/2005/8/layout/orgChart1"/>
    <dgm:cxn modelId="{6CC673C4-DC2A-4866-9EA5-10D0316CEFFE}" type="presParOf" srcId="{6152E2B0-0CDA-4377-B9AB-C5774E2D83FD}" destId="{187FEBBC-BA82-41C8-AD66-5CDF3AECC520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C1347-0C2D-4C8B-8DB8-FDBB122024AA}">
      <dsp:nvSpPr>
        <dsp:cNvPr id="0" name=""/>
        <dsp:cNvSpPr/>
      </dsp:nvSpPr>
      <dsp:spPr>
        <a:xfrm>
          <a:off x="1976221" y="1327556"/>
          <a:ext cx="1398191" cy="242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30"/>
              </a:lnTo>
              <a:lnTo>
                <a:pt x="1398191" y="121330"/>
              </a:lnTo>
              <a:lnTo>
                <a:pt x="1398191" y="2426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7D61F-8B2C-494B-80E9-317B77DDB9E0}">
      <dsp:nvSpPr>
        <dsp:cNvPr id="0" name=""/>
        <dsp:cNvSpPr/>
      </dsp:nvSpPr>
      <dsp:spPr>
        <a:xfrm>
          <a:off x="1930501" y="1327556"/>
          <a:ext cx="91440" cy="2426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3D442-1B7D-4A01-80AD-968A5A7AA3E5}">
      <dsp:nvSpPr>
        <dsp:cNvPr id="0" name=""/>
        <dsp:cNvSpPr/>
      </dsp:nvSpPr>
      <dsp:spPr>
        <a:xfrm>
          <a:off x="578030" y="1327556"/>
          <a:ext cx="1398191" cy="242661"/>
        </a:xfrm>
        <a:custGeom>
          <a:avLst/>
          <a:gdLst/>
          <a:ahLst/>
          <a:cxnLst/>
          <a:rect l="0" t="0" r="0" b="0"/>
          <a:pathLst>
            <a:path>
              <a:moveTo>
                <a:pt x="1398191" y="0"/>
              </a:moveTo>
              <a:lnTo>
                <a:pt x="1398191" y="121330"/>
              </a:lnTo>
              <a:lnTo>
                <a:pt x="0" y="121330"/>
              </a:lnTo>
              <a:lnTo>
                <a:pt x="0" y="2426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24812-1D17-4034-BCD8-4A93F5294C2D}">
      <dsp:nvSpPr>
        <dsp:cNvPr id="0" name=""/>
        <dsp:cNvSpPr/>
      </dsp:nvSpPr>
      <dsp:spPr>
        <a:xfrm>
          <a:off x="1398456" y="749791"/>
          <a:ext cx="1155529" cy="577764"/>
        </a:xfrm>
        <a:prstGeom prst="rect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/>
            <a:t>RGB</a:t>
          </a:r>
          <a:endParaRPr lang="tr-TR" sz="3700" kern="1200" dirty="0"/>
        </a:p>
      </dsp:txBody>
      <dsp:txXfrm>
        <a:off x="1398456" y="749791"/>
        <a:ext cx="1155529" cy="577764"/>
      </dsp:txXfrm>
    </dsp:sp>
    <dsp:sp modelId="{72E3EF79-60C2-40F6-833B-B506EF1DFFC0}">
      <dsp:nvSpPr>
        <dsp:cNvPr id="0" name=""/>
        <dsp:cNvSpPr/>
      </dsp:nvSpPr>
      <dsp:spPr>
        <a:xfrm>
          <a:off x="265" y="1570218"/>
          <a:ext cx="1155529" cy="577764"/>
        </a:xfrm>
        <a:prstGeom prst="rect">
          <a:avLst/>
        </a:prstGeom>
        <a:solidFill>
          <a:srgbClr val="FF000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/>
            <a:t>R</a:t>
          </a:r>
          <a:endParaRPr lang="tr-TR" sz="3700" kern="1200" dirty="0"/>
        </a:p>
      </dsp:txBody>
      <dsp:txXfrm>
        <a:off x="265" y="1570218"/>
        <a:ext cx="1155529" cy="577764"/>
      </dsp:txXfrm>
    </dsp:sp>
    <dsp:sp modelId="{8AFF6FF4-4EE4-4CCF-B190-D232FC8A9928}">
      <dsp:nvSpPr>
        <dsp:cNvPr id="0" name=""/>
        <dsp:cNvSpPr/>
      </dsp:nvSpPr>
      <dsp:spPr>
        <a:xfrm>
          <a:off x="1398456" y="1570218"/>
          <a:ext cx="1155529" cy="577764"/>
        </a:xfrm>
        <a:prstGeom prst="rect">
          <a:avLst/>
        </a:prstGeom>
        <a:solidFill>
          <a:srgbClr val="00B05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/>
            <a:t>G</a:t>
          </a:r>
          <a:endParaRPr lang="tr-TR" sz="3700" kern="1200" dirty="0"/>
        </a:p>
      </dsp:txBody>
      <dsp:txXfrm>
        <a:off x="1398456" y="1570218"/>
        <a:ext cx="1155529" cy="577764"/>
      </dsp:txXfrm>
    </dsp:sp>
    <dsp:sp modelId="{0CB67AB4-861F-46C0-BBAD-D25B2CF216FE}">
      <dsp:nvSpPr>
        <dsp:cNvPr id="0" name=""/>
        <dsp:cNvSpPr/>
      </dsp:nvSpPr>
      <dsp:spPr>
        <a:xfrm>
          <a:off x="2796647" y="1570218"/>
          <a:ext cx="1155529" cy="577764"/>
        </a:xfrm>
        <a:prstGeom prst="rect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/>
            <a:t>B</a:t>
          </a:r>
          <a:endParaRPr lang="tr-TR" sz="3700" kern="1200" dirty="0"/>
        </a:p>
      </dsp:txBody>
      <dsp:txXfrm>
        <a:off x="2796647" y="1570218"/>
        <a:ext cx="1155529" cy="577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C1347-0C2D-4C8B-8DB8-FDBB122024AA}">
      <dsp:nvSpPr>
        <dsp:cNvPr id="0" name=""/>
        <dsp:cNvSpPr/>
      </dsp:nvSpPr>
      <dsp:spPr>
        <a:xfrm>
          <a:off x="1976221" y="1327556"/>
          <a:ext cx="1398191" cy="242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30"/>
              </a:lnTo>
              <a:lnTo>
                <a:pt x="1398191" y="121330"/>
              </a:lnTo>
              <a:lnTo>
                <a:pt x="1398191" y="2426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7D61F-8B2C-494B-80E9-317B77DDB9E0}">
      <dsp:nvSpPr>
        <dsp:cNvPr id="0" name=""/>
        <dsp:cNvSpPr/>
      </dsp:nvSpPr>
      <dsp:spPr>
        <a:xfrm>
          <a:off x="1930501" y="1327556"/>
          <a:ext cx="91440" cy="2426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3D442-1B7D-4A01-80AD-968A5A7AA3E5}">
      <dsp:nvSpPr>
        <dsp:cNvPr id="0" name=""/>
        <dsp:cNvSpPr/>
      </dsp:nvSpPr>
      <dsp:spPr>
        <a:xfrm>
          <a:off x="578030" y="1327556"/>
          <a:ext cx="1398191" cy="242661"/>
        </a:xfrm>
        <a:custGeom>
          <a:avLst/>
          <a:gdLst/>
          <a:ahLst/>
          <a:cxnLst/>
          <a:rect l="0" t="0" r="0" b="0"/>
          <a:pathLst>
            <a:path>
              <a:moveTo>
                <a:pt x="1398191" y="0"/>
              </a:moveTo>
              <a:lnTo>
                <a:pt x="1398191" y="121330"/>
              </a:lnTo>
              <a:lnTo>
                <a:pt x="0" y="121330"/>
              </a:lnTo>
              <a:lnTo>
                <a:pt x="0" y="2426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24812-1D17-4034-BCD8-4A93F5294C2D}">
      <dsp:nvSpPr>
        <dsp:cNvPr id="0" name=""/>
        <dsp:cNvSpPr/>
      </dsp:nvSpPr>
      <dsp:spPr>
        <a:xfrm>
          <a:off x="1398456" y="749791"/>
          <a:ext cx="1155529" cy="577764"/>
        </a:xfrm>
        <a:prstGeom prst="rect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/>
            <a:t>RGB</a:t>
          </a:r>
          <a:endParaRPr lang="tr-TR" sz="3700" kern="1200" dirty="0"/>
        </a:p>
      </dsp:txBody>
      <dsp:txXfrm>
        <a:off x="1398456" y="749791"/>
        <a:ext cx="1155529" cy="577764"/>
      </dsp:txXfrm>
    </dsp:sp>
    <dsp:sp modelId="{72E3EF79-60C2-40F6-833B-B506EF1DFFC0}">
      <dsp:nvSpPr>
        <dsp:cNvPr id="0" name=""/>
        <dsp:cNvSpPr/>
      </dsp:nvSpPr>
      <dsp:spPr>
        <a:xfrm>
          <a:off x="265" y="1570218"/>
          <a:ext cx="1155529" cy="577764"/>
        </a:xfrm>
        <a:prstGeom prst="rect">
          <a:avLst/>
        </a:prstGeom>
        <a:solidFill>
          <a:srgbClr val="FF000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/>
            <a:t>R</a:t>
          </a:r>
          <a:endParaRPr lang="tr-TR" sz="3700" kern="1200" dirty="0"/>
        </a:p>
      </dsp:txBody>
      <dsp:txXfrm>
        <a:off x="265" y="1570218"/>
        <a:ext cx="1155529" cy="577764"/>
      </dsp:txXfrm>
    </dsp:sp>
    <dsp:sp modelId="{8AFF6FF4-4EE4-4CCF-B190-D232FC8A9928}">
      <dsp:nvSpPr>
        <dsp:cNvPr id="0" name=""/>
        <dsp:cNvSpPr/>
      </dsp:nvSpPr>
      <dsp:spPr>
        <a:xfrm>
          <a:off x="1398456" y="1570218"/>
          <a:ext cx="1155529" cy="577764"/>
        </a:xfrm>
        <a:prstGeom prst="rect">
          <a:avLst/>
        </a:prstGeom>
        <a:solidFill>
          <a:srgbClr val="00B05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/>
            <a:t>G</a:t>
          </a:r>
          <a:endParaRPr lang="tr-TR" sz="3700" kern="1200" dirty="0"/>
        </a:p>
      </dsp:txBody>
      <dsp:txXfrm>
        <a:off x="1398456" y="1570218"/>
        <a:ext cx="1155529" cy="577764"/>
      </dsp:txXfrm>
    </dsp:sp>
    <dsp:sp modelId="{0CB67AB4-861F-46C0-BBAD-D25B2CF216FE}">
      <dsp:nvSpPr>
        <dsp:cNvPr id="0" name=""/>
        <dsp:cNvSpPr/>
      </dsp:nvSpPr>
      <dsp:spPr>
        <a:xfrm>
          <a:off x="2796647" y="1570218"/>
          <a:ext cx="1155529" cy="577764"/>
        </a:xfrm>
        <a:prstGeom prst="rect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/>
            <a:t>B</a:t>
          </a:r>
          <a:endParaRPr lang="tr-TR" sz="3700" kern="1200" dirty="0"/>
        </a:p>
      </dsp:txBody>
      <dsp:txXfrm>
        <a:off x="2796647" y="1570218"/>
        <a:ext cx="1155529" cy="577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3F1E0-0334-4090-9452-0E6AEBF7B48C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1FFD9-1998-4C30-919A-1172D890DF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88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FFD9-1998-4C30-919A-1172D890DF4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41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FFD9-1998-4C30-919A-1172D890DF4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78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FFD9-1998-4C30-919A-1172D890DF4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7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FFD9-1998-4C30-919A-1172D890DF4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29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FFD9-1998-4C30-919A-1172D890DF4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06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564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354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215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057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95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07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3239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27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4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3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549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80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920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216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850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68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965D8C-2F00-4D44-9326-04B3D31170F2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6BCCE0-D102-4840-9B11-E98030D0CD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566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SWE 507 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en-US" b="1" dirty="0" smtClean="0"/>
              <a:t>PARALLEL PROGRAMMING PROJECT STUDY 1 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/>
              <a:t>Ebru Çakar</a:t>
            </a:r>
          </a:p>
          <a:p>
            <a:r>
              <a:rPr lang="tr-TR" b="1" dirty="0"/>
              <a:t>07 </a:t>
            </a:r>
            <a:r>
              <a:rPr lang="tr-TR" b="1" dirty="0" err="1"/>
              <a:t>March</a:t>
            </a:r>
            <a:r>
              <a:rPr lang="tr-TR" b="1" dirty="0"/>
              <a:t> 2025</a:t>
            </a:r>
          </a:p>
          <a:p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1876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smtClean="0"/>
              <a:t>TASK 4 : </a:t>
            </a:r>
            <a:r>
              <a:rPr lang="tr-TR" b="1" dirty="0" err="1" smtClean="0"/>
              <a:t>combınıng</a:t>
            </a:r>
            <a:endParaRPr lang="tr-T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5621798" y="401781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p:grpSp>
        <p:nvGrpSpPr>
          <p:cNvPr id="16" name="Grup 15"/>
          <p:cNvGrpSpPr/>
          <p:nvPr/>
        </p:nvGrpSpPr>
        <p:grpSpPr>
          <a:xfrm>
            <a:off x="8594881" y="2940051"/>
            <a:ext cx="1312163" cy="691539"/>
            <a:chOff x="4593818" y="1632661"/>
            <a:chExt cx="2528689" cy="1340544"/>
          </a:xfrm>
        </p:grpSpPr>
        <p:grpSp>
          <p:nvGrpSpPr>
            <p:cNvPr id="17" name="Grup 16"/>
            <p:cNvGrpSpPr/>
            <p:nvPr/>
          </p:nvGrpSpPr>
          <p:grpSpPr>
            <a:xfrm>
              <a:off x="4593818" y="1632661"/>
              <a:ext cx="2376289" cy="1188144"/>
              <a:chOff x="545" y="2958843"/>
              <a:chExt cx="2376289" cy="1188144"/>
            </a:xfrm>
          </p:grpSpPr>
          <p:sp>
            <p:nvSpPr>
              <p:cNvPr id="21" name="Dikdörtgen 20"/>
              <p:cNvSpPr/>
              <p:nvPr/>
            </p:nvSpPr>
            <p:spPr>
              <a:xfrm>
                <a:off x="545" y="2958843"/>
                <a:ext cx="2376289" cy="118814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Metin kutusu 21"/>
              <p:cNvSpPr txBox="1"/>
              <p:nvPr/>
            </p:nvSpPr>
            <p:spPr>
              <a:xfrm>
                <a:off x="545" y="2958843"/>
                <a:ext cx="2376289" cy="118814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tr-TR" sz="4800" kern="1200" dirty="0"/>
              </a:p>
            </p:txBody>
          </p:sp>
        </p:grpSp>
        <p:grpSp>
          <p:nvGrpSpPr>
            <p:cNvPr id="18" name="Grup 17"/>
            <p:cNvGrpSpPr/>
            <p:nvPr/>
          </p:nvGrpSpPr>
          <p:grpSpPr>
            <a:xfrm>
              <a:off x="4746218" y="1785061"/>
              <a:ext cx="2376289" cy="1188144"/>
              <a:chOff x="545" y="2958843"/>
              <a:chExt cx="2376289" cy="1188144"/>
            </a:xfrm>
            <a:solidFill>
              <a:srgbClr val="00B050"/>
            </a:solidFill>
          </p:grpSpPr>
          <p:sp>
            <p:nvSpPr>
              <p:cNvPr id="19" name="Dikdörtgen 18"/>
              <p:cNvSpPr/>
              <p:nvPr/>
            </p:nvSpPr>
            <p:spPr>
              <a:xfrm>
                <a:off x="545" y="2958843"/>
                <a:ext cx="2376289" cy="1188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Metin kutusu 19"/>
              <p:cNvSpPr txBox="1"/>
              <p:nvPr/>
            </p:nvSpPr>
            <p:spPr>
              <a:xfrm>
                <a:off x="545" y="2958843"/>
                <a:ext cx="2376289" cy="1188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tr-TR" sz="4800" kern="1200" dirty="0"/>
              </a:p>
            </p:txBody>
          </p:sp>
        </p:grpSp>
      </p:grpSp>
      <p:graphicFrame>
        <p:nvGraphicFramePr>
          <p:cNvPr id="23" name="Diyagram 22"/>
          <p:cNvGraphicFramePr/>
          <p:nvPr>
            <p:extLst>
              <p:ext uri="{D42A27DB-BD31-4B8C-83A1-F6EECF244321}">
                <p14:modId xmlns:p14="http://schemas.microsoft.com/office/powerpoint/2010/main" val="3315516676"/>
              </p:ext>
            </p:extLst>
          </p:nvPr>
        </p:nvGraphicFramePr>
        <p:xfrm>
          <a:off x="7363820" y="2314073"/>
          <a:ext cx="3952443" cy="2897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Resi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402237"/>
            <a:ext cx="6136085" cy="28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err="1" smtClean="0"/>
              <a:t>Wrıtıng</a:t>
            </a:r>
            <a:r>
              <a:rPr lang="tr-TR" b="1" dirty="0" smtClean="0"/>
              <a:t> </a:t>
            </a:r>
            <a:r>
              <a:rPr lang="tr-TR" b="1" dirty="0" err="1" smtClean="0"/>
              <a:t>Fıltered</a:t>
            </a:r>
            <a:r>
              <a:rPr lang="tr-TR" b="1" dirty="0" smtClean="0"/>
              <a:t> </a:t>
            </a:r>
            <a:r>
              <a:rPr lang="tr-TR" b="1" dirty="0" err="1" smtClean="0"/>
              <a:t>ımage</a:t>
            </a:r>
            <a:endParaRPr lang="tr-T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5652654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507066"/>
            <a:ext cx="7347038" cy="4744963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8364998" y="1507067"/>
            <a:ext cx="2807855" cy="6003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BITMAPFILEHEADER-14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8364998" y="2278303"/>
            <a:ext cx="2807855" cy="6003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BITMAPINFOHEADER-40</a:t>
            </a:r>
            <a:endParaRPr lang="tr-TR" dirty="0"/>
          </a:p>
        </p:txBody>
      </p:sp>
      <p:sp>
        <p:nvSpPr>
          <p:cNvPr id="24" name="Dikdörtgen 23"/>
          <p:cNvSpPr/>
          <p:nvPr/>
        </p:nvSpPr>
        <p:spPr>
          <a:xfrm>
            <a:off x="8364998" y="3060314"/>
            <a:ext cx="2807855" cy="6003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OFFBITS</a:t>
            </a:r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>
            <a:off x="8364998" y="3863877"/>
            <a:ext cx="2807855" cy="23881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PIXEL ARRAY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87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err="1" smtClean="0"/>
              <a:t>conclusıons</a:t>
            </a:r>
            <a:endParaRPr lang="tr-T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5652654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p:graphicFrame>
        <p:nvGraphicFramePr>
          <p:cNvPr id="10" name="Grafik 9"/>
          <p:cNvGraphicFramePr/>
          <p:nvPr>
            <p:extLst>
              <p:ext uri="{D42A27DB-BD31-4B8C-83A1-F6EECF244321}">
                <p14:modId xmlns:p14="http://schemas.microsoft.com/office/powerpoint/2010/main" val="4242265008"/>
              </p:ext>
            </p:extLst>
          </p:nvPr>
        </p:nvGraphicFramePr>
        <p:xfrm>
          <a:off x="2032000" y="11814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58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err="1" smtClean="0"/>
              <a:t>conclusıons</a:t>
            </a:r>
            <a:endParaRPr lang="tr-T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5652654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3352907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73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err="1" smtClean="0"/>
              <a:t>conclusıons</a:t>
            </a:r>
            <a:endParaRPr lang="tr-T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5652654" y="277764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4" y="2488511"/>
            <a:ext cx="2594697" cy="258786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4" y="1137455"/>
            <a:ext cx="2594698" cy="258787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05" y="3907716"/>
            <a:ext cx="2594696" cy="2587869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5" y="3926884"/>
            <a:ext cx="2594697" cy="258786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04" y="1090789"/>
            <a:ext cx="2641487" cy="2634536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4960900" y="768123"/>
            <a:ext cx="1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 </a:t>
            </a:r>
            <a:r>
              <a:rPr lang="tr-TR" dirty="0" err="1" smtClean="0"/>
              <a:t>Thread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7863177" y="753533"/>
            <a:ext cx="1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4960900" y="6546236"/>
            <a:ext cx="1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7863177" y="6531646"/>
            <a:ext cx="1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12 </a:t>
            </a:r>
            <a:r>
              <a:rPr lang="tr-TR" dirty="0" err="1" smtClean="0"/>
              <a:t>Thread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Thank</a:t>
            </a:r>
            <a:r>
              <a:rPr lang="tr-TR" b="1" dirty="0"/>
              <a:t> </a:t>
            </a:r>
            <a:r>
              <a:rPr lang="tr-TR" b="1" dirty="0" err="1" smtClean="0"/>
              <a:t>you</a:t>
            </a:r>
            <a:r>
              <a:rPr lang="tr-TR" b="1" dirty="0" smtClean="0"/>
              <a:t>!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672715"/>
          </a:xfrm>
        </p:spPr>
        <p:txBody>
          <a:bodyPr>
            <a:normAutofit/>
          </a:bodyPr>
          <a:lstStyle/>
          <a:p>
            <a:r>
              <a:rPr lang="tr-TR" sz="3200" b="1" dirty="0" err="1" smtClean="0"/>
              <a:t>Any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question</a:t>
            </a:r>
            <a:r>
              <a:rPr lang="tr-TR" sz="3200" b="1" dirty="0" smtClean="0"/>
              <a:t>?</a:t>
            </a:r>
            <a:endParaRPr lang="tr-TR" sz="3200" b="1" dirty="0"/>
          </a:p>
          <a:p>
            <a:endParaRPr lang="tr-TR" sz="3200" b="1" dirty="0" smtClean="0"/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684212" y="5695757"/>
            <a:ext cx="7508443" cy="67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b="1" dirty="0" err="1" smtClean="0">
                <a:solidFill>
                  <a:schemeClr val="tx1"/>
                </a:solidFill>
              </a:rPr>
              <a:t>Github</a:t>
            </a:r>
            <a:r>
              <a:rPr lang="tr-TR" sz="3200" b="1" dirty="0" smtClean="0">
                <a:solidFill>
                  <a:schemeClr val="tx1"/>
                </a:solidFill>
              </a:rPr>
              <a:t> link </a:t>
            </a:r>
            <a:r>
              <a:rPr lang="tr-TR" sz="3200" b="1" dirty="0" err="1" smtClean="0">
                <a:solidFill>
                  <a:schemeClr val="tx1"/>
                </a:solidFill>
              </a:rPr>
              <a:t>for</a:t>
            </a:r>
            <a:r>
              <a:rPr lang="tr-TR" sz="3200" b="1" dirty="0" smtClean="0">
                <a:solidFill>
                  <a:schemeClr val="tx1"/>
                </a:solidFill>
              </a:rPr>
              <a:t> Project </a:t>
            </a:r>
            <a:r>
              <a:rPr lang="tr-TR" sz="3200" b="1" dirty="0" err="1" smtClean="0">
                <a:solidFill>
                  <a:schemeClr val="tx1"/>
                </a:solidFill>
              </a:rPr>
              <a:t>files</a:t>
            </a:r>
            <a:r>
              <a:rPr lang="tr-TR" sz="3200" b="1" dirty="0" smtClean="0">
                <a:solidFill>
                  <a:schemeClr val="tx1"/>
                </a:solidFill>
              </a:rPr>
              <a:t> </a:t>
            </a:r>
            <a:r>
              <a:rPr lang="tr-TR" sz="3200" b="1" dirty="0" err="1" smtClean="0">
                <a:solidFill>
                  <a:schemeClr val="tx1"/>
                </a:solidFill>
              </a:rPr>
              <a:t>and</a:t>
            </a:r>
            <a:r>
              <a:rPr lang="tr-TR" sz="3200" b="1" dirty="0" smtClean="0">
                <a:solidFill>
                  <a:schemeClr val="tx1"/>
                </a:solidFill>
              </a:rPr>
              <a:t> </a:t>
            </a:r>
            <a:r>
              <a:rPr lang="tr-TR" sz="3200" b="1" dirty="0" err="1" smtClean="0">
                <a:solidFill>
                  <a:schemeClr val="tx1"/>
                </a:solidFill>
              </a:rPr>
              <a:t>result</a:t>
            </a:r>
            <a:r>
              <a:rPr lang="tr-TR" sz="3200" b="1" dirty="0" smtClean="0">
                <a:solidFill>
                  <a:schemeClr val="tx1"/>
                </a:solidFill>
              </a:rPr>
              <a:t> </a:t>
            </a:r>
            <a:r>
              <a:rPr lang="tr-TR" sz="3200" b="1" dirty="0" err="1" smtClean="0">
                <a:solidFill>
                  <a:schemeClr val="tx1"/>
                </a:solidFill>
              </a:rPr>
              <a:t>images</a:t>
            </a:r>
            <a:r>
              <a:rPr lang="tr-TR" sz="3200" b="1" dirty="0" smtClean="0">
                <a:solidFill>
                  <a:schemeClr val="tx1"/>
                </a:solidFill>
              </a:rPr>
              <a:t> :</a:t>
            </a:r>
          </a:p>
          <a:p>
            <a:r>
              <a:rPr lang="tr-TR" sz="3200" b="1" dirty="0" smtClean="0">
                <a:solidFill>
                  <a:schemeClr val="tx1"/>
                </a:solidFill>
              </a:rPr>
              <a:t>https</a:t>
            </a:r>
            <a:r>
              <a:rPr lang="tr-TR" sz="3200" b="1" dirty="0">
                <a:solidFill>
                  <a:schemeClr val="tx1"/>
                </a:solidFill>
              </a:rPr>
              <a:t>://github.com/debruw/SWE507-Project1.git</a:t>
            </a:r>
            <a:endParaRPr lang="tr-TR" sz="3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err="1" smtClean="0"/>
              <a:t>Expected</a:t>
            </a:r>
            <a:r>
              <a:rPr lang="tr-TR" b="1" dirty="0" smtClean="0"/>
              <a:t> </a:t>
            </a:r>
            <a:r>
              <a:rPr lang="tr-TR" b="1" dirty="0" err="1" smtClean="0"/>
              <a:t>behavıour</a:t>
            </a:r>
            <a:endParaRPr lang="tr-TR" b="1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8" y="2017515"/>
            <a:ext cx="9693977" cy="3783552"/>
          </a:xfrm>
        </p:spPr>
      </p:pic>
    </p:spTree>
    <p:extLst>
      <p:ext uri="{BB962C8B-B14F-4D97-AF65-F5344CB8AC3E}">
        <p14:creationId xmlns:p14="http://schemas.microsoft.com/office/powerpoint/2010/main" val="6906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err="1" smtClean="0"/>
              <a:t>Used</a:t>
            </a:r>
            <a:r>
              <a:rPr lang="tr-TR" b="1" dirty="0" smtClean="0"/>
              <a:t> </a:t>
            </a:r>
            <a:r>
              <a:rPr lang="tr-TR" b="1" dirty="0" err="1" smtClean="0"/>
              <a:t>structs</a:t>
            </a:r>
            <a:endParaRPr lang="tr-TR" b="1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84212" y="1507067"/>
            <a:ext cx="3342843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uint8_t  BYTE;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uint32_t DWORD;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int32_t  LONG;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uint16_t WORD;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684210" y="3170085"/>
            <a:ext cx="3342844" cy="25853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typedef</a:t>
            </a:r>
            <a:r>
              <a:rPr lang="tr-TR" dirty="0" smtClean="0"/>
              <a:t> </a:t>
            </a:r>
            <a:r>
              <a:rPr lang="tr-TR" dirty="0" err="1" smtClean="0"/>
              <a:t>struct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 WORD   </a:t>
            </a:r>
            <a:r>
              <a:rPr lang="tr-TR" dirty="0" err="1" smtClean="0"/>
              <a:t>bfType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DWORD  </a:t>
            </a:r>
            <a:r>
              <a:rPr lang="tr-TR" dirty="0" err="1" smtClean="0"/>
              <a:t>bfSize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WORD   bfReserved1;</a:t>
            </a:r>
          </a:p>
          <a:p>
            <a:r>
              <a:rPr lang="tr-TR" dirty="0" smtClean="0"/>
              <a:t>    WORD   bfReserved2;</a:t>
            </a:r>
          </a:p>
          <a:p>
            <a:r>
              <a:rPr lang="tr-TR" dirty="0" smtClean="0"/>
              <a:t>    DWORD  </a:t>
            </a:r>
            <a:r>
              <a:rPr lang="tr-TR" dirty="0" err="1" smtClean="0"/>
              <a:t>bfOffBits</a:t>
            </a:r>
            <a:r>
              <a:rPr lang="tr-TR" dirty="0" smtClean="0"/>
              <a:t>;</a:t>
            </a:r>
          </a:p>
          <a:p>
            <a:r>
              <a:rPr lang="tr-TR" dirty="0" smtClean="0"/>
              <a:t>} _</a:t>
            </a:r>
            <a:r>
              <a:rPr lang="tr-TR" dirty="0" err="1" smtClean="0"/>
              <a:t>attribute</a:t>
            </a:r>
            <a:r>
              <a:rPr lang="tr-TR" dirty="0" smtClean="0"/>
              <a:t>__((__</a:t>
            </a:r>
            <a:r>
              <a:rPr lang="tr-TR" dirty="0" err="1" smtClean="0"/>
              <a:t>packed</a:t>
            </a:r>
            <a:r>
              <a:rPr lang="tr-TR" dirty="0" smtClean="0"/>
              <a:t>__))</a:t>
            </a:r>
          </a:p>
          <a:p>
            <a:r>
              <a:rPr lang="tr-TR" dirty="0" smtClean="0"/>
              <a:t>BITMAPFILEHEADER;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4392609" y="1508091"/>
            <a:ext cx="3342844" cy="42473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typedef</a:t>
            </a:r>
            <a:r>
              <a:rPr lang="tr-TR" dirty="0" smtClean="0"/>
              <a:t> </a:t>
            </a:r>
            <a:r>
              <a:rPr lang="tr-TR" dirty="0" err="1" smtClean="0"/>
              <a:t>struct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 DWORD  </a:t>
            </a:r>
            <a:r>
              <a:rPr lang="tr-TR" dirty="0" err="1" smtClean="0"/>
              <a:t>biSize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LONG   </a:t>
            </a:r>
            <a:r>
              <a:rPr lang="tr-TR" dirty="0" err="1" smtClean="0"/>
              <a:t>biWidth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LONG   </a:t>
            </a:r>
            <a:r>
              <a:rPr lang="tr-TR" dirty="0" err="1" smtClean="0"/>
              <a:t>biHeight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WORD   </a:t>
            </a:r>
            <a:r>
              <a:rPr lang="tr-TR" dirty="0" err="1" smtClean="0"/>
              <a:t>biPlanes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WORD   </a:t>
            </a:r>
            <a:r>
              <a:rPr lang="tr-TR" dirty="0" err="1" smtClean="0"/>
              <a:t>biBitCount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DWORD  </a:t>
            </a:r>
            <a:r>
              <a:rPr lang="tr-TR" dirty="0" err="1" smtClean="0"/>
              <a:t>biCompression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DWORD  </a:t>
            </a:r>
            <a:r>
              <a:rPr lang="tr-TR" dirty="0" err="1" smtClean="0"/>
              <a:t>biSizeImage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LONG   </a:t>
            </a:r>
            <a:r>
              <a:rPr lang="tr-TR" dirty="0" err="1" smtClean="0"/>
              <a:t>biXPelsPerMeter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LONG   </a:t>
            </a:r>
            <a:r>
              <a:rPr lang="tr-TR" dirty="0" err="1" smtClean="0"/>
              <a:t>biYPelsPerMeter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DWORD  </a:t>
            </a:r>
            <a:r>
              <a:rPr lang="tr-TR" dirty="0" err="1" smtClean="0"/>
              <a:t>biClrUsed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DWORD  </a:t>
            </a:r>
            <a:r>
              <a:rPr lang="tr-TR" dirty="0" err="1" smtClean="0"/>
              <a:t>biClrImportant</a:t>
            </a:r>
            <a:r>
              <a:rPr lang="tr-TR" dirty="0" smtClean="0"/>
              <a:t>;</a:t>
            </a:r>
          </a:p>
          <a:p>
            <a:r>
              <a:rPr lang="tr-TR" dirty="0" smtClean="0"/>
              <a:t>} _</a:t>
            </a:r>
            <a:r>
              <a:rPr lang="tr-TR" dirty="0" err="1" smtClean="0"/>
              <a:t>attribute</a:t>
            </a:r>
            <a:r>
              <a:rPr lang="tr-TR" dirty="0" smtClean="0"/>
              <a:t>__((__</a:t>
            </a:r>
            <a:r>
              <a:rPr lang="tr-TR" dirty="0" err="1" smtClean="0"/>
              <a:t>packed</a:t>
            </a:r>
            <a:r>
              <a:rPr lang="tr-TR" dirty="0" smtClean="0"/>
              <a:t>__))</a:t>
            </a:r>
          </a:p>
          <a:p>
            <a:r>
              <a:rPr lang="tr-TR" dirty="0" smtClean="0"/>
              <a:t>BITMAPINFOHEADER;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8101008" y="1507067"/>
            <a:ext cx="3342844" cy="2031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typedef</a:t>
            </a:r>
            <a:r>
              <a:rPr lang="tr-TR" dirty="0" smtClean="0"/>
              <a:t> </a:t>
            </a:r>
            <a:r>
              <a:rPr lang="tr-TR" dirty="0" err="1" smtClean="0"/>
              <a:t>struct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 BYTE  </a:t>
            </a:r>
            <a:r>
              <a:rPr lang="tr-TR" dirty="0" err="1" smtClean="0"/>
              <a:t>rgbtBlue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BYTE  </a:t>
            </a:r>
            <a:r>
              <a:rPr lang="tr-TR" dirty="0" err="1" smtClean="0"/>
              <a:t>rgbtGreen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BYTE  </a:t>
            </a:r>
            <a:r>
              <a:rPr lang="tr-TR" dirty="0" err="1" smtClean="0"/>
              <a:t>rgbtRed</a:t>
            </a:r>
            <a:r>
              <a:rPr lang="tr-TR" dirty="0" smtClean="0"/>
              <a:t>;</a:t>
            </a:r>
          </a:p>
          <a:p>
            <a:r>
              <a:rPr lang="tr-TR" dirty="0" smtClean="0"/>
              <a:t>} _</a:t>
            </a:r>
            <a:r>
              <a:rPr lang="tr-TR" dirty="0" err="1" smtClean="0"/>
              <a:t>attribute</a:t>
            </a:r>
            <a:r>
              <a:rPr lang="tr-TR" dirty="0" smtClean="0"/>
              <a:t>__((__</a:t>
            </a:r>
            <a:r>
              <a:rPr lang="tr-TR" dirty="0" err="1" smtClean="0"/>
              <a:t>packed</a:t>
            </a:r>
            <a:r>
              <a:rPr lang="tr-TR" dirty="0" smtClean="0"/>
              <a:t>__))</a:t>
            </a:r>
          </a:p>
          <a:p>
            <a:r>
              <a:rPr lang="tr-TR" dirty="0" smtClean="0"/>
              <a:t>RGBTRIPLE;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8101007" y="3631749"/>
            <a:ext cx="3342844" cy="286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typedef</a:t>
            </a:r>
            <a:r>
              <a:rPr lang="tr-TR" dirty="0" smtClean="0"/>
              <a:t> </a:t>
            </a:r>
            <a:r>
              <a:rPr lang="tr-TR" dirty="0" err="1" smtClean="0"/>
              <a:t>struct</a:t>
            </a:r>
            <a:r>
              <a:rPr lang="tr-TR" dirty="0" smtClean="0"/>
              <a:t> 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BYTE(*</a:t>
            </a:r>
            <a:r>
              <a:rPr lang="tr-TR" dirty="0" err="1" smtClean="0"/>
              <a:t>temp</a:t>
            </a:r>
            <a:r>
              <a:rPr lang="tr-TR" dirty="0" smtClean="0"/>
              <a:t>)[512];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startW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startH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endW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endH</a:t>
            </a:r>
            <a:r>
              <a:rPr lang="tr-TR" dirty="0" smtClean="0"/>
              <a:t>;</a:t>
            </a:r>
          </a:p>
          <a:p>
            <a:r>
              <a:rPr lang="tr-TR" dirty="0" smtClean="0"/>
              <a:t>}__</a:t>
            </a:r>
            <a:r>
              <a:rPr lang="tr-TR" dirty="0" err="1" smtClean="0"/>
              <a:t>attribute</a:t>
            </a:r>
            <a:r>
              <a:rPr lang="tr-TR" dirty="0" smtClean="0"/>
              <a:t>__((__</a:t>
            </a:r>
            <a:r>
              <a:rPr lang="tr-TR" dirty="0" err="1" smtClean="0"/>
              <a:t>packed</a:t>
            </a:r>
            <a:r>
              <a:rPr lang="tr-TR" dirty="0" smtClean="0"/>
              <a:t>__))</a:t>
            </a:r>
          </a:p>
          <a:p>
            <a:r>
              <a:rPr lang="tr-TR" dirty="0" smtClean="0"/>
              <a:t>PIXELTHREADARGS;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3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err="1" smtClean="0"/>
              <a:t>Readıng</a:t>
            </a:r>
            <a:r>
              <a:rPr lang="tr-TR" b="1" dirty="0" smtClean="0"/>
              <a:t> </a:t>
            </a:r>
            <a:r>
              <a:rPr lang="tr-TR" b="1" dirty="0" err="1" smtClean="0"/>
              <a:t>orıgınal</a:t>
            </a:r>
            <a:r>
              <a:rPr lang="tr-TR" b="1" dirty="0" smtClean="0"/>
              <a:t> </a:t>
            </a:r>
            <a:r>
              <a:rPr lang="tr-TR" b="1" dirty="0" err="1" smtClean="0"/>
              <a:t>ımage</a:t>
            </a:r>
            <a:endParaRPr lang="tr-TR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507067"/>
            <a:ext cx="7433774" cy="474496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364998" y="1507067"/>
            <a:ext cx="2807855" cy="6003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BITMAPFILEHEADER-14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8364998" y="2278303"/>
            <a:ext cx="2807855" cy="6003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BITMAPINFOHEADER-40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8364998" y="3060314"/>
            <a:ext cx="2807855" cy="6003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OFFBITS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8364998" y="3863877"/>
            <a:ext cx="2807855" cy="23881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PIXEL ARRAY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12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smtClean="0"/>
              <a:t>TASK 1 : </a:t>
            </a:r>
            <a:r>
              <a:rPr lang="tr-TR" b="1" dirty="0" err="1" smtClean="0"/>
              <a:t>slıcıng</a:t>
            </a:r>
            <a:endParaRPr lang="tr-TR" b="1" dirty="0"/>
          </a:p>
        </p:txBody>
      </p:sp>
      <p:grpSp>
        <p:nvGrpSpPr>
          <p:cNvPr id="4" name="Grup 3"/>
          <p:cNvGrpSpPr/>
          <p:nvPr/>
        </p:nvGrpSpPr>
        <p:grpSpPr>
          <a:xfrm>
            <a:off x="9235798" y="2780494"/>
            <a:ext cx="1312163" cy="691539"/>
            <a:chOff x="4593818" y="1632661"/>
            <a:chExt cx="2528689" cy="1340544"/>
          </a:xfrm>
        </p:grpSpPr>
        <p:grpSp>
          <p:nvGrpSpPr>
            <p:cNvPr id="6" name="Grup 5"/>
            <p:cNvGrpSpPr/>
            <p:nvPr/>
          </p:nvGrpSpPr>
          <p:grpSpPr>
            <a:xfrm>
              <a:off x="4593818" y="1632661"/>
              <a:ext cx="2376289" cy="1188144"/>
              <a:chOff x="545" y="2958843"/>
              <a:chExt cx="2376289" cy="1188144"/>
            </a:xfrm>
          </p:grpSpPr>
          <p:sp>
            <p:nvSpPr>
              <p:cNvPr id="10" name="Dikdörtgen 9"/>
              <p:cNvSpPr/>
              <p:nvPr/>
            </p:nvSpPr>
            <p:spPr>
              <a:xfrm>
                <a:off x="545" y="2958843"/>
                <a:ext cx="2376289" cy="118814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Metin kutusu 10"/>
              <p:cNvSpPr txBox="1"/>
              <p:nvPr/>
            </p:nvSpPr>
            <p:spPr>
              <a:xfrm>
                <a:off x="545" y="2958843"/>
                <a:ext cx="2376289" cy="118814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tr-TR" sz="4800" kern="1200" dirty="0"/>
              </a:p>
            </p:txBody>
          </p:sp>
        </p:grpSp>
        <p:grpSp>
          <p:nvGrpSpPr>
            <p:cNvPr id="7" name="Grup 6"/>
            <p:cNvGrpSpPr/>
            <p:nvPr/>
          </p:nvGrpSpPr>
          <p:grpSpPr>
            <a:xfrm>
              <a:off x="4746218" y="1785061"/>
              <a:ext cx="2376289" cy="1188144"/>
              <a:chOff x="545" y="2958843"/>
              <a:chExt cx="2376289" cy="1188144"/>
            </a:xfrm>
            <a:solidFill>
              <a:srgbClr val="00B050"/>
            </a:solidFill>
          </p:grpSpPr>
          <p:sp>
            <p:nvSpPr>
              <p:cNvPr id="8" name="Dikdörtgen 7"/>
              <p:cNvSpPr/>
              <p:nvPr/>
            </p:nvSpPr>
            <p:spPr>
              <a:xfrm>
                <a:off x="545" y="2958843"/>
                <a:ext cx="2376289" cy="11881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Metin kutusu 8"/>
              <p:cNvSpPr txBox="1"/>
              <p:nvPr/>
            </p:nvSpPr>
            <p:spPr>
              <a:xfrm>
                <a:off x="545" y="2958843"/>
                <a:ext cx="2376289" cy="1188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tr-TR" sz="4800" kern="1200" dirty="0"/>
              </a:p>
            </p:txBody>
          </p:sp>
        </p:grpSp>
      </p:grpSp>
      <p:graphicFrame>
        <p:nvGraphicFramePr>
          <p:cNvPr id="12" name="Diyagram 11"/>
          <p:cNvGraphicFramePr/>
          <p:nvPr>
            <p:extLst>
              <p:ext uri="{D42A27DB-BD31-4B8C-83A1-F6EECF244321}">
                <p14:modId xmlns:p14="http://schemas.microsoft.com/office/powerpoint/2010/main" val="1775148272"/>
              </p:ext>
            </p:extLst>
          </p:nvPr>
        </p:nvGraphicFramePr>
        <p:xfrm>
          <a:off x="8004737" y="2154516"/>
          <a:ext cx="3952443" cy="2897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Resi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40045"/>
            <a:ext cx="7102069" cy="40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smtClean="0"/>
              <a:t>TASK 1 : </a:t>
            </a:r>
            <a:r>
              <a:rPr lang="tr-TR" b="1" dirty="0" err="1" smtClean="0"/>
              <a:t>slıcıng</a:t>
            </a:r>
            <a:endParaRPr lang="tr-TR" b="1" dirty="0"/>
          </a:p>
        </p:txBody>
      </p:sp>
      <p:sp>
        <p:nvSpPr>
          <p:cNvPr id="3" name="Dikdörtgen 2"/>
          <p:cNvSpPr/>
          <p:nvPr/>
        </p:nvSpPr>
        <p:spPr>
          <a:xfrm>
            <a:off x="699650" y="1403530"/>
            <a:ext cx="1200731" cy="12007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958268" y="1539797"/>
            <a:ext cx="1200731" cy="12007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1156850" y="1716858"/>
            <a:ext cx="1200731" cy="12007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grpSp>
        <p:nvGrpSpPr>
          <p:cNvPr id="28" name="Grup 27"/>
          <p:cNvGrpSpPr/>
          <p:nvPr/>
        </p:nvGrpSpPr>
        <p:grpSpPr>
          <a:xfrm>
            <a:off x="562612" y="3761465"/>
            <a:ext cx="3860813" cy="1200731"/>
            <a:chOff x="601511" y="3572469"/>
            <a:chExt cx="3860813" cy="1200731"/>
          </a:xfrm>
        </p:grpSpPr>
        <p:sp>
          <p:nvSpPr>
            <p:cNvPr id="22" name="Dikdörtgen 21"/>
            <p:cNvSpPr/>
            <p:nvPr/>
          </p:nvSpPr>
          <p:spPr>
            <a:xfrm>
              <a:off x="601511" y="3572469"/>
              <a:ext cx="1200731" cy="12007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1900381" y="3572469"/>
              <a:ext cx="1200731" cy="12007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3261593" y="3572469"/>
              <a:ext cx="1200731" cy="12007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</a:t>
              </a:r>
              <a:endParaRPr lang="tr-TR" dirty="0"/>
            </a:p>
          </p:txBody>
        </p:sp>
      </p:grpSp>
      <p:grpSp>
        <p:nvGrpSpPr>
          <p:cNvPr id="32" name="Grup 31"/>
          <p:cNvGrpSpPr/>
          <p:nvPr/>
        </p:nvGrpSpPr>
        <p:grpSpPr>
          <a:xfrm>
            <a:off x="5803444" y="1455298"/>
            <a:ext cx="3860813" cy="1200732"/>
            <a:chOff x="4622805" y="3572469"/>
            <a:chExt cx="3860813" cy="1200732"/>
          </a:xfrm>
        </p:grpSpPr>
        <p:sp>
          <p:nvSpPr>
            <p:cNvPr id="25" name="Dikdörtgen 24"/>
            <p:cNvSpPr/>
            <p:nvPr/>
          </p:nvSpPr>
          <p:spPr>
            <a:xfrm>
              <a:off x="4622805" y="3572469"/>
              <a:ext cx="1200731" cy="588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5921675" y="3572469"/>
              <a:ext cx="1200731" cy="5880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7282887" y="3572469"/>
              <a:ext cx="1200731" cy="5880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</a:t>
              </a:r>
              <a:endParaRPr lang="tr-TR" dirty="0"/>
            </a:p>
          </p:txBody>
        </p:sp>
        <p:sp>
          <p:nvSpPr>
            <p:cNvPr id="29" name="Dikdörtgen 28"/>
            <p:cNvSpPr/>
            <p:nvPr/>
          </p:nvSpPr>
          <p:spPr>
            <a:xfrm>
              <a:off x="4622805" y="4194811"/>
              <a:ext cx="1200731" cy="5783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4</a:t>
              </a:r>
              <a:endParaRPr lang="tr-TR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5921675" y="4194811"/>
              <a:ext cx="1200731" cy="578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31" name="Dikdörtgen 30"/>
            <p:cNvSpPr/>
            <p:nvPr/>
          </p:nvSpPr>
          <p:spPr>
            <a:xfrm>
              <a:off x="7282887" y="4194811"/>
              <a:ext cx="1200731" cy="5783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6</a:t>
              </a:r>
              <a:endParaRPr lang="tr-TR" dirty="0"/>
            </a:p>
          </p:txBody>
        </p:sp>
      </p:grpSp>
      <p:grpSp>
        <p:nvGrpSpPr>
          <p:cNvPr id="47" name="Grup 46"/>
          <p:cNvGrpSpPr/>
          <p:nvPr/>
        </p:nvGrpSpPr>
        <p:grpSpPr>
          <a:xfrm>
            <a:off x="5759636" y="3761465"/>
            <a:ext cx="3826759" cy="1200732"/>
            <a:chOff x="5391853" y="4453308"/>
            <a:chExt cx="3826759" cy="1200732"/>
          </a:xfrm>
        </p:grpSpPr>
        <p:grpSp>
          <p:nvGrpSpPr>
            <p:cNvPr id="33" name="Grup 32"/>
            <p:cNvGrpSpPr/>
            <p:nvPr/>
          </p:nvGrpSpPr>
          <p:grpSpPr>
            <a:xfrm>
              <a:off x="5391853" y="4453308"/>
              <a:ext cx="3224643" cy="1200732"/>
              <a:chOff x="4622805" y="3572469"/>
              <a:chExt cx="3224643" cy="1200732"/>
            </a:xfrm>
          </p:grpSpPr>
          <p:sp>
            <p:nvSpPr>
              <p:cNvPr id="34" name="Dikdörtgen 33"/>
              <p:cNvSpPr/>
              <p:nvPr/>
            </p:nvSpPr>
            <p:spPr>
              <a:xfrm>
                <a:off x="4622805" y="3572469"/>
                <a:ext cx="564561" cy="58805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tr-TR" dirty="0"/>
              </a:p>
            </p:txBody>
          </p:sp>
          <p:sp>
            <p:nvSpPr>
              <p:cNvPr id="35" name="Dikdörtgen 34"/>
              <p:cNvSpPr/>
              <p:nvPr/>
            </p:nvSpPr>
            <p:spPr>
              <a:xfrm>
                <a:off x="5921675" y="3572469"/>
                <a:ext cx="564561" cy="58805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5</a:t>
                </a:r>
                <a:endParaRPr lang="tr-TR" dirty="0"/>
              </a:p>
            </p:txBody>
          </p:sp>
          <p:sp>
            <p:nvSpPr>
              <p:cNvPr id="36" name="Dikdörtgen 35"/>
              <p:cNvSpPr/>
              <p:nvPr/>
            </p:nvSpPr>
            <p:spPr>
              <a:xfrm>
                <a:off x="7282887" y="3572469"/>
                <a:ext cx="564561" cy="58805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/>
                  <a:t>9</a:t>
                </a:r>
              </a:p>
            </p:txBody>
          </p:sp>
          <p:sp>
            <p:nvSpPr>
              <p:cNvPr id="37" name="Dikdörtgen 36"/>
              <p:cNvSpPr/>
              <p:nvPr/>
            </p:nvSpPr>
            <p:spPr>
              <a:xfrm>
                <a:off x="4622805" y="4194811"/>
                <a:ext cx="564561" cy="57839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/>
                  <a:t>3</a:t>
                </a:r>
              </a:p>
            </p:txBody>
          </p:sp>
          <p:sp>
            <p:nvSpPr>
              <p:cNvPr id="38" name="Dikdörtgen 37"/>
              <p:cNvSpPr/>
              <p:nvPr/>
            </p:nvSpPr>
            <p:spPr>
              <a:xfrm>
                <a:off x="5921675" y="4194811"/>
                <a:ext cx="564561" cy="578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7</a:t>
                </a:r>
                <a:endParaRPr lang="tr-TR" dirty="0"/>
              </a:p>
            </p:txBody>
          </p:sp>
          <p:sp>
            <p:nvSpPr>
              <p:cNvPr id="39" name="Dikdörtgen 38"/>
              <p:cNvSpPr/>
              <p:nvPr/>
            </p:nvSpPr>
            <p:spPr>
              <a:xfrm>
                <a:off x="7282887" y="4194811"/>
                <a:ext cx="564561" cy="57839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11</a:t>
                </a:r>
                <a:endParaRPr lang="tr-TR" dirty="0"/>
              </a:p>
            </p:txBody>
          </p:sp>
        </p:grpSp>
        <p:grpSp>
          <p:nvGrpSpPr>
            <p:cNvPr id="40" name="Grup 39"/>
            <p:cNvGrpSpPr/>
            <p:nvPr/>
          </p:nvGrpSpPr>
          <p:grpSpPr>
            <a:xfrm>
              <a:off x="5993969" y="4453308"/>
              <a:ext cx="3224643" cy="1200732"/>
              <a:chOff x="4622805" y="3572469"/>
              <a:chExt cx="3224643" cy="1200732"/>
            </a:xfrm>
          </p:grpSpPr>
          <p:sp>
            <p:nvSpPr>
              <p:cNvPr id="41" name="Dikdörtgen 40"/>
              <p:cNvSpPr/>
              <p:nvPr/>
            </p:nvSpPr>
            <p:spPr>
              <a:xfrm>
                <a:off x="4622805" y="3572469"/>
                <a:ext cx="564561" cy="58805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/>
                  <a:t>2</a:t>
                </a:r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5921675" y="3572469"/>
                <a:ext cx="564561" cy="58805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6</a:t>
                </a:r>
                <a:endParaRPr lang="tr-TR" dirty="0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7282887" y="3572469"/>
                <a:ext cx="564561" cy="58805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10</a:t>
                </a:r>
                <a:endParaRPr lang="tr-TR" dirty="0"/>
              </a:p>
            </p:txBody>
          </p:sp>
          <p:sp>
            <p:nvSpPr>
              <p:cNvPr id="44" name="Dikdörtgen 43"/>
              <p:cNvSpPr/>
              <p:nvPr/>
            </p:nvSpPr>
            <p:spPr>
              <a:xfrm>
                <a:off x="4622805" y="4194811"/>
                <a:ext cx="564561" cy="57839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4</a:t>
                </a:r>
                <a:endParaRPr lang="tr-TR" dirty="0"/>
              </a:p>
            </p:txBody>
          </p:sp>
          <p:sp>
            <p:nvSpPr>
              <p:cNvPr id="45" name="Dikdörtgen 44"/>
              <p:cNvSpPr/>
              <p:nvPr/>
            </p:nvSpPr>
            <p:spPr>
              <a:xfrm>
                <a:off x="5921675" y="4194811"/>
                <a:ext cx="564561" cy="578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8</a:t>
                </a:r>
                <a:endParaRPr lang="tr-TR" dirty="0"/>
              </a:p>
            </p:txBody>
          </p:sp>
          <p:sp>
            <p:nvSpPr>
              <p:cNvPr id="46" name="Dikdörtgen 45"/>
              <p:cNvSpPr/>
              <p:nvPr/>
            </p:nvSpPr>
            <p:spPr>
              <a:xfrm>
                <a:off x="7282887" y="4194811"/>
                <a:ext cx="564561" cy="57839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/>
                  <a:t>2</a:t>
                </a:r>
              </a:p>
            </p:txBody>
          </p:sp>
        </p:grpSp>
      </p:grpSp>
      <p:sp>
        <p:nvSpPr>
          <p:cNvPr id="12" name="Metin kutusu 11"/>
          <p:cNvSpPr txBox="1"/>
          <p:nvPr/>
        </p:nvSpPr>
        <p:spPr>
          <a:xfrm>
            <a:off x="691565" y="3107253"/>
            <a:ext cx="14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 THREAD</a:t>
            </a:r>
            <a:endParaRPr lang="tr-TR" dirty="0"/>
          </a:p>
        </p:txBody>
      </p:sp>
      <p:sp>
        <p:nvSpPr>
          <p:cNvPr id="55" name="Metin kutusu 54"/>
          <p:cNvSpPr txBox="1"/>
          <p:nvPr/>
        </p:nvSpPr>
        <p:spPr>
          <a:xfrm>
            <a:off x="562612" y="5171987"/>
            <a:ext cx="14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 THREAD</a:t>
            </a:r>
            <a:endParaRPr lang="tr-TR" dirty="0"/>
          </a:p>
        </p:txBody>
      </p:sp>
      <p:sp>
        <p:nvSpPr>
          <p:cNvPr id="56" name="Metin kutusu 55"/>
          <p:cNvSpPr txBox="1"/>
          <p:nvPr/>
        </p:nvSpPr>
        <p:spPr>
          <a:xfrm>
            <a:off x="5789299" y="3016742"/>
            <a:ext cx="14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6 THREAD</a:t>
            </a:r>
            <a:endParaRPr lang="tr-TR" dirty="0"/>
          </a:p>
        </p:txBody>
      </p:sp>
      <p:sp>
        <p:nvSpPr>
          <p:cNvPr id="57" name="Metin kutusu 56"/>
          <p:cNvSpPr txBox="1"/>
          <p:nvPr/>
        </p:nvSpPr>
        <p:spPr>
          <a:xfrm>
            <a:off x="5759635" y="5171987"/>
            <a:ext cx="14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12 THREAD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532949" y="5892480"/>
            <a:ext cx="672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NOTE :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(lena.bmp) i </a:t>
            </a:r>
            <a:r>
              <a:rPr lang="tr-TR" dirty="0" err="1" smtClean="0"/>
              <a:t>did</a:t>
            </a:r>
            <a:r>
              <a:rPr lang="tr-TR" dirty="0" smtClean="0"/>
              <a:t> not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9 </a:t>
            </a:r>
            <a:r>
              <a:rPr lang="tr-TR" dirty="0" err="1" smtClean="0"/>
              <a:t>thread</a:t>
            </a:r>
            <a:r>
              <a:rPr lang="tr-TR" dirty="0" smtClean="0"/>
              <a:t>. </a:t>
            </a:r>
            <a:r>
              <a:rPr lang="tr-TR" dirty="0" err="1" smtClean="0"/>
              <a:t>Because</a:t>
            </a:r>
            <a:r>
              <a:rPr lang="tr-TR" dirty="0" smtClean="0"/>
              <a:t> i </a:t>
            </a:r>
            <a:r>
              <a:rPr lang="tr-TR" dirty="0" err="1" smtClean="0"/>
              <a:t>cant</a:t>
            </a:r>
            <a:r>
              <a:rPr lang="tr-TR" dirty="0" smtClean="0"/>
              <a:t> </a:t>
            </a:r>
            <a:r>
              <a:rPr lang="tr-TR" dirty="0" err="1" smtClean="0"/>
              <a:t>divide</a:t>
            </a:r>
            <a:r>
              <a:rPr lang="tr-TR" dirty="0" smtClean="0"/>
              <a:t> it 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pieces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01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smtClean="0"/>
              <a:t>TASK </a:t>
            </a:r>
            <a:r>
              <a:rPr lang="tr-TR" b="1" dirty="0"/>
              <a:t>2</a:t>
            </a:r>
            <a:r>
              <a:rPr lang="tr-TR" b="1" dirty="0" smtClean="0"/>
              <a:t> : </a:t>
            </a:r>
            <a:r>
              <a:rPr lang="tr-TR" b="1" dirty="0" err="1" smtClean="0"/>
              <a:t>convolutıon</a:t>
            </a:r>
            <a:endParaRPr lang="tr-T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5652654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30" y="1327048"/>
            <a:ext cx="5241740" cy="5289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684212" y="1731217"/>
                <a:ext cx="1805710" cy="730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731217"/>
                <a:ext cx="1805710" cy="730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etin kutusu 10"/>
          <p:cNvSpPr txBox="1"/>
          <p:nvPr/>
        </p:nvSpPr>
        <p:spPr>
          <a:xfrm>
            <a:off x="838921" y="2789442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Box </a:t>
            </a:r>
            <a:r>
              <a:rPr lang="tr-TR" dirty="0" err="1" smtClean="0"/>
              <a:t>Blur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818860" y="4690197"/>
            <a:ext cx="218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Threading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1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smtClean="0"/>
              <a:t>TASK </a:t>
            </a:r>
            <a:r>
              <a:rPr lang="tr-TR" b="1" dirty="0"/>
              <a:t>2</a:t>
            </a:r>
            <a:r>
              <a:rPr lang="tr-TR" b="1" dirty="0" smtClean="0"/>
              <a:t> : </a:t>
            </a:r>
            <a:r>
              <a:rPr lang="tr-TR" b="1" dirty="0" err="1" smtClean="0"/>
              <a:t>convolutıon</a:t>
            </a:r>
            <a:endParaRPr lang="tr-T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5652654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684212" y="1731217"/>
                <a:ext cx="1805710" cy="730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731217"/>
                <a:ext cx="1805710" cy="730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etin kutusu 5"/>
          <p:cNvSpPr txBox="1"/>
          <p:nvPr/>
        </p:nvSpPr>
        <p:spPr>
          <a:xfrm>
            <a:off x="838921" y="2789442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Box </a:t>
            </a:r>
            <a:r>
              <a:rPr lang="tr-TR" dirty="0" err="1" smtClean="0"/>
              <a:t>Blur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9" y="1323408"/>
            <a:ext cx="7250542" cy="5200097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818860" y="4690197"/>
            <a:ext cx="218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Threading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6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tr-TR" b="1" dirty="0" smtClean="0"/>
              <a:t>TASK 3 : RELU</a:t>
            </a:r>
            <a:endParaRPr lang="tr-T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5652654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684212" y="1731217"/>
                <a:ext cx="1805710" cy="730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731217"/>
                <a:ext cx="1805710" cy="730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etin kutusu 5"/>
          <p:cNvSpPr txBox="1"/>
          <p:nvPr/>
        </p:nvSpPr>
        <p:spPr>
          <a:xfrm>
            <a:off x="838921" y="2789442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Box </a:t>
            </a:r>
            <a:r>
              <a:rPr lang="tr-TR" dirty="0" err="1" smtClean="0"/>
              <a:t>Blur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3020291" y="1731217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In</a:t>
            </a:r>
            <a:r>
              <a:rPr lang="tr-TR" dirty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negative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Because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RELU.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1" y="3112607"/>
            <a:ext cx="5745018" cy="354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354</Words>
  <Application>Microsoft Office PowerPoint</Application>
  <PresentationFormat>Geniş ekran</PresentationFormat>
  <Paragraphs>131</Paragraphs>
  <Slides>15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3</vt:lpstr>
      <vt:lpstr>Dilim</vt:lpstr>
      <vt:lpstr>SWE 507  PARALLEL PROGRAMMING PROJECT STUDY 1 </vt:lpstr>
      <vt:lpstr>Expected behavıour</vt:lpstr>
      <vt:lpstr>Used structs</vt:lpstr>
      <vt:lpstr>Readıng orıgınal ımage</vt:lpstr>
      <vt:lpstr>TASK 1 : slıcıng</vt:lpstr>
      <vt:lpstr>TASK 1 : slıcıng</vt:lpstr>
      <vt:lpstr>TASK 2 : convolutıon</vt:lpstr>
      <vt:lpstr>TASK 2 : convolutıon</vt:lpstr>
      <vt:lpstr>TASK 3 : RELU</vt:lpstr>
      <vt:lpstr>TASK 4 : combınıng</vt:lpstr>
      <vt:lpstr>Wrıtıng Fıltered ımage</vt:lpstr>
      <vt:lpstr>conclusıons</vt:lpstr>
      <vt:lpstr>conclusıons</vt:lpstr>
      <vt:lpstr>conclusıons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507 PARALLEL PROGRAMMING PROJECT STUDY 1 (2025)</dc:title>
  <dc:creator>ENIX</dc:creator>
  <cp:lastModifiedBy>ENIX</cp:lastModifiedBy>
  <cp:revision>25</cp:revision>
  <dcterms:created xsi:type="dcterms:W3CDTF">2025-03-05T18:12:12Z</dcterms:created>
  <dcterms:modified xsi:type="dcterms:W3CDTF">2025-03-07T07:51:33Z</dcterms:modified>
</cp:coreProperties>
</file>