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9" r:id="rId2"/>
    <p:sldId id="257" r:id="rId3"/>
    <p:sldId id="263" r:id="rId4"/>
    <p:sldId id="264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Speed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5.1799999999999997E-3</c:v>
                </c:pt>
                <c:pt idx="1">
                  <c:v>2.0040000000000001E-3</c:v>
                </c:pt>
                <c:pt idx="2">
                  <c:v>9.9700000000000006E-4</c:v>
                </c:pt>
                <c:pt idx="3">
                  <c:v>9.990000000000001E-4</c:v>
                </c:pt>
                <c:pt idx="4">
                  <c:v>1.1900000000000001E-3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84-4813-8D76-0ED51209B4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1154543"/>
        <c:axId val="281161199"/>
      </c:lineChart>
      <c:catAx>
        <c:axId val="28115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61199"/>
        <c:crosses val="autoZero"/>
        <c:auto val="1"/>
        <c:lblAlgn val="ctr"/>
        <c:lblOffset val="100"/>
        <c:noMultiLvlLbl val="0"/>
      </c:catAx>
      <c:valAx>
        <c:axId val="28116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811545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parellel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6.5919999999999998E-3</c:v>
                </c:pt>
                <c:pt idx="1">
                  <c:v>7.8150000000000008E-3</c:v>
                </c:pt>
                <c:pt idx="2">
                  <c:v>1.3604E-2</c:v>
                </c:pt>
                <c:pt idx="3">
                  <c:v>1.4357E-2</c:v>
                </c:pt>
                <c:pt idx="4">
                  <c:v>1.9952999999999999E-2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0-4961-98AD-9448B3D25D62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 for collapse(2)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Sayfa1!$C$2:$C$6</c:f>
              <c:numCache>
                <c:formatCode>General</c:formatCode>
                <c:ptCount val="5"/>
                <c:pt idx="0">
                  <c:v>8.1779999999999995E-3</c:v>
                </c:pt>
                <c:pt idx="1">
                  <c:v>3.0999999999999999E-3</c:v>
                </c:pt>
                <c:pt idx="2">
                  <c:v>3.1779999999999998E-3</c:v>
                </c:pt>
                <c:pt idx="3">
                  <c:v>2.5739999999999999E-3</c:v>
                </c:pt>
                <c:pt idx="4">
                  <c:v>3.202E-3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A0-4961-98AD-9448B3D25D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78838656"/>
        <c:axId val="678839072"/>
      </c:lineChart>
      <c:catAx>
        <c:axId val="6788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9072"/>
        <c:crosses val="autoZero"/>
        <c:auto val="1"/>
        <c:lblAlgn val="ctr"/>
        <c:lblOffset val="100"/>
        <c:noMultiLvlLbl val="0"/>
      </c:catAx>
      <c:valAx>
        <c:axId val="6788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883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D4D19-1285-4AD6-A489-9B17F26175BB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71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4.04.2025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Parellel programmıng test </a:t>
            </a: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smtClean="0"/>
              <a:t>– </a:t>
            </a:r>
            <a:br>
              <a:rPr lang="tr-TR" dirty="0" smtClean="0"/>
            </a:br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>
                <a:solidFill>
                  <a:srgbClr val="FF0000"/>
                </a:solidFill>
              </a:rPr>
              <a:t>vs. </a:t>
            </a:r>
            <a:r>
              <a:rPr lang="tr-TR" dirty="0" err="1" smtClean="0">
                <a:solidFill>
                  <a:srgbClr val="FF0000"/>
                </a:solidFill>
              </a:rPr>
              <a:t>mpı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threads (hyper threadıng)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 memory 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 issues on writing to same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 need to consider core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Mpı</a:t>
            </a:r>
            <a:endParaRPr lang="tr-TR" dirty="0"/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1900875943"/>
              </p:ext>
            </p:extLst>
          </p:nvPr>
        </p:nvGraphicFramePr>
        <p:xfrm>
          <a:off x="2032000" y="1607128"/>
          <a:ext cx="8128000" cy="453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3232728" y="4002040"/>
            <a:ext cx="140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%61 </a:t>
            </a:r>
            <a:r>
              <a:rPr lang="tr-TR" dirty="0" err="1" smtClean="0"/>
              <a:t>faster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 memory cost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3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Openmp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3367989267"/>
              </p:ext>
            </p:extLst>
          </p:nvPr>
        </p:nvGraphicFramePr>
        <p:xfrm>
          <a:off x="2032000" y="1671782"/>
          <a:ext cx="8128000" cy="446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6262253" y="489826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#pragma </a:t>
            </a:r>
            <a:r>
              <a:rPr lang="tr-TR" dirty="0" err="1">
                <a:solidFill>
                  <a:schemeClr val="accent1"/>
                </a:solidFill>
              </a:rPr>
              <a:t>omp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 smtClean="0">
                <a:solidFill>
                  <a:schemeClr val="accent1"/>
                </a:solidFill>
              </a:rPr>
              <a:t>parallel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262253" y="988471"/>
            <a:ext cx="3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#pragma </a:t>
            </a:r>
            <a:r>
              <a:rPr lang="tr-TR" dirty="0" err="1">
                <a:solidFill>
                  <a:schemeClr val="accent2"/>
                </a:solidFill>
              </a:rPr>
              <a:t>omp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 smtClean="0">
                <a:solidFill>
                  <a:schemeClr val="accent2"/>
                </a:solidFill>
              </a:rPr>
              <a:t>parallel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for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collapse</a:t>
            </a:r>
            <a:r>
              <a:rPr lang="tr-TR" dirty="0">
                <a:solidFill>
                  <a:schemeClr val="accent2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9008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 of Key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249</TotalTime>
  <Words>270</Words>
  <Application>Microsoft Office PowerPoint</Application>
  <PresentationFormat>Geniş ekran</PresentationFormat>
  <Paragraphs>30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Devre</vt:lpstr>
      <vt:lpstr>Parellel programmıng test results –  Threads vs. mpı VS. OPENMp</vt:lpstr>
      <vt:lpstr>threads</vt:lpstr>
      <vt:lpstr>Mpı</vt:lpstr>
      <vt:lpstr>Openmp</vt:lpstr>
      <vt:lpstr>PowerPoint Sunusu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28</cp:revision>
  <dcterms:created xsi:type="dcterms:W3CDTF">2025-03-20T19:33:40Z</dcterms:created>
  <dcterms:modified xsi:type="dcterms:W3CDTF">2025-04-04T15:35:46Z</dcterms:modified>
</cp:coreProperties>
</file>