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9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1.3495E-2</c:v>
                </c:pt>
                <c:pt idx="1">
                  <c:v>2.967E-3</c:v>
                </c:pt>
                <c:pt idx="2">
                  <c:v>2.4399999999999999E-3</c:v>
                </c:pt>
                <c:pt idx="3">
                  <c:v>2.147E-3</c:v>
                </c:pt>
                <c:pt idx="4">
                  <c:v>1.5839999999999999E-3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6-4F71-BE43-FF6562E6CC3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68076607"/>
        <c:axId val="1768073695"/>
      </c:lineChart>
      <c:catAx>
        <c:axId val="176807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3695"/>
        <c:crosses val="autoZero"/>
        <c:auto val="1"/>
        <c:lblAlgn val="ctr"/>
        <c:lblOffset val="100"/>
        <c:noMultiLvlLbl val="0"/>
      </c:catAx>
      <c:valAx>
        <c:axId val="176807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66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26.03.2025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Parellel</a:t>
            </a:r>
            <a:r>
              <a:rPr lang="tr-TR" dirty="0" smtClean="0"/>
              <a:t> </a:t>
            </a:r>
            <a:r>
              <a:rPr lang="tr-TR" dirty="0" err="1" smtClean="0"/>
              <a:t>programmıng</a:t>
            </a:r>
            <a:r>
              <a:rPr lang="tr-TR" dirty="0" smtClean="0"/>
              <a:t> test </a:t>
            </a:r>
            <a:r>
              <a:rPr lang="tr-TR" dirty="0" err="1" smtClean="0"/>
              <a:t>results</a:t>
            </a:r>
            <a:r>
              <a:rPr lang="tr-TR" dirty="0" smtClean="0"/>
              <a:t> - </a:t>
            </a:r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</a:t>
            </a:r>
            <a:r>
              <a:rPr lang="tr-TR" dirty="0" err="1" smtClean="0"/>
              <a:t>threads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threadıng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 </a:t>
            </a:r>
            <a:r>
              <a:rPr lang="tr-TR" dirty="0" err="1" smtClean="0"/>
              <a:t>blur</a:t>
            </a:r>
            <a:r>
              <a:rPr lang="tr-TR" dirty="0" smtClean="0"/>
              <a:t> </a:t>
            </a:r>
            <a:r>
              <a:rPr lang="tr-TR" dirty="0" err="1" smtClean="0"/>
              <a:t>wıth</a:t>
            </a:r>
            <a:r>
              <a:rPr lang="tr-TR" dirty="0" smtClean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- </a:t>
            </a:r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Sycronization</a:t>
            </a:r>
            <a:r>
              <a:rPr lang="tr-TR" dirty="0" smtClean="0"/>
              <a:t> </a:t>
            </a:r>
            <a:r>
              <a:rPr lang="tr-TR" dirty="0" err="1" smtClean="0"/>
              <a:t>issues</a:t>
            </a:r>
            <a:r>
              <a:rPr lang="tr-TR" dirty="0" smtClean="0"/>
              <a:t> on </a:t>
            </a:r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place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consider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</a:t>
            </a:r>
            <a:r>
              <a:rPr lang="tr-TR" dirty="0" err="1" smtClean="0"/>
              <a:t>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 </a:t>
            </a:r>
            <a:r>
              <a:rPr lang="tr-TR" dirty="0" err="1"/>
              <a:t>blur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 smtClean="0"/>
              <a:t>kernel</a:t>
            </a:r>
            <a:r>
              <a:rPr lang="tr-TR" dirty="0" smtClean="0"/>
              <a:t> -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2395004816"/>
              </p:ext>
            </p:extLst>
          </p:nvPr>
        </p:nvGraphicFramePr>
        <p:xfrm>
          <a:off x="2032000" y="1570182"/>
          <a:ext cx="8128000" cy="45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Distrubuted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Higher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334327" y="4359564"/>
            <a:ext cx="157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%78 </a:t>
            </a:r>
            <a:r>
              <a:rPr lang="tr-TR" dirty="0" err="1" smtClean="0"/>
              <a:t>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96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r>
              <a:rPr lang="tr-TR" dirty="0"/>
              <a:t> of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err="1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err="1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err="1" smtClean="0"/>
              <a:t>clusters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err="1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77</TotalTime>
  <Words>273</Words>
  <Application>Microsoft Office PowerPoint</Application>
  <PresentationFormat>Geniş ekran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Devre</vt:lpstr>
      <vt:lpstr>Parellel programmıng test results - Threads vs. mpı</vt:lpstr>
      <vt:lpstr>Box blur wıth kernel - threads</vt:lpstr>
      <vt:lpstr>Box blur wıth kernel - Mpı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20</cp:revision>
  <dcterms:created xsi:type="dcterms:W3CDTF">2025-03-20T19:33:40Z</dcterms:created>
  <dcterms:modified xsi:type="dcterms:W3CDTF">2025-03-26T20:49:39Z</dcterms:modified>
</cp:coreProperties>
</file>