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94717" autoAdjust="0"/>
  </p:normalViewPr>
  <p:slideViewPr>
    <p:cSldViewPr snapToGrid="0">
      <p:cViewPr varScale="1">
        <p:scale>
          <a:sx n="83" d="100"/>
          <a:sy n="83" d="100"/>
        </p:scale>
        <p:origin x="658" y="67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al__ma_Sayfas_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_al__ma_Sayfas_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tr-T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Sayfa1!$B$1</c:f>
              <c:strCache>
                <c:ptCount val="1"/>
                <c:pt idx="0">
                  <c:v>Time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Sayfa1!$A$2:$A$5</c:f>
              <c:strCache>
                <c:ptCount val="4"/>
                <c:pt idx="0">
                  <c:v>1Thread</c:v>
                </c:pt>
                <c:pt idx="1">
                  <c:v>3Thread</c:v>
                </c:pt>
                <c:pt idx="2">
                  <c:v>6Thread</c:v>
                </c:pt>
                <c:pt idx="3">
                  <c:v>12Thread</c:v>
                </c:pt>
              </c:strCache>
            </c:strRef>
          </c:cat>
          <c:val>
            <c:numRef>
              <c:f>Sayfa1!$B$2:$B$5</c:f>
              <c:numCache>
                <c:formatCode>General</c:formatCode>
                <c:ptCount val="4"/>
                <c:pt idx="0">
                  <c:v>5.3870000000000003E-3</c:v>
                </c:pt>
                <c:pt idx="1">
                  <c:v>3.199E-3</c:v>
                </c:pt>
                <c:pt idx="2">
                  <c:v>1.789E-3</c:v>
                </c:pt>
                <c:pt idx="3">
                  <c:v>1.387E-3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36A-4EFD-AB44-B2408FD723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1180959"/>
        <c:axId val="91180127"/>
      </c:lineChart>
      <c:catAx>
        <c:axId val="9118095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91180127"/>
        <c:crosses val="autoZero"/>
        <c:auto val="1"/>
        <c:lblAlgn val="ctr"/>
        <c:lblOffset val="100"/>
        <c:noMultiLvlLbl val="0"/>
      </c:catAx>
      <c:valAx>
        <c:axId val="9118012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91180959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r-T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tr-T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Sayfa1!$B$1</c:f>
              <c:strCache>
                <c:ptCount val="1"/>
                <c:pt idx="0">
                  <c:v>Time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Sayfa1!$A$2:$A$6</c:f>
              <c:strCache>
                <c:ptCount val="5"/>
                <c:pt idx="0">
                  <c:v>1Thread</c:v>
                </c:pt>
                <c:pt idx="1">
                  <c:v>3Thread</c:v>
                </c:pt>
                <c:pt idx="2">
                  <c:v>6Thread</c:v>
                </c:pt>
                <c:pt idx="3">
                  <c:v>9Thread</c:v>
                </c:pt>
                <c:pt idx="4">
                  <c:v>12Thread</c:v>
                </c:pt>
              </c:strCache>
            </c:strRef>
          </c:cat>
          <c:val>
            <c:numRef>
              <c:f>Sayfa1!$B$2:$B$6</c:f>
              <c:numCache>
                <c:formatCode>General</c:formatCode>
                <c:ptCount val="5"/>
                <c:pt idx="0">
                  <c:v>1.1472E-2</c:v>
                </c:pt>
                <c:pt idx="1">
                  <c:v>5.679E-3</c:v>
                </c:pt>
                <c:pt idx="2">
                  <c:v>4.3889999999999997E-3</c:v>
                </c:pt>
                <c:pt idx="3">
                  <c:v>3.1749999999999999E-3</c:v>
                </c:pt>
                <c:pt idx="4">
                  <c:v>4.9579999999999997E-3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BCA-4A55-8C55-BFC1262765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3196383"/>
        <c:axId val="93202623"/>
      </c:lineChart>
      <c:catAx>
        <c:axId val="931963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93202623"/>
        <c:crosses val="autoZero"/>
        <c:auto val="1"/>
        <c:lblAlgn val="ctr"/>
        <c:lblOffset val="100"/>
        <c:noMultiLvlLbl val="0"/>
      </c:catAx>
      <c:valAx>
        <c:axId val="932026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  <c:crossAx val="93196383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tr-TR"/>
          </a:p>
        </c:txPr>
      </c:dTable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tr-TR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tr-T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23A2EE42-8222-486F-A514-5A23D68216E1}" type="datetimeFigureOut">
              <a:rPr lang="tr-TR" smtClean="0"/>
              <a:t>20.03.2025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43B8FEE-9D8A-4B59-B409-83A6BBF0988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214971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Yazılı Panoramik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EE42-8222-486F-A514-5A23D68216E1}" type="datetimeFigureOut">
              <a:rPr lang="tr-TR" smtClean="0"/>
              <a:t>20.03.2025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8FEE-9D8A-4B59-B409-83A6BBF0988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89775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şlık ve Resim Yazıs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EE42-8222-486F-A514-5A23D68216E1}" type="datetimeFigureOut">
              <a:rPr lang="tr-TR" smtClean="0"/>
              <a:t>20.03.2025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8FEE-9D8A-4B59-B409-83A6BBF0988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83979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sim Yazılı Alın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EE42-8222-486F-A514-5A23D68216E1}" type="datetimeFigureOut">
              <a:rPr lang="tr-TR" smtClean="0"/>
              <a:t>20.03.2025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8FEE-9D8A-4B59-B409-83A6BBF0988C}" type="slidenum">
              <a:rPr lang="tr-TR" smtClean="0"/>
              <a:t>‹#›</a:t>
            </a:fld>
            <a:endParaRPr lang="tr-TR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653729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İsim Kart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EE42-8222-486F-A514-5A23D68216E1}" type="datetimeFigureOut">
              <a:rPr lang="tr-TR" smtClean="0"/>
              <a:t>20.03.2025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8FEE-9D8A-4B59-B409-83A6BBF0988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7651564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ütu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EE42-8222-486F-A514-5A23D68216E1}" type="datetimeFigureOut">
              <a:rPr lang="tr-TR" smtClean="0"/>
              <a:t>20.03.2025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8FEE-9D8A-4B59-B409-83A6BBF0988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737097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Resim Sütu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EE42-8222-486F-A514-5A23D68216E1}" type="datetimeFigureOut">
              <a:rPr lang="tr-TR" smtClean="0"/>
              <a:t>20.03.2025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8FEE-9D8A-4B59-B409-83A6BBF0988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568731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EE42-8222-486F-A514-5A23D68216E1}" type="datetimeFigureOut">
              <a:rPr lang="tr-TR" smtClean="0"/>
              <a:t>20.03.2025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8FEE-9D8A-4B59-B409-83A6BBF0988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8550378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EE42-8222-486F-A514-5A23D68216E1}" type="datetimeFigureOut">
              <a:rPr lang="tr-TR" smtClean="0"/>
              <a:t>20.03.2025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8FEE-9D8A-4B59-B409-83A6BBF0988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92046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EE42-8222-486F-A514-5A23D68216E1}" type="datetimeFigureOut">
              <a:rPr lang="tr-TR" smtClean="0"/>
              <a:t>20.03.2025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8FEE-9D8A-4B59-B409-83A6BBF0988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51435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EE42-8222-486F-A514-5A23D68216E1}" type="datetimeFigureOut">
              <a:rPr lang="tr-TR" smtClean="0"/>
              <a:t>20.03.2025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8FEE-9D8A-4B59-B409-83A6BBF0988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19393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EE42-8222-486F-A514-5A23D68216E1}" type="datetimeFigureOut">
              <a:rPr lang="tr-TR" smtClean="0"/>
              <a:t>20.03.2025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8FEE-9D8A-4B59-B409-83A6BBF0988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068394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EE42-8222-486F-A514-5A23D68216E1}" type="datetimeFigureOut">
              <a:rPr lang="tr-TR" smtClean="0"/>
              <a:t>20.03.2025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8FEE-9D8A-4B59-B409-83A6BBF0988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956868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EE42-8222-486F-A514-5A23D68216E1}" type="datetimeFigureOut">
              <a:rPr lang="tr-TR" smtClean="0"/>
              <a:t>20.03.2025</a:t>
            </a:fld>
            <a:endParaRPr lang="tr-T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8FEE-9D8A-4B59-B409-83A6BBF0988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83401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EE42-8222-486F-A514-5A23D68216E1}" type="datetimeFigureOut">
              <a:rPr lang="tr-TR" smtClean="0"/>
              <a:t>20.03.2025</a:t>
            </a:fld>
            <a:endParaRPr lang="tr-T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8FEE-9D8A-4B59-B409-83A6BBF0988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62616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EE42-8222-486F-A514-5A23D68216E1}" type="datetimeFigureOut">
              <a:rPr lang="tr-TR" smtClean="0"/>
              <a:t>20.03.2025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8FEE-9D8A-4B59-B409-83A6BBF0988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406738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 smtClean="0"/>
              <a:t>Resim eklemek için simgeyi tıklatın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EE42-8222-486F-A514-5A23D68216E1}" type="datetimeFigureOut">
              <a:rPr lang="tr-TR" smtClean="0"/>
              <a:t>20.03.2025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3B8FEE-9D8A-4B59-B409-83A6BBF0988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94138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A2EE42-8222-486F-A514-5A23D68216E1}" type="datetimeFigureOut">
              <a:rPr lang="tr-TR" smtClean="0"/>
              <a:t>20.03.2025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3B8FEE-9D8A-4B59-B409-83A6BBF0988C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301641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fik 5"/>
          <p:cNvGraphicFramePr/>
          <p:nvPr>
            <p:extLst>
              <p:ext uri="{D42A27DB-BD31-4B8C-83A1-F6EECF244321}">
                <p14:modId xmlns:p14="http://schemas.microsoft.com/office/powerpoint/2010/main" val="67688401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06978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afik 5"/>
          <p:cNvGraphicFramePr/>
          <p:nvPr>
            <p:extLst>
              <p:ext uri="{D42A27DB-BD31-4B8C-83A1-F6EECF244321}">
                <p14:modId xmlns:p14="http://schemas.microsoft.com/office/powerpoint/2010/main" val="49775009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60946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evre">
  <a:themeElements>
    <a:clrScheme name="Gri Tonlamalı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Devre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vre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Words>2</Words>
  <Application>Microsoft Office PowerPoint</Application>
  <PresentationFormat>Geniş ekran</PresentationFormat>
  <Paragraphs>2</Paragraphs>
  <Slides>2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</vt:i4>
      </vt:variant>
    </vt:vector>
  </HeadingPairs>
  <TitlesOfParts>
    <vt:vector size="6" baseType="lpstr">
      <vt:lpstr>Arial</vt:lpstr>
      <vt:lpstr>Trebuchet MS</vt:lpstr>
      <vt:lpstr>Tw Cen MT</vt:lpstr>
      <vt:lpstr>Devre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Sunusu</dc:title>
  <dc:creator>ENIX</dc:creator>
  <cp:lastModifiedBy>ENIX</cp:lastModifiedBy>
  <cp:revision>6</cp:revision>
  <dcterms:created xsi:type="dcterms:W3CDTF">2025-03-20T19:33:40Z</dcterms:created>
  <dcterms:modified xsi:type="dcterms:W3CDTF">2025-03-20T19:58:04Z</dcterms:modified>
</cp:coreProperties>
</file>