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 varScale="1">
        <p:scale>
          <a:sx n="111" d="100"/>
          <a:sy n="111" d="100"/>
        </p:scale>
        <p:origin x="8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FA913-0F56-2C07-3BE7-5E1315ED8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3324D-385C-CC05-B567-027E71ED9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2358-DE0E-1E7A-FECA-3E35D49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B3AE-9266-E526-1397-6E45AA4D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4EB02-0618-44E5-0EF4-2889C5E00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21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BBBD-70D0-FAFE-900A-C2206B54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95214B-710D-1538-2E5A-62F1D1B40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EDEE0-3111-93E1-8858-D2ED9B5AB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15D3E-22D3-0F4F-D897-EC26EA8D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D0995-1AE2-46CE-8EBA-DDE7D5E4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A1E75-0C8F-2133-57BB-5AE5746D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BD717-CAE9-51F1-77CC-39DFEDF2F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649B0-8163-9AB0-C36A-79EB9629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1652-1AD1-2D15-0BAE-75E9785E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0AD5-4685-E6E5-8837-96FC6B11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D4235-0408-0C8D-F703-4C2F8518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B8DF-0AB4-DF69-C255-01199D11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0790F-E66B-0084-4513-7B7B9464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7B091-DC50-51B7-CF6F-266D3728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28853-5F5C-0A99-40FD-36932102B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38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6D43-5DE3-56C9-0E58-6CDD5E2D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138F5-0228-0C89-4D9E-B14E7B440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7613-7833-4F93-82E7-22C31F22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91E1-55FE-CA0D-FC81-1BC3F0393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AC1E7-1EE6-E071-A98C-2ADAB58F7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3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807F-06FE-75CB-5CF4-BA373765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E6F42-7DAD-159C-EDFE-4FDE24A25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4CF825-6274-10D1-6ABF-2D054C0E5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B99EE-1320-E6DB-2C99-2DF664A3C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EB0A1-620F-C45E-8E2C-5B9659151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1B84-E80D-5F5D-8BA1-4487D103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1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46B8F-34D8-6C45-F07B-91B023B3D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FA8FB-4478-73BE-018E-19CF19871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AF1B7-076B-548D-4BBE-46ED1BEA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3C63F9-ACE0-1E61-9C28-BBEB71FB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138C6-838F-3D05-2DE8-711A5283F7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54493-FF10-118B-F4AA-99418ADA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84C69F-BBB8-0724-4AC2-29606625F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D9A04-EF80-BEC0-5ACE-7541D59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69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1081-EA72-03FA-494C-00257F85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104A2-DC80-6855-B46E-4F390A84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120E-60F5-01B6-E01F-46010670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A8153-CD0F-A7CA-4399-C247E0DA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8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C39C6-59B3-1960-D0F7-C41D7509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F0A33-0941-705F-2685-50C4D4F74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1115B-530F-5BB9-E46B-6ADC353AB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6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AB46D-74FF-25B2-3747-BDF9CDF4E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784CF-FCD9-2280-5817-B41F417E3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25C91-AF32-5B51-EEAD-EAA3BF36E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B543-1BD6-7886-D0C8-EF696430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CD594-5C39-3684-2A26-28FBA9F23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E11D-6284-E558-4A52-68113286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05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9FC2-D953-6A4B-81A5-B4CCFC2F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F0D960-451B-CD53-08D7-18AEDDE02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F7AA8-D94D-33B7-3534-C7062F04A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1CF79-BFDB-0941-4290-3D5BFB5B2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AB970-ACEB-8F7B-965A-CB60857A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87999-CBA0-7381-27F4-417E649F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10528-3939-A989-9908-BEA68BC7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A63ED-0AC5-1DAB-FAB9-7D61B2DF9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2891-3624-9A59-96B5-47F4CADEC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6F288-E2AB-714C-B5E0-D30A52883ED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039D-0DF8-683A-1833-1DEAEBB902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33D3-A730-F021-7CA1-6C31B2739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477BB-33AE-1E4A-A901-FA53A9B4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7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92BEF7C-B07C-EB5F-FCED-985EA9CBB875}"/>
              </a:ext>
            </a:extLst>
          </p:cNvPr>
          <p:cNvGrpSpPr/>
          <p:nvPr/>
        </p:nvGrpSpPr>
        <p:grpSpPr>
          <a:xfrm>
            <a:off x="608352" y="387329"/>
            <a:ext cx="9373848" cy="5714010"/>
            <a:chOff x="608352" y="387329"/>
            <a:chExt cx="9373848" cy="57140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9AE4A3-084E-5B1B-FC09-59905B918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756661"/>
              <a:ext cx="7772400" cy="534467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CD0FB5-86B7-8D26-9507-C5C87BCD566C}"/>
                </a:ext>
              </a:extLst>
            </p:cNvPr>
            <p:cNvSpPr txBox="1"/>
            <p:nvPr/>
          </p:nvSpPr>
          <p:spPr>
            <a:xfrm>
              <a:off x="608352" y="387329"/>
              <a:ext cx="27964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Chalmers – Bus/Tram stop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8FFF9E4-B24D-1364-CEFC-E8B0D7A25483}"/>
                </a:ext>
              </a:extLst>
            </p:cNvPr>
            <p:cNvCxnSpPr/>
            <p:nvPr/>
          </p:nvCxnSpPr>
          <p:spPr>
            <a:xfrm>
              <a:off x="2558005" y="756661"/>
              <a:ext cx="486137" cy="50498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BA45A1B-3B53-454A-63BA-C565E4549BCE}"/>
                </a:ext>
              </a:extLst>
            </p:cNvPr>
            <p:cNvSpPr/>
            <p:nvPr/>
          </p:nvSpPr>
          <p:spPr>
            <a:xfrm>
              <a:off x="3298785" y="1354238"/>
              <a:ext cx="3252486" cy="4078185"/>
            </a:xfrm>
            <a:custGeom>
              <a:avLst/>
              <a:gdLst>
                <a:gd name="connsiteX0" fmla="*/ 0 w 3252486"/>
                <a:gd name="connsiteY0" fmla="*/ 0 h 4078185"/>
                <a:gd name="connsiteX1" fmla="*/ 300942 w 3252486"/>
                <a:gd name="connsiteY1" fmla="*/ 57873 h 4078185"/>
                <a:gd name="connsiteX2" fmla="*/ 613458 w 3252486"/>
                <a:gd name="connsiteY2" fmla="*/ 578734 h 4078185"/>
                <a:gd name="connsiteX3" fmla="*/ 891250 w 3252486"/>
                <a:gd name="connsiteY3" fmla="*/ 960699 h 4078185"/>
                <a:gd name="connsiteX4" fmla="*/ 1226916 w 3252486"/>
                <a:gd name="connsiteY4" fmla="*/ 1122744 h 4078185"/>
                <a:gd name="connsiteX5" fmla="*/ 1516283 w 3252486"/>
                <a:gd name="connsiteY5" fmla="*/ 1423686 h 4078185"/>
                <a:gd name="connsiteX6" fmla="*/ 1817225 w 3252486"/>
                <a:gd name="connsiteY6" fmla="*/ 2083443 h 4078185"/>
                <a:gd name="connsiteX7" fmla="*/ 2060293 w 3252486"/>
                <a:gd name="connsiteY7" fmla="*/ 2650603 h 4078185"/>
                <a:gd name="connsiteX8" fmla="*/ 2083443 w 3252486"/>
                <a:gd name="connsiteY8" fmla="*/ 3090440 h 4078185"/>
                <a:gd name="connsiteX9" fmla="*/ 2233914 w 3252486"/>
                <a:gd name="connsiteY9" fmla="*/ 3507129 h 4078185"/>
                <a:gd name="connsiteX10" fmla="*/ 2430683 w 3252486"/>
                <a:gd name="connsiteY10" fmla="*/ 4004840 h 4078185"/>
                <a:gd name="connsiteX11" fmla="*/ 2801073 w 3252486"/>
                <a:gd name="connsiteY11" fmla="*/ 4062714 h 4078185"/>
                <a:gd name="connsiteX12" fmla="*/ 3252486 w 3252486"/>
                <a:gd name="connsiteY12" fmla="*/ 3877519 h 407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52486" h="4078185">
                  <a:moveTo>
                    <a:pt x="0" y="0"/>
                  </a:moveTo>
                  <a:lnTo>
                    <a:pt x="300942" y="57873"/>
                  </a:lnTo>
                  <a:cubicBezTo>
                    <a:pt x="403185" y="154329"/>
                    <a:pt x="515073" y="428263"/>
                    <a:pt x="613458" y="578734"/>
                  </a:cubicBezTo>
                  <a:cubicBezTo>
                    <a:pt x="711843" y="729205"/>
                    <a:pt x="789007" y="870031"/>
                    <a:pt x="891250" y="960699"/>
                  </a:cubicBezTo>
                  <a:cubicBezTo>
                    <a:pt x="993493" y="1051367"/>
                    <a:pt x="1122744" y="1045580"/>
                    <a:pt x="1226916" y="1122744"/>
                  </a:cubicBezTo>
                  <a:cubicBezTo>
                    <a:pt x="1331088" y="1199909"/>
                    <a:pt x="1417898" y="1263569"/>
                    <a:pt x="1516283" y="1423686"/>
                  </a:cubicBezTo>
                  <a:cubicBezTo>
                    <a:pt x="1614668" y="1583803"/>
                    <a:pt x="1726557" y="1878957"/>
                    <a:pt x="1817225" y="2083443"/>
                  </a:cubicBezTo>
                  <a:cubicBezTo>
                    <a:pt x="1907893" y="2287929"/>
                    <a:pt x="2015923" y="2482770"/>
                    <a:pt x="2060293" y="2650603"/>
                  </a:cubicBezTo>
                  <a:cubicBezTo>
                    <a:pt x="2104663" y="2818436"/>
                    <a:pt x="2054506" y="2947686"/>
                    <a:pt x="2083443" y="3090440"/>
                  </a:cubicBezTo>
                  <a:cubicBezTo>
                    <a:pt x="2112380" y="3233194"/>
                    <a:pt x="2176041" y="3354729"/>
                    <a:pt x="2233914" y="3507129"/>
                  </a:cubicBezTo>
                  <a:cubicBezTo>
                    <a:pt x="2291787" y="3659529"/>
                    <a:pt x="2336157" y="3912243"/>
                    <a:pt x="2430683" y="4004840"/>
                  </a:cubicBezTo>
                  <a:cubicBezTo>
                    <a:pt x="2525209" y="4097437"/>
                    <a:pt x="2664106" y="4083934"/>
                    <a:pt x="2801073" y="4062714"/>
                  </a:cubicBezTo>
                  <a:cubicBezTo>
                    <a:pt x="2938040" y="4041494"/>
                    <a:pt x="3095263" y="3959506"/>
                    <a:pt x="3252486" y="3877519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429DF44-46D9-0267-ED3D-20E5BD35ED19}"/>
                </a:ext>
              </a:extLst>
            </p:cNvPr>
            <p:cNvSpPr/>
            <p:nvPr/>
          </p:nvSpPr>
          <p:spPr>
            <a:xfrm>
              <a:off x="7477246" y="2419109"/>
              <a:ext cx="1354238" cy="347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5466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Vincenzo Massimiliano Gulisano</dc:creator>
  <cp:lastModifiedBy>Vincenzo Massimiliano Gulisano</cp:lastModifiedBy>
  <cp:revision>1</cp:revision>
  <dcterms:created xsi:type="dcterms:W3CDTF">2025-05-15T07:42:20Z</dcterms:created>
  <dcterms:modified xsi:type="dcterms:W3CDTF">2025-05-15T07:48:00Z</dcterms:modified>
</cp:coreProperties>
</file>