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36.xml" ContentType="application/vnd.openxmlformats-officedocument.presentationml.tags+xml"/>
  <Override PartName="/ppt/notesSlides/notesSlide14.xml" ContentType="application/vnd.openxmlformats-officedocument.presentationml.notesSlide+xml"/>
  <Override PartName="/ppt/tags/tag37.xml" ContentType="application/vnd.openxmlformats-officedocument.presentationml.tags+xml"/>
  <Override PartName="/ppt/notesSlides/notesSlide1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6.xml" ContentType="application/vnd.openxmlformats-officedocument.presentationml.notesSlide+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notesSlides/notesSlide18.xml" ContentType="application/vnd.openxmlformats-officedocument.presentationml.notesSlide+xml"/>
  <Override PartName="/ppt/tags/tag49.xml" ContentType="application/vnd.openxmlformats-officedocument.presentationml.tags+xml"/>
  <Override PartName="/ppt/notesSlides/notesSlide19.xml" ContentType="application/vnd.openxmlformats-officedocument.presentationml.notesSlide+xml"/>
  <Override PartName="/ppt/tags/tag50.xml" ContentType="application/vnd.openxmlformats-officedocument.presentationml.tags+xml"/>
  <Override PartName="/ppt/notesSlides/notesSlide20.xml" ContentType="application/vnd.openxmlformats-officedocument.presentationml.notesSlide+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2.xml" ContentType="application/vnd.openxmlformats-officedocument.presentationml.notesSlide+xml"/>
  <Override PartName="/ppt/tags/tag59.xml" ContentType="application/vnd.openxmlformats-officedocument.presentationml.tags+xml"/>
  <Override PartName="/ppt/notesSlides/notesSlide23.xml" ContentType="application/vnd.openxmlformats-officedocument.presentationml.notesSlide+xml"/>
  <Override PartName="/ppt/tags/tag60.xml" ContentType="application/vnd.openxmlformats-officedocument.presentationml.tags+xml"/>
  <Override PartName="/ppt/notesSlides/notesSlide2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6.xml" ContentType="application/vnd.openxmlformats-officedocument.presentationml.notesSlide+xml"/>
  <Override PartName="/ppt/tags/tag115.xml" ContentType="application/vnd.openxmlformats-officedocument.presentationml.tags+xml"/>
  <Override PartName="/ppt/notesSlides/notesSlide27.xml" ContentType="application/vnd.openxmlformats-officedocument.presentationml.notesSlide+xml"/>
  <Override PartName="/ppt/tags/tag116.xml" ContentType="application/vnd.openxmlformats-officedocument.presentationml.tags+xml"/>
  <Override PartName="/ppt/notesSlides/notesSlide28.xml" ContentType="application/vnd.openxmlformats-officedocument.presentationml.notesSlide+xml"/>
  <Override PartName="/ppt/tags/tag117.xml" ContentType="application/vnd.openxmlformats-officedocument.presentationml.tags+xml"/>
  <Override PartName="/ppt/notesSlides/notesSlide2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0.xml" ContentType="application/vnd.openxmlformats-officedocument.presentationml.notesSlide+xml"/>
  <Override PartName="/ppt/tags/tag128.xml" ContentType="application/vnd.openxmlformats-officedocument.presentationml.tags+xml"/>
  <Override PartName="/ppt/notesSlides/notesSlide31.xml" ContentType="application/vnd.openxmlformats-officedocument.presentationml.notesSlide+xml"/>
  <Override PartName="/ppt/tags/tag129.xml" ContentType="application/vnd.openxmlformats-officedocument.presentationml.tags+xml"/>
  <Override PartName="/ppt/notesSlides/notesSlide32.xml" ContentType="application/vnd.openxmlformats-officedocument.presentationml.notesSlide+xml"/>
  <Override PartName="/ppt/tags/tag130.xml" ContentType="application/vnd.openxmlformats-officedocument.presentationml.tags+xml"/>
  <Override PartName="/ppt/notesSlides/notesSlide33.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34.xml" ContentType="application/vnd.openxmlformats-officedocument.presentationml.notesSlide+xml"/>
  <Override PartName="/ppt/tags/tag151.xml" ContentType="application/vnd.openxmlformats-officedocument.presentationml.tags+xml"/>
  <Override PartName="/ppt/notesSlides/notesSlide35.xml" ContentType="application/vnd.openxmlformats-officedocument.presentationml.notesSlide+xml"/>
  <Override PartName="/ppt/tags/tag15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8" r:id="rId3"/>
    <p:sldId id="324" r:id="rId4"/>
    <p:sldId id="325" r:id="rId5"/>
    <p:sldId id="260" r:id="rId6"/>
    <p:sldId id="296" r:id="rId7"/>
    <p:sldId id="322" r:id="rId8"/>
    <p:sldId id="303" r:id="rId9"/>
    <p:sldId id="329" r:id="rId10"/>
    <p:sldId id="330" r:id="rId11"/>
    <p:sldId id="306" r:id="rId12"/>
    <p:sldId id="320" r:id="rId13"/>
    <p:sldId id="332" r:id="rId14"/>
    <p:sldId id="333" r:id="rId15"/>
    <p:sldId id="331" r:id="rId16"/>
    <p:sldId id="334" r:id="rId17"/>
    <p:sldId id="335" r:id="rId18"/>
    <p:sldId id="304" r:id="rId19"/>
    <p:sldId id="336" r:id="rId20"/>
    <p:sldId id="305" r:id="rId21"/>
    <p:sldId id="337" r:id="rId22"/>
    <p:sldId id="338" r:id="rId23"/>
    <p:sldId id="307" r:id="rId24"/>
    <p:sldId id="339" r:id="rId25"/>
    <p:sldId id="323" r:id="rId26"/>
    <p:sldId id="310" r:id="rId27"/>
    <p:sldId id="340" r:id="rId28"/>
    <p:sldId id="341" r:id="rId29"/>
    <p:sldId id="309" r:id="rId30"/>
    <p:sldId id="342" r:id="rId31"/>
    <p:sldId id="315" r:id="rId32"/>
    <p:sldId id="343" r:id="rId33"/>
    <p:sldId id="301" r:id="rId34"/>
    <p:sldId id="344" r:id="rId35"/>
    <p:sldId id="345" r:id="rId36"/>
    <p:sldId id="326" r:id="rId37"/>
    <p:sldId id="328" r:id="rId38"/>
    <p:sldId id="346" r:id="rId39"/>
  </p:sldIdLst>
  <p:sldSz cx="9144000" cy="6858000" type="screen4x3"/>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1A9BF-0BFA-43BA-9075-7BAB5702E502}" type="datetimeFigureOut">
              <a:rPr lang="es-ES" smtClean="0"/>
              <a:t>06/06/2021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332DC-DD99-48F0-B319-0148A69A87E7}" type="slidenum">
              <a:rPr lang="es-ES" smtClean="0"/>
              <a:t>‹Nº›</a:t>
            </a:fld>
            <a:endParaRPr lang="es-ES"/>
          </a:p>
        </p:txBody>
      </p:sp>
    </p:spTree>
    <p:extLst>
      <p:ext uri="{BB962C8B-B14F-4D97-AF65-F5344CB8AC3E}">
        <p14:creationId xmlns:p14="http://schemas.microsoft.com/office/powerpoint/2010/main" val="124777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49.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5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88.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115.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116.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117.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118.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128.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129.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130.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13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151.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15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0157BF-2790-40AF-9588-D4437028C616}"/>
              </a:ext>
            </a:extLst>
          </p:cNvPr>
          <p:cNvSpPr>
            <a:spLocks noGrp="1" noChangeArrowheads="1"/>
          </p:cNvSpPr>
          <p:nvPr>
            <p:ph type="sldNum" sz="quarter" idx="5"/>
            <p:custDataLst>
              <p:tags r:id="rId1"/>
            </p:custDataLst>
          </p:nvPr>
        </p:nvSpPr>
        <p:spPr>
          <a:ln/>
        </p:spPr>
        <p:txBody>
          <a:bodyPr/>
          <a:lstStyle/>
          <a:p>
            <a:fld id="{075C66A9-693D-4CD8-ABE5-048CB0667630}" type="slidenum">
              <a:rPr lang="en-US" altLang="en-US"/>
              <a:pPr/>
              <a:t>2</a:t>
            </a:fld>
            <a:endParaRPr lang="en-US" altLang="en-US"/>
          </a:p>
        </p:txBody>
      </p:sp>
      <p:sp>
        <p:nvSpPr>
          <p:cNvPr id="105474" name="Rectangle 2">
            <a:extLst>
              <a:ext uri="{FF2B5EF4-FFF2-40B4-BE49-F238E27FC236}">
                <a16:creationId xmlns:a16="http://schemas.microsoft.com/office/drawing/2014/main" id="{EBF82182-C61D-4B0F-8D50-EFE5383C483D}"/>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489C2979-DF0A-4445-99EE-3C4022038B38}"/>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FC3E75-F3FA-4590-A436-4947D9217779}"/>
              </a:ext>
            </a:extLst>
          </p:cNvPr>
          <p:cNvSpPr>
            <a:spLocks noGrp="1" noChangeArrowheads="1"/>
          </p:cNvSpPr>
          <p:nvPr>
            <p:ph type="sldNum" sz="quarter" idx="5"/>
            <p:custDataLst>
              <p:tags r:id="rId1"/>
            </p:custDataLst>
          </p:nvPr>
        </p:nvSpPr>
        <p:spPr>
          <a:ln/>
        </p:spPr>
        <p:txBody>
          <a:bodyPr/>
          <a:lstStyle/>
          <a:p>
            <a:fld id="{0694A5EB-1183-4FE2-8AE9-18FF85D5E44F}" type="slidenum">
              <a:rPr lang="en-US" altLang="en-US"/>
              <a:pPr/>
              <a:t>12</a:t>
            </a:fld>
            <a:endParaRPr lang="en-US" altLang="en-US"/>
          </a:p>
        </p:txBody>
      </p:sp>
      <p:sp>
        <p:nvSpPr>
          <p:cNvPr id="113666" name="Rectangle 2">
            <a:extLst>
              <a:ext uri="{FF2B5EF4-FFF2-40B4-BE49-F238E27FC236}">
                <a16:creationId xmlns:a16="http://schemas.microsoft.com/office/drawing/2014/main" id="{2AD5C996-58AB-4379-A483-38BB4881C56A}"/>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6DBA5C79-91D8-42A8-A55B-D3B6D5D0BB81}"/>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FC3E75-F3FA-4590-A436-4947D9217779}"/>
              </a:ext>
            </a:extLst>
          </p:cNvPr>
          <p:cNvSpPr>
            <a:spLocks noGrp="1" noChangeArrowheads="1"/>
          </p:cNvSpPr>
          <p:nvPr>
            <p:ph type="sldNum" sz="quarter" idx="5"/>
            <p:custDataLst>
              <p:tags r:id="rId1"/>
            </p:custDataLst>
          </p:nvPr>
        </p:nvSpPr>
        <p:spPr>
          <a:ln/>
        </p:spPr>
        <p:txBody>
          <a:bodyPr/>
          <a:lstStyle/>
          <a:p>
            <a:fld id="{0694A5EB-1183-4FE2-8AE9-18FF85D5E44F}" type="slidenum">
              <a:rPr lang="en-US" altLang="en-US"/>
              <a:pPr/>
              <a:t>13</a:t>
            </a:fld>
            <a:endParaRPr lang="en-US" altLang="en-US"/>
          </a:p>
        </p:txBody>
      </p:sp>
      <p:sp>
        <p:nvSpPr>
          <p:cNvPr id="113666" name="Rectangle 2">
            <a:extLst>
              <a:ext uri="{FF2B5EF4-FFF2-40B4-BE49-F238E27FC236}">
                <a16:creationId xmlns:a16="http://schemas.microsoft.com/office/drawing/2014/main" id="{2AD5C996-58AB-4379-A483-38BB4881C56A}"/>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6DBA5C79-91D8-42A8-A55B-D3B6D5D0BB81}"/>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1286183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FC3E75-F3FA-4590-A436-4947D9217779}"/>
              </a:ext>
            </a:extLst>
          </p:cNvPr>
          <p:cNvSpPr>
            <a:spLocks noGrp="1" noChangeArrowheads="1"/>
          </p:cNvSpPr>
          <p:nvPr>
            <p:ph type="sldNum" sz="quarter" idx="5"/>
            <p:custDataLst>
              <p:tags r:id="rId1"/>
            </p:custDataLst>
          </p:nvPr>
        </p:nvSpPr>
        <p:spPr>
          <a:ln/>
        </p:spPr>
        <p:txBody>
          <a:bodyPr/>
          <a:lstStyle/>
          <a:p>
            <a:fld id="{0694A5EB-1183-4FE2-8AE9-18FF85D5E44F}" type="slidenum">
              <a:rPr lang="en-US" altLang="en-US"/>
              <a:pPr/>
              <a:t>14</a:t>
            </a:fld>
            <a:endParaRPr lang="en-US" altLang="en-US"/>
          </a:p>
        </p:txBody>
      </p:sp>
      <p:sp>
        <p:nvSpPr>
          <p:cNvPr id="113666" name="Rectangle 2">
            <a:extLst>
              <a:ext uri="{FF2B5EF4-FFF2-40B4-BE49-F238E27FC236}">
                <a16:creationId xmlns:a16="http://schemas.microsoft.com/office/drawing/2014/main" id="{2AD5C996-58AB-4379-A483-38BB4881C56A}"/>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6DBA5C79-91D8-42A8-A55B-D3B6D5D0BB81}"/>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36953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FC3E75-F3FA-4590-A436-4947D9217779}"/>
              </a:ext>
            </a:extLst>
          </p:cNvPr>
          <p:cNvSpPr>
            <a:spLocks noGrp="1" noChangeArrowheads="1"/>
          </p:cNvSpPr>
          <p:nvPr>
            <p:ph type="sldNum" sz="quarter" idx="5"/>
            <p:custDataLst>
              <p:tags r:id="rId1"/>
            </p:custDataLst>
          </p:nvPr>
        </p:nvSpPr>
        <p:spPr>
          <a:ln/>
        </p:spPr>
        <p:txBody>
          <a:bodyPr/>
          <a:lstStyle/>
          <a:p>
            <a:fld id="{0694A5EB-1183-4FE2-8AE9-18FF85D5E44F}" type="slidenum">
              <a:rPr lang="en-US" altLang="en-US"/>
              <a:pPr/>
              <a:t>15</a:t>
            </a:fld>
            <a:endParaRPr lang="en-US" altLang="en-US"/>
          </a:p>
        </p:txBody>
      </p:sp>
      <p:sp>
        <p:nvSpPr>
          <p:cNvPr id="113666" name="Rectangle 2">
            <a:extLst>
              <a:ext uri="{FF2B5EF4-FFF2-40B4-BE49-F238E27FC236}">
                <a16:creationId xmlns:a16="http://schemas.microsoft.com/office/drawing/2014/main" id="{2AD5C996-58AB-4379-A483-38BB4881C56A}"/>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6DBA5C79-91D8-42A8-A55B-D3B6D5D0BB81}"/>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105805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FC3E75-F3FA-4590-A436-4947D9217779}"/>
              </a:ext>
            </a:extLst>
          </p:cNvPr>
          <p:cNvSpPr>
            <a:spLocks noGrp="1" noChangeArrowheads="1"/>
          </p:cNvSpPr>
          <p:nvPr>
            <p:ph type="sldNum" sz="quarter" idx="5"/>
            <p:custDataLst>
              <p:tags r:id="rId1"/>
            </p:custDataLst>
          </p:nvPr>
        </p:nvSpPr>
        <p:spPr>
          <a:ln/>
        </p:spPr>
        <p:txBody>
          <a:bodyPr/>
          <a:lstStyle/>
          <a:p>
            <a:fld id="{0694A5EB-1183-4FE2-8AE9-18FF85D5E44F}" type="slidenum">
              <a:rPr lang="en-US" altLang="en-US"/>
              <a:pPr/>
              <a:t>16</a:t>
            </a:fld>
            <a:endParaRPr lang="en-US" altLang="en-US"/>
          </a:p>
        </p:txBody>
      </p:sp>
      <p:sp>
        <p:nvSpPr>
          <p:cNvPr id="113666" name="Rectangle 2">
            <a:extLst>
              <a:ext uri="{FF2B5EF4-FFF2-40B4-BE49-F238E27FC236}">
                <a16:creationId xmlns:a16="http://schemas.microsoft.com/office/drawing/2014/main" id="{2AD5C996-58AB-4379-A483-38BB4881C56A}"/>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6DBA5C79-91D8-42A8-A55B-D3B6D5D0BB81}"/>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2457918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FC3E75-F3FA-4590-A436-4947D9217779}"/>
              </a:ext>
            </a:extLst>
          </p:cNvPr>
          <p:cNvSpPr>
            <a:spLocks noGrp="1" noChangeArrowheads="1"/>
          </p:cNvSpPr>
          <p:nvPr>
            <p:ph type="sldNum" sz="quarter" idx="5"/>
            <p:custDataLst>
              <p:tags r:id="rId1"/>
            </p:custDataLst>
          </p:nvPr>
        </p:nvSpPr>
        <p:spPr>
          <a:ln/>
        </p:spPr>
        <p:txBody>
          <a:bodyPr/>
          <a:lstStyle/>
          <a:p>
            <a:fld id="{0694A5EB-1183-4FE2-8AE9-18FF85D5E44F}" type="slidenum">
              <a:rPr lang="en-US" altLang="en-US"/>
              <a:pPr/>
              <a:t>17</a:t>
            </a:fld>
            <a:endParaRPr lang="en-US" altLang="en-US"/>
          </a:p>
        </p:txBody>
      </p:sp>
      <p:sp>
        <p:nvSpPr>
          <p:cNvPr id="113666" name="Rectangle 2">
            <a:extLst>
              <a:ext uri="{FF2B5EF4-FFF2-40B4-BE49-F238E27FC236}">
                <a16:creationId xmlns:a16="http://schemas.microsoft.com/office/drawing/2014/main" id="{2AD5C996-58AB-4379-A483-38BB4881C56A}"/>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6DBA5C79-91D8-42A8-A55B-D3B6D5D0BB81}"/>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750999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35B48F-D39B-4BA4-903D-A8E4E3C75EFA}"/>
              </a:ext>
            </a:extLst>
          </p:cNvPr>
          <p:cNvSpPr>
            <a:spLocks noGrp="1" noChangeArrowheads="1"/>
          </p:cNvSpPr>
          <p:nvPr>
            <p:ph type="sldNum" sz="quarter" idx="5"/>
            <p:custDataLst>
              <p:tags r:id="rId1"/>
            </p:custDataLst>
          </p:nvPr>
        </p:nvSpPr>
        <p:spPr>
          <a:ln/>
        </p:spPr>
        <p:txBody>
          <a:bodyPr/>
          <a:lstStyle/>
          <a:p>
            <a:fld id="{DA108CF4-BAC1-4B84-AF5C-53B4E026718A}" type="slidenum">
              <a:rPr lang="en-US" altLang="en-US"/>
              <a:pPr/>
              <a:t>18</a:t>
            </a:fld>
            <a:endParaRPr lang="en-US" altLang="en-US"/>
          </a:p>
        </p:txBody>
      </p:sp>
      <p:sp>
        <p:nvSpPr>
          <p:cNvPr id="114690" name="Rectangle 2">
            <a:extLst>
              <a:ext uri="{FF2B5EF4-FFF2-40B4-BE49-F238E27FC236}">
                <a16:creationId xmlns:a16="http://schemas.microsoft.com/office/drawing/2014/main" id="{833EAA1B-0D8C-4DA0-A465-93A1469FB1B9}"/>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3E3EB995-A373-429B-8270-6A052C44046B}"/>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35B48F-D39B-4BA4-903D-A8E4E3C75EFA}"/>
              </a:ext>
            </a:extLst>
          </p:cNvPr>
          <p:cNvSpPr>
            <a:spLocks noGrp="1" noChangeArrowheads="1"/>
          </p:cNvSpPr>
          <p:nvPr>
            <p:ph type="sldNum" sz="quarter" idx="5"/>
            <p:custDataLst>
              <p:tags r:id="rId1"/>
            </p:custDataLst>
          </p:nvPr>
        </p:nvSpPr>
        <p:spPr>
          <a:ln/>
        </p:spPr>
        <p:txBody>
          <a:bodyPr/>
          <a:lstStyle/>
          <a:p>
            <a:fld id="{DA108CF4-BAC1-4B84-AF5C-53B4E026718A}" type="slidenum">
              <a:rPr lang="en-US" altLang="en-US"/>
              <a:pPr/>
              <a:t>19</a:t>
            </a:fld>
            <a:endParaRPr lang="en-US" altLang="en-US"/>
          </a:p>
        </p:txBody>
      </p:sp>
      <p:sp>
        <p:nvSpPr>
          <p:cNvPr id="114690" name="Rectangle 2">
            <a:extLst>
              <a:ext uri="{FF2B5EF4-FFF2-40B4-BE49-F238E27FC236}">
                <a16:creationId xmlns:a16="http://schemas.microsoft.com/office/drawing/2014/main" id="{833EAA1B-0D8C-4DA0-A465-93A1469FB1B9}"/>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3E3EB995-A373-429B-8270-6A052C44046B}"/>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063600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9530AE8-E5AA-4C59-B9A3-8B0270C232F2}"/>
              </a:ext>
            </a:extLst>
          </p:cNvPr>
          <p:cNvSpPr>
            <a:spLocks noGrp="1" noChangeArrowheads="1"/>
          </p:cNvSpPr>
          <p:nvPr>
            <p:ph type="sldNum" sz="quarter" idx="5"/>
            <p:custDataLst>
              <p:tags r:id="rId1"/>
            </p:custDataLst>
          </p:nvPr>
        </p:nvSpPr>
        <p:spPr>
          <a:ln/>
        </p:spPr>
        <p:txBody>
          <a:bodyPr/>
          <a:lstStyle/>
          <a:p>
            <a:fld id="{8608246C-F66A-48A4-A14D-EB0361D91630}" type="slidenum">
              <a:rPr lang="en-US" altLang="en-US"/>
              <a:pPr/>
              <a:t>20</a:t>
            </a:fld>
            <a:endParaRPr lang="en-US" altLang="en-US"/>
          </a:p>
        </p:txBody>
      </p:sp>
      <p:sp>
        <p:nvSpPr>
          <p:cNvPr id="115714" name="Rectangle 2">
            <a:extLst>
              <a:ext uri="{FF2B5EF4-FFF2-40B4-BE49-F238E27FC236}">
                <a16:creationId xmlns:a16="http://schemas.microsoft.com/office/drawing/2014/main" id="{5AC88E4A-D016-4B89-B5CD-A00AEB541ACD}"/>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57AE20D1-B4C3-4F0F-B293-F3C2844D14FA}"/>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9530AE8-E5AA-4C59-B9A3-8B0270C232F2}"/>
              </a:ext>
            </a:extLst>
          </p:cNvPr>
          <p:cNvSpPr>
            <a:spLocks noGrp="1" noChangeArrowheads="1"/>
          </p:cNvSpPr>
          <p:nvPr>
            <p:ph type="sldNum" sz="quarter" idx="5"/>
            <p:custDataLst>
              <p:tags r:id="rId1"/>
            </p:custDataLst>
          </p:nvPr>
        </p:nvSpPr>
        <p:spPr>
          <a:ln/>
        </p:spPr>
        <p:txBody>
          <a:bodyPr/>
          <a:lstStyle/>
          <a:p>
            <a:fld id="{8608246C-F66A-48A4-A14D-EB0361D91630}" type="slidenum">
              <a:rPr lang="en-US" altLang="en-US"/>
              <a:pPr/>
              <a:t>21</a:t>
            </a:fld>
            <a:endParaRPr lang="en-US" altLang="en-US"/>
          </a:p>
        </p:txBody>
      </p:sp>
      <p:sp>
        <p:nvSpPr>
          <p:cNvPr id="115714" name="Rectangle 2">
            <a:extLst>
              <a:ext uri="{FF2B5EF4-FFF2-40B4-BE49-F238E27FC236}">
                <a16:creationId xmlns:a16="http://schemas.microsoft.com/office/drawing/2014/main" id="{5AC88E4A-D016-4B89-B5CD-A00AEB541ACD}"/>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57AE20D1-B4C3-4F0F-B293-F3C2844D14FA}"/>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57099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AED8CB-9D41-4F77-87FD-C0EF56679AC0}"/>
              </a:ext>
            </a:extLst>
          </p:cNvPr>
          <p:cNvSpPr>
            <a:spLocks noGrp="1" noChangeArrowheads="1"/>
          </p:cNvSpPr>
          <p:nvPr>
            <p:ph type="sldNum" sz="quarter" idx="5"/>
            <p:custDataLst>
              <p:tags r:id="rId1"/>
            </p:custDataLst>
          </p:nvPr>
        </p:nvSpPr>
        <p:spPr>
          <a:ln/>
        </p:spPr>
        <p:txBody>
          <a:bodyPr/>
          <a:lstStyle/>
          <a:p>
            <a:fld id="{353ED271-A66B-4741-BF7A-3B5132FEF411}" type="slidenum">
              <a:rPr lang="en-US" altLang="en-US"/>
              <a:pPr/>
              <a:t>3</a:t>
            </a:fld>
            <a:endParaRPr lang="en-US" altLang="en-US"/>
          </a:p>
        </p:txBody>
      </p:sp>
      <p:sp>
        <p:nvSpPr>
          <p:cNvPr id="106498" name="Rectangle 2">
            <a:extLst>
              <a:ext uri="{FF2B5EF4-FFF2-40B4-BE49-F238E27FC236}">
                <a16:creationId xmlns:a16="http://schemas.microsoft.com/office/drawing/2014/main" id="{3C1FF392-0345-426B-8487-EFBF357C1ED4}"/>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A1B929D6-FEE8-4B41-A24C-0E943412A9C8}"/>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9530AE8-E5AA-4C59-B9A3-8B0270C232F2}"/>
              </a:ext>
            </a:extLst>
          </p:cNvPr>
          <p:cNvSpPr>
            <a:spLocks noGrp="1" noChangeArrowheads="1"/>
          </p:cNvSpPr>
          <p:nvPr>
            <p:ph type="sldNum" sz="quarter" idx="5"/>
            <p:custDataLst>
              <p:tags r:id="rId1"/>
            </p:custDataLst>
          </p:nvPr>
        </p:nvSpPr>
        <p:spPr>
          <a:ln/>
        </p:spPr>
        <p:txBody>
          <a:bodyPr/>
          <a:lstStyle/>
          <a:p>
            <a:fld id="{8608246C-F66A-48A4-A14D-EB0361D91630}" type="slidenum">
              <a:rPr lang="en-US" altLang="en-US"/>
              <a:pPr/>
              <a:t>22</a:t>
            </a:fld>
            <a:endParaRPr lang="en-US" altLang="en-US"/>
          </a:p>
        </p:txBody>
      </p:sp>
      <p:sp>
        <p:nvSpPr>
          <p:cNvPr id="115714" name="Rectangle 2">
            <a:extLst>
              <a:ext uri="{FF2B5EF4-FFF2-40B4-BE49-F238E27FC236}">
                <a16:creationId xmlns:a16="http://schemas.microsoft.com/office/drawing/2014/main" id="{5AC88E4A-D016-4B89-B5CD-A00AEB541ACD}"/>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57AE20D1-B4C3-4F0F-B293-F3C2844D14FA}"/>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256197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E9A4E2F-96EB-496E-8C97-58B00A3292B3}"/>
              </a:ext>
            </a:extLst>
          </p:cNvPr>
          <p:cNvSpPr>
            <a:spLocks noGrp="1" noChangeArrowheads="1"/>
          </p:cNvSpPr>
          <p:nvPr>
            <p:ph type="sldNum" sz="quarter" idx="5"/>
            <p:custDataLst>
              <p:tags r:id="rId1"/>
            </p:custDataLst>
          </p:nvPr>
        </p:nvSpPr>
        <p:spPr>
          <a:ln/>
        </p:spPr>
        <p:txBody>
          <a:bodyPr/>
          <a:lstStyle/>
          <a:p>
            <a:fld id="{7486845D-1C2E-4025-8470-F246592756FE}" type="slidenum">
              <a:rPr lang="en-US" altLang="en-US"/>
              <a:pPr/>
              <a:t>23</a:t>
            </a:fld>
            <a:endParaRPr lang="en-US" altLang="en-US"/>
          </a:p>
        </p:txBody>
      </p:sp>
      <p:sp>
        <p:nvSpPr>
          <p:cNvPr id="116738" name="Rectangle 2">
            <a:extLst>
              <a:ext uri="{FF2B5EF4-FFF2-40B4-BE49-F238E27FC236}">
                <a16:creationId xmlns:a16="http://schemas.microsoft.com/office/drawing/2014/main" id="{D43FB90B-C38E-43E6-8461-A51C746EB4EB}"/>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37E38531-7FA4-45B1-9CDA-E47CC6600AC8}"/>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E9A4E2F-96EB-496E-8C97-58B00A3292B3}"/>
              </a:ext>
            </a:extLst>
          </p:cNvPr>
          <p:cNvSpPr>
            <a:spLocks noGrp="1" noChangeArrowheads="1"/>
          </p:cNvSpPr>
          <p:nvPr>
            <p:ph type="sldNum" sz="quarter" idx="5"/>
            <p:custDataLst>
              <p:tags r:id="rId1"/>
            </p:custDataLst>
          </p:nvPr>
        </p:nvSpPr>
        <p:spPr>
          <a:ln/>
        </p:spPr>
        <p:txBody>
          <a:bodyPr/>
          <a:lstStyle/>
          <a:p>
            <a:fld id="{7486845D-1C2E-4025-8470-F246592756FE}" type="slidenum">
              <a:rPr lang="en-US" altLang="en-US"/>
              <a:pPr/>
              <a:t>24</a:t>
            </a:fld>
            <a:endParaRPr lang="en-US" altLang="en-US"/>
          </a:p>
        </p:txBody>
      </p:sp>
      <p:sp>
        <p:nvSpPr>
          <p:cNvPr id="116738" name="Rectangle 2">
            <a:extLst>
              <a:ext uri="{FF2B5EF4-FFF2-40B4-BE49-F238E27FC236}">
                <a16:creationId xmlns:a16="http://schemas.microsoft.com/office/drawing/2014/main" id="{D43FB90B-C38E-43E6-8461-A51C746EB4EB}"/>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37E38531-7FA4-45B1-9CDA-E47CC6600AC8}"/>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4080459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D23A4F-A02C-4191-A62C-7F055FC67E93}"/>
              </a:ext>
            </a:extLst>
          </p:cNvPr>
          <p:cNvSpPr>
            <a:spLocks noGrp="1" noChangeArrowheads="1"/>
          </p:cNvSpPr>
          <p:nvPr>
            <p:ph type="sldNum" sz="quarter" idx="5"/>
            <p:custDataLst>
              <p:tags r:id="rId1"/>
            </p:custDataLst>
          </p:nvPr>
        </p:nvSpPr>
        <p:spPr>
          <a:ln/>
        </p:spPr>
        <p:txBody>
          <a:bodyPr/>
          <a:lstStyle/>
          <a:p>
            <a:fld id="{734F9A2C-9492-4BDD-8D01-1ED0DE093905}" type="slidenum">
              <a:rPr lang="en-US" altLang="en-US"/>
              <a:pPr/>
              <a:t>25</a:t>
            </a:fld>
            <a:endParaRPr lang="en-US" altLang="en-US"/>
          </a:p>
        </p:txBody>
      </p:sp>
      <p:sp>
        <p:nvSpPr>
          <p:cNvPr id="117762" name="Rectangle 2">
            <a:extLst>
              <a:ext uri="{FF2B5EF4-FFF2-40B4-BE49-F238E27FC236}">
                <a16:creationId xmlns:a16="http://schemas.microsoft.com/office/drawing/2014/main" id="{780CBD4E-1B3D-49AA-A3AF-F6B5BD126325}"/>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3B9B0DC3-BB41-45DD-96EA-1BF001E1EA0B}"/>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A736ED-A14D-4870-9895-FD003421E2E3}"/>
              </a:ext>
            </a:extLst>
          </p:cNvPr>
          <p:cNvSpPr>
            <a:spLocks noGrp="1" noChangeArrowheads="1"/>
          </p:cNvSpPr>
          <p:nvPr>
            <p:ph type="sldNum" sz="quarter" idx="5"/>
            <p:custDataLst>
              <p:tags r:id="rId1"/>
            </p:custDataLst>
          </p:nvPr>
        </p:nvSpPr>
        <p:spPr>
          <a:ln/>
        </p:spPr>
        <p:txBody>
          <a:bodyPr/>
          <a:lstStyle/>
          <a:p>
            <a:fld id="{A36DBD23-41A8-4C84-95BF-DAC20E83C680}" type="slidenum">
              <a:rPr lang="en-US" altLang="en-US"/>
              <a:pPr/>
              <a:t>26</a:t>
            </a:fld>
            <a:endParaRPr lang="en-US" altLang="en-US"/>
          </a:p>
        </p:txBody>
      </p:sp>
      <p:sp>
        <p:nvSpPr>
          <p:cNvPr id="118786" name="Rectangle 2">
            <a:extLst>
              <a:ext uri="{FF2B5EF4-FFF2-40B4-BE49-F238E27FC236}">
                <a16:creationId xmlns:a16="http://schemas.microsoft.com/office/drawing/2014/main" id="{CC2BB289-62C8-4B76-8B3C-210DC0374133}"/>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F1D79CDC-2CAA-47A4-B90B-F365BAA99689}"/>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A736ED-A14D-4870-9895-FD003421E2E3}"/>
              </a:ext>
            </a:extLst>
          </p:cNvPr>
          <p:cNvSpPr>
            <a:spLocks noGrp="1" noChangeArrowheads="1"/>
          </p:cNvSpPr>
          <p:nvPr>
            <p:ph type="sldNum" sz="quarter" idx="5"/>
            <p:custDataLst>
              <p:tags r:id="rId1"/>
            </p:custDataLst>
          </p:nvPr>
        </p:nvSpPr>
        <p:spPr>
          <a:ln/>
        </p:spPr>
        <p:txBody>
          <a:bodyPr/>
          <a:lstStyle/>
          <a:p>
            <a:fld id="{A36DBD23-41A8-4C84-95BF-DAC20E83C680}" type="slidenum">
              <a:rPr lang="en-US" altLang="en-US"/>
              <a:pPr/>
              <a:t>27</a:t>
            </a:fld>
            <a:endParaRPr lang="en-US" altLang="en-US"/>
          </a:p>
        </p:txBody>
      </p:sp>
      <p:sp>
        <p:nvSpPr>
          <p:cNvPr id="118786" name="Rectangle 2">
            <a:extLst>
              <a:ext uri="{FF2B5EF4-FFF2-40B4-BE49-F238E27FC236}">
                <a16:creationId xmlns:a16="http://schemas.microsoft.com/office/drawing/2014/main" id="{CC2BB289-62C8-4B76-8B3C-210DC0374133}"/>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F1D79CDC-2CAA-47A4-B90B-F365BAA99689}"/>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1186039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A736ED-A14D-4870-9895-FD003421E2E3}"/>
              </a:ext>
            </a:extLst>
          </p:cNvPr>
          <p:cNvSpPr>
            <a:spLocks noGrp="1" noChangeArrowheads="1"/>
          </p:cNvSpPr>
          <p:nvPr>
            <p:ph type="sldNum" sz="quarter" idx="5"/>
            <p:custDataLst>
              <p:tags r:id="rId1"/>
            </p:custDataLst>
          </p:nvPr>
        </p:nvSpPr>
        <p:spPr>
          <a:ln/>
        </p:spPr>
        <p:txBody>
          <a:bodyPr/>
          <a:lstStyle/>
          <a:p>
            <a:fld id="{A36DBD23-41A8-4C84-95BF-DAC20E83C680}" type="slidenum">
              <a:rPr lang="en-US" altLang="en-US"/>
              <a:pPr/>
              <a:t>28</a:t>
            </a:fld>
            <a:endParaRPr lang="en-US" altLang="en-US"/>
          </a:p>
        </p:txBody>
      </p:sp>
      <p:sp>
        <p:nvSpPr>
          <p:cNvPr id="118786" name="Rectangle 2">
            <a:extLst>
              <a:ext uri="{FF2B5EF4-FFF2-40B4-BE49-F238E27FC236}">
                <a16:creationId xmlns:a16="http://schemas.microsoft.com/office/drawing/2014/main" id="{CC2BB289-62C8-4B76-8B3C-210DC0374133}"/>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F1D79CDC-2CAA-47A4-B90B-F365BAA99689}"/>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1771004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16FA0A-F78E-4497-B5D9-891747DECBED}"/>
              </a:ext>
            </a:extLst>
          </p:cNvPr>
          <p:cNvSpPr>
            <a:spLocks noGrp="1" noChangeArrowheads="1"/>
          </p:cNvSpPr>
          <p:nvPr>
            <p:ph type="sldNum" sz="quarter" idx="5"/>
            <p:custDataLst>
              <p:tags r:id="rId1"/>
            </p:custDataLst>
          </p:nvPr>
        </p:nvSpPr>
        <p:spPr>
          <a:ln/>
        </p:spPr>
        <p:txBody>
          <a:bodyPr/>
          <a:lstStyle/>
          <a:p>
            <a:fld id="{19F2D1D8-9DB3-4145-9ED6-162AB90452F6}" type="slidenum">
              <a:rPr lang="en-US" altLang="en-US"/>
              <a:pPr/>
              <a:t>29</a:t>
            </a:fld>
            <a:endParaRPr lang="en-US" altLang="en-US"/>
          </a:p>
        </p:txBody>
      </p:sp>
      <p:sp>
        <p:nvSpPr>
          <p:cNvPr id="119810" name="Rectangle 2">
            <a:extLst>
              <a:ext uri="{FF2B5EF4-FFF2-40B4-BE49-F238E27FC236}">
                <a16:creationId xmlns:a16="http://schemas.microsoft.com/office/drawing/2014/main" id="{AB9D9821-2BC1-4BF4-ADF3-4761B516E0CC}"/>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752785EB-ECBE-4464-986A-FF00CE55136B}"/>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16FA0A-F78E-4497-B5D9-891747DECBED}"/>
              </a:ext>
            </a:extLst>
          </p:cNvPr>
          <p:cNvSpPr>
            <a:spLocks noGrp="1" noChangeArrowheads="1"/>
          </p:cNvSpPr>
          <p:nvPr>
            <p:ph type="sldNum" sz="quarter" idx="5"/>
            <p:custDataLst>
              <p:tags r:id="rId1"/>
            </p:custDataLst>
          </p:nvPr>
        </p:nvSpPr>
        <p:spPr>
          <a:ln/>
        </p:spPr>
        <p:txBody>
          <a:bodyPr/>
          <a:lstStyle/>
          <a:p>
            <a:fld id="{19F2D1D8-9DB3-4145-9ED6-162AB90452F6}" type="slidenum">
              <a:rPr lang="en-US" altLang="en-US"/>
              <a:pPr/>
              <a:t>30</a:t>
            </a:fld>
            <a:endParaRPr lang="en-US" altLang="en-US"/>
          </a:p>
        </p:txBody>
      </p:sp>
      <p:sp>
        <p:nvSpPr>
          <p:cNvPr id="119810" name="Rectangle 2">
            <a:extLst>
              <a:ext uri="{FF2B5EF4-FFF2-40B4-BE49-F238E27FC236}">
                <a16:creationId xmlns:a16="http://schemas.microsoft.com/office/drawing/2014/main" id="{AB9D9821-2BC1-4BF4-ADF3-4761B516E0CC}"/>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752785EB-ECBE-4464-986A-FF00CE55136B}"/>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2456768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9B3D637-399D-4762-A5DA-38644A785D1A}"/>
              </a:ext>
            </a:extLst>
          </p:cNvPr>
          <p:cNvSpPr>
            <a:spLocks noGrp="1" noChangeArrowheads="1"/>
          </p:cNvSpPr>
          <p:nvPr>
            <p:ph type="sldNum" sz="quarter" idx="5"/>
            <p:custDataLst>
              <p:tags r:id="rId1"/>
            </p:custDataLst>
          </p:nvPr>
        </p:nvSpPr>
        <p:spPr>
          <a:ln/>
        </p:spPr>
        <p:txBody>
          <a:bodyPr/>
          <a:lstStyle/>
          <a:p>
            <a:fld id="{4903F1F2-3EBE-4831-AB9A-C87781617286}" type="slidenum">
              <a:rPr lang="en-US" altLang="en-US"/>
              <a:pPr/>
              <a:t>31</a:t>
            </a:fld>
            <a:endParaRPr lang="en-US" altLang="en-US"/>
          </a:p>
        </p:txBody>
      </p:sp>
      <p:sp>
        <p:nvSpPr>
          <p:cNvPr id="120834" name="Rectangle 2">
            <a:extLst>
              <a:ext uri="{FF2B5EF4-FFF2-40B4-BE49-F238E27FC236}">
                <a16:creationId xmlns:a16="http://schemas.microsoft.com/office/drawing/2014/main" id="{FAE57C74-6012-450D-8843-994722626005}"/>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A15726D8-13E9-4795-8D16-058169C866E4}"/>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30BA2D-EAF4-4E4F-A692-D548677E2644}"/>
              </a:ext>
            </a:extLst>
          </p:cNvPr>
          <p:cNvSpPr>
            <a:spLocks noGrp="1" noChangeArrowheads="1"/>
          </p:cNvSpPr>
          <p:nvPr>
            <p:ph type="sldNum" sz="quarter" idx="5"/>
            <p:custDataLst>
              <p:tags r:id="rId1"/>
            </p:custDataLst>
          </p:nvPr>
        </p:nvSpPr>
        <p:spPr>
          <a:ln/>
        </p:spPr>
        <p:txBody>
          <a:bodyPr/>
          <a:lstStyle/>
          <a:p>
            <a:fld id="{15CA9BE1-AEBC-409D-91BF-40613F9D102B}" type="slidenum">
              <a:rPr lang="en-US" altLang="en-US"/>
              <a:pPr/>
              <a:t>4</a:t>
            </a:fld>
            <a:endParaRPr lang="en-US" altLang="en-US"/>
          </a:p>
        </p:txBody>
      </p:sp>
      <p:sp>
        <p:nvSpPr>
          <p:cNvPr id="107522" name="Rectangle 2">
            <a:extLst>
              <a:ext uri="{FF2B5EF4-FFF2-40B4-BE49-F238E27FC236}">
                <a16:creationId xmlns:a16="http://schemas.microsoft.com/office/drawing/2014/main" id="{F9CDDC9E-5209-4DCC-AE87-7AAC0E195F62}"/>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15F680BE-507B-48C0-AD84-65324379F787}"/>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9B3D637-399D-4762-A5DA-38644A785D1A}"/>
              </a:ext>
            </a:extLst>
          </p:cNvPr>
          <p:cNvSpPr>
            <a:spLocks noGrp="1" noChangeArrowheads="1"/>
          </p:cNvSpPr>
          <p:nvPr>
            <p:ph type="sldNum" sz="quarter" idx="5"/>
            <p:custDataLst>
              <p:tags r:id="rId1"/>
            </p:custDataLst>
          </p:nvPr>
        </p:nvSpPr>
        <p:spPr>
          <a:ln/>
        </p:spPr>
        <p:txBody>
          <a:bodyPr/>
          <a:lstStyle/>
          <a:p>
            <a:fld id="{4903F1F2-3EBE-4831-AB9A-C87781617286}" type="slidenum">
              <a:rPr lang="en-US" altLang="en-US"/>
              <a:pPr/>
              <a:t>32</a:t>
            </a:fld>
            <a:endParaRPr lang="en-US" altLang="en-US"/>
          </a:p>
        </p:txBody>
      </p:sp>
      <p:sp>
        <p:nvSpPr>
          <p:cNvPr id="120834" name="Rectangle 2">
            <a:extLst>
              <a:ext uri="{FF2B5EF4-FFF2-40B4-BE49-F238E27FC236}">
                <a16:creationId xmlns:a16="http://schemas.microsoft.com/office/drawing/2014/main" id="{FAE57C74-6012-450D-8843-994722626005}"/>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A15726D8-13E9-4795-8D16-058169C866E4}"/>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2156510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0A2A03-44B8-41B1-A3C1-1B6A5917C000}"/>
              </a:ext>
            </a:extLst>
          </p:cNvPr>
          <p:cNvSpPr>
            <a:spLocks noGrp="1" noChangeArrowheads="1"/>
          </p:cNvSpPr>
          <p:nvPr>
            <p:ph type="sldNum" sz="quarter" idx="5"/>
            <p:custDataLst>
              <p:tags r:id="rId1"/>
            </p:custDataLst>
          </p:nvPr>
        </p:nvSpPr>
        <p:spPr>
          <a:ln/>
        </p:spPr>
        <p:txBody>
          <a:bodyPr/>
          <a:lstStyle/>
          <a:p>
            <a:fld id="{4C067935-4FC4-4E52-AA09-DC2EDAB4A749}" type="slidenum">
              <a:rPr lang="en-US" altLang="en-US"/>
              <a:pPr/>
              <a:t>33</a:t>
            </a:fld>
            <a:endParaRPr lang="en-US" altLang="en-US"/>
          </a:p>
        </p:txBody>
      </p:sp>
      <p:sp>
        <p:nvSpPr>
          <p:cNvPr id="102402" name="Rectangle 2">
            <a:extLst>
              <a:ext uri="{FF2B5EF4-FFF2-40B4-BE49-F238E27FC236}">
                <a16:creationId xmlns:a16="http://schemas.microsoft.com/office/drawing/2014/main" id="{7AD02935-6284-40A8-A167-EF584A7FCF69}"/>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26066DE8-5B1C-4245-BDBE-6346A9CA2487}"/>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0A2A03-44B8-41B1-A3C1-1B6A5917C000}"/>
              </a:ext>
            </a:extLst>
          </p:cNvPr>
          <p:cNvSpPr>
            <a:spLocks noGrp="1" noChangeArrowheads="1"/>
          </p:cNvSpPr>
          <p:nvPr>
            <p:ph type="sldNum" sz="quarter" idx="5"/>
            <p:custDataLst>
              <p:tags r:id="rId1"/>
            </p:custDataLst>
          </p:nvPr>
        </p:nvSpPr>
        <p:spPr>
          <a:ln/>
        </p:spPr>
        <p:txBody>
          <a:bodyPr/>
          <a:lstStyle/>
          <a:p>
            <a:fld id="{4C067935-4FC4-4E52-AA09-DC2EDAB4A749}" type="slidenum">
              <a:rPr lang="en-US" altLang="en-US"/>
              <a:pPr/>
              <a:t>34</a:t>
            </a:fld>
            <a:endParaRPr lang="en-US" altLang="en-US"/>
          </a:p>
        </p:txBody>
      </p:sp>
      <p:sp>
        <p:nvSpPr>
          <p:cNvPr id="102402" name="Rectangle 2">
            <a:extLst>
              <a:ext uri="{FF2B5EF4-FFF2-40B4-BE49-F238E27FC236}">
                <a16:creationId xmlns:a16="http://schemas.microsoft.com/office/drawing/2014/main" id="{7AD02935-6284-40A8-A167-EF584A7FCF69}"/>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26066DE8-5B1C-4245-BDBE-6346A9CA2487}"/>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1614514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A3CFFB-6122-42DA-A4ED-DBE276FC729B}"/>
              </a:ext>
            </a:extLst>
          </p:cNvPr>
          <p:cNvSpPr>
            <a:spLocks noGrp="1" noChangeArrowheads="1"/>
          </p:cNvSpPr>
          <p:nvPr>
            <p:ph type="sldNum" sz="quarter" idx="5"/>
            <p:custDataLst>
              <p:tags r:id="rId1"/>
            </p:custDataLst>
          </p:nvPr>
        </p:nvSpPr>
        <p:spPr>
          <a:ln/>
        </p:spPr>
        <p:txBody>
          <a:bodyPr/>
          <a:lstStyle/>
          <a:p>
            <a:fld id="{F3BB9564-C559-4441-9F18-FC981E358F00}" type="slidenum">
              <a:rPr lang="en-US" altLang="en-US"/>
              <a:pPr/>
              <a:t>35</a:t>
            </a:fld>
            <a:endParaRPr lang="en-US" altLang="en-US"/>
          </a:p>
        </p:txBody>
      </p:sp>
      <p:sp>
        <p:nvSpPr>
          <p:cNvPr id="99330" name="Rectangle 2">
            <a:extLst>
              <a:ext uri="{FF2B5EF4-FFF2-40B4-BE49-F238E27FC236}">
                <a16:creationId xmlns:a16="http://schemas.microsoft.com/office/drawing/2014/main" id="{05EFCE03-45E5-4D7F-B5E5-1B3931918CC3}"/>
              </a:ext>
            </a:extLst>
          </p:cNvPr>
          <p:cNvSpPr>
            <a:spLocks noGrp="1" noRot="1" noChangeAspect="1" noChangeArrowheads="1" noTextEdit="1"/>
          </p:cNvSpPr>
          <p:nvPr>
            <p:ph type="sldImg"/>
          </p:nvPr>
        </p:nvSpPr>
        <p:spPr>
          <a:xfrm>
            <a:off x="1144588" y="685800"/>
            <a:ext cx="4572000" cy="3429000"/>
          </a:xfrm>
          <a:ln/>
        </p:spPr>
      </p:sp>
      <p:sp>
        <p:nvSpPr>
          <p:cNvPr id="99331" name="Rectangle 3">
            <a:extLst>
              <a:ext uri="{FF2B5EF4-FFF2-40B4-BE49-F238E27FC236}">
                <a16:creationId xmlns:a16="http://schemas.microsoft.com/office/drawing/2014/main" id="{EC0944BF-B30D-472B-9D84-6E6AE5F94532}"/>
              </a:ext>
            </a:extLst>
          </p:cNvPr>
          <p:cNvSpPr>
            <a:spLocks noGrp="1" noChangeArrowheads="1"/>
          </p:cNvSpPr>
          <p:nvPr>
            <p:ph type="body" idx="1"/>
          </p:nvPr>
        </p:nvSpPr>
        <p:spPr/>
        <p:txBody>
          <a:bodyPr lIns="89913" tIns="44956" rIns="89913" bIns="44956"/>
          <a:lstStyle/>
          <a:p>
            <a:endParaRPr lang="en-US" altLang="en-US"/>
          </a:p>
        </p:txBody>
      </p:sp>
    </p:spTree>
    <p:extLst>
      <p:ext uri="{BB962C8B-B14F-4D97-AF65-F5344CB8AC3E}">
        <p14:creationId xmlns:p14="http://schemas.microsoft.com/office/powerpoint/2010/main" val="36904554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A3CFFB-6122-42DA-A4ED-DBE276FC729B}"/>
              </a:ext>
            </a:extLst>
          </p:cNvPr>
          <p:cNvSpPr>
            <a:spLocks noGrp="1" noChangeArrowheads="1"/>
          </p:cNvSpPr>
          <p:nvPr>
            <p:ph type="sldNum" sz="quarter" idx="5"/>
            <p:custDataLst>
              <p:tags r:id="rId1"/>
            </p:custDataLst>
          </p:nvPr>
        </p:nvSpPr>
        <p:spPr>
          <a:ln/>
        </p:spPr>
        <p:txBody>
          <a:bodyPr/>
          <a:lstStyle/>
          <a:p>
            <a:fld id="{F3BB9564-C559-4441-9F18-FC981E358F00}" type="slidenum">
              <a:rPr lang="en-US" altLang="en-US"/>
              <a:pPr/>
              <a:t>36</a:t>
            </a:fld>
            <a:endParaRPr lang="en-US" altLang="en-US"/>
          </a:p>
        </p:txBody>
      </p:sp>
      <p:sp>
        <p:nvSpPr>
          <p:cNvPr id="99330" name="Rectangle 2">
            <a:extLst>
              <a:ext uri="{FF2B5EF4-FFF2-40B4-BE49-F238E27FC236}">
                <a16:creationId xmlns:a16="http://schemas.microsoft.com/office/drawing/2014/main" id="{05EFCE03-45E5-4D7F-B5E5-1B3931918CC3}"/>
              </a:ext>
            </a:extLst>
          </p:cNvPr>
          <p:cNvSpPr>
            <a:spLocks noGrp="1" noRot="1" noChangeAspect="1" noChangeArrowheads="1" noTextEdit="1"/>
          </p:cNvSpPr>
          <p:nvPr>
            <p:ph type="sldImg"/>
          </p:nvPr>
        </p:nvSpPr>
        <p:spPr>
          <a:xfrm>
            <a:off x="1144588" y="685800"/>
            <a:ext cx="4572000" cy="3429000"/>
          </a:xfrm>
          <a:ln/>
        </p:spPr>
      </p:sp>
      <p:sp>
        <p:nvSpPr>
          <p:cNvPr id="99331" name="Rectangle 3">
            <a:extLst>
              <a:ext uri="{FF2B5EF4-FFF2-40B4-BE49-F238E27FC236}">
                <a16:creationId xmlns:a16="http://schemas.microsoft.com/office/drawing/2014/main" id="{EC0944BF-B30D-472B-9D84-6E6AE5F94532}"/>
              </a:ext>
            </a:extLst>
          </p:cNvPr>
          <p:cNvSpPr>
            <a:spLocks noGrp="1" noChangeArrowheads="1"/>
          </p:cNvSpPr>
          <p:nvPr>
            <p:ph type="body" idx="1"/>
          </p:nvPr>
        </p:nvSpPr>
        <p:spPr/>
        <p:txBody>
          <a:bodyPr lIns="89913" tIns="44956" rIns="89913" bIns="44956"/>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4371612-8D6A-461F-B74D-FCADEE55096A}"/>
              </a:ext>
            </a:extLst>
          </p:cNvPr>
          <p:cNvSpPr>
            <a:spLocks noGrp="1" noChangeArrowheads="1"/>
          </p:cNvSpPr>
          <p:nvPr>
            <p:ph type="sldNum" sz="quarter" idx="5"/>
            <p:custDataLst>
              <p:tags r:id="rId1"/>
            </p:custDataLst>
          </p:nvPr>
        </p:nvSpPr>
        <p:spPr>
          <a:ln/>
        </p:spPr>
        <p:txBody>
          <a:bodyPr/>
          <a:lstStyle/>
          <a:p>
            <a:fld id="{FEAA0D53-86ED-4BC9-AB7E-F8946D8CF897}" type="slidenum">
              <a:rPr lang="en-US" altLang="en-US"/>
              <a:pPr/>
              <a:t>37</a:t>
            </a:fld>
            <a:endParaRPr lang="en-US" altLang="en-US"/>
          </a:p>
        </p:txBody>
      </p:sp>
      <p:sp>
        <p:nvSpPr>
          <p:cNvPr id="122882" name="Rectangle 2">
            <a:extLst>
              <a:ext uri="{FF2B5EF4-FFF2-40B4-BE49-F238E27FC236}">
                <a16:creationId xmlns:a16="http://schemas.microsoft.com/office/drawing/2014/main" id="{59ED6996-D154-46EC-A49C-5C383AF12662}"/>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D9D2556C-FED1-416D-9002-49F6B7F63A21}"/>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F0CD6B-5346-4EA4-A558-587D67AFA0EB}"/>
              </a:ext>
            </a:extLst>
          </p:cNvPr>
          <p:cNvSpPr>
            <a:spLocks noGrp="1" noChangeArrowheads="1"/>
          </p:cNvSpPr>
          <p:nvPr>
            <p:ph type="sldNum" sz="quarter" idx="5"/>
            <p:custDataLst>
              <p:tags r:id="rId1"/>
            </p:custDataLst>
          </p:nvPr>
        </p:nvSpPr>
        <p:spPr>
          <a:ln/>
        </p:spPr>
        <p:txBody>
          <a:bodyPr/>
          <a:lstStyle/>
          <a:p>
            <a:fld id="{D889B299-22D8-4AF2-A645-90ECF60CDBEA}" type="slidenum">
              <a:rPr lang="en-US" altLang="en-US"/>
              <a:pPr/>
              <a:t>5</a:t>
            </a:fld>
            <a:endParaRPr lang="en-US" altLang="en-US"/>
          </a:p>
        </p:txBody>
      </p:sp>
      <p:sp>
        <p:nvSpPr>
          <p:cNvPr id="108546" name="Rectangle 2">
            <a:extLst>
              <a:ext uri="{FF2B5EF4-FFF2-40B4-BE49-F238E27FC236}">
                <a16:creationId xmlns:a16="http://schemas.microsoft.com/office/drawing/2014/main" id="{35631B35-F271-4C46-A452-344AE9123C3C}"/>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704A4CC6-B2F3-41EA-876B-15F6689157B5}"/>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4837ED3-6F2C-4177-9E07-870B8019721F}"/>
              </a:ext>
            </a:extLst>
          </p:cNvPr>
          <p:cNvSpPr>
            <a:spLocks noGrp="1" noChangeArrowheads="1"/>
          </p:cNvSpPr>
          <p:nvPr>
            <p:ph type="sldNum" sz="quarter" idx="5"/>
            <p:custDataLst>
              <p:tags r:id="rId1"/>
            </p:custDataLst>
          </p:nvPr>
        </p:nvSpPr>
        <p:spPr>
          <a:ln/>
        </p:spPr>
        <p:txBody>
          <a:bodyPr/>
          <a:lstStyle/>
          <a:p>
            <a:fld id="{AEDA3E8C-F3F8-4FFC-8345-F7B01AA231CB}" type="slidenum">
              <a:rPr lang="en-US" altLang="en-US"/>
              <a:pPr/>
              <a:t>6</a:t>
            </a:fld>
            <a:endParaRPr lang="en-US" altLang="en-US"/>
          </a:p>
        </p:txBody>
      </p:sp>
      <p:sp>
        <p:nvSpPr>
          <p:cNvPr id="109570" name="Rectangle 2">
            <a:extLst>
              <a:ext uri="{FF2B5EF4-FFF2-40B4-BE49-F238E27FC236}">
                <a16:creationId xmlns:a16="http://schemas.microsoft.com/office/drawing/2014/main" id="{EFF9DB7B-2045-43FC-8DF9-F829D23816D1}"/>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0EB9E669-BDB4-4AF8-A142-F6F2DDE85905}"/>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9578D28-4C37-46F2-9209-3004E83126E2}"/>
              </a:ext>
            </a:extLst>
          </p:cNvPr>
          <p:cNvSpPr>
            <a:spLocks noGrp="1" noChangeArrowheads="1"/>
          </p:cNvSpPr>
          <p:nvPr>
            <p:ph type="sldNum" sz="quarter" idx="5"/>
            <p:custDataLst>
              <p:tags r:id="rId1"/>
            </p:custDataLst>
          </p:nvPr>
        </p:nvSpPr>
        <p:spPr>
          <a:ln/>
        </p:spPr>
        <p:txBody>
          <a:bodyPr/>
          <a:lstStyle/>
          <a:p>
            <a:fld id="{34291979-D831-4AB5-AC0A-8DF453EF60DA}" type="slidenum">
              <a:rPr lang="en-US" altLang="en-US"/>
              <a:pPr/>
              <a:t>7</a:t>
            </a:fld>
            <a:endParaRPr lang="en-US" altLang="en-US"/>
          </a:p>
        </p:txBody>
      </p:sp>
      <p:sp>
        <p:nvSpPr>
          <p:cNvPr id="110594" name="Rectangle 2">
            <a:extLst>
              <a:ext uri="{FF2B5EF4-FFF2-40B4-BE49-F238E27FC236}">
                <a16:creationId xmlns:a16="http://schemas.microsoft.com/office/drawing/2014/main" id="{44256F46-C6C5-465F-AEC5-D1A9B299B76C}"/>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96F9A222-7201-4774-A26A-1D5137AD2A41}"/>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DE1803-63E1-4E8D-A335-5E21C3094172}"/>
              </a:ext>
            </a:extLst>
          </p:cNvPr>
          <p:cNvSpPr>
            <a:spLocks noGrp="1" noChangeArrowheads="1"/>
          </p:cNvSpPr>
          <p:nvPr>
            <p:ph type="sldNum" sz="quarter" idx="5"/>
            <p:custDataLst>
              <p:tags r:id="rId1"/>
            </p:custDataLst>
          </p:nvPr>
        </p:nvSpPr>
        <p:spPr>
          <a:ln/>
        </p:spPr>
        <p:txBody>
          <a:bodyPr/>
          <a:lstStyle/>
          <a:p>
            <a:fld id="{CB17AAD5-BE2A-40AC-A964-8EF10EC14D58}" type="slidenum">
              <a:rPr lang="en-US" altLang="en-US"/>
              <a:pPr/>
              <a:t>8</a:t>
            </a:fld>
            <a:endParaRPr lang="en-US" altLang="en-US"/>
          </a:p>
        </p:txBody>
      </p:sp>
      <p:sp>
        <p:nvSpPr>
          <p:cNvPr id="111618" name="Rectangle 2">
            <a:extLst>
              <a:ext uri="{FF2B5EF4-FFF2-40B4-BE49-F238E27FC236}">
                <a16:creationId xmlns:a16="http://schemas.microsoft.com/office/drawing/2014/main" id="{20001E5F-CCBA-48DD-A537-A760999BC9BF}"/>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4B001E88-6245-4F07-B01E-6427088EF6A5}"/>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DE1803-63E1-4E8D-A335-5E21C3094172}"/>
              </a:ext>
            </a:extLst>
          </p:cNvPr>
          <p:cNvSpPr>
            <a:spLocks noGrp="1" noChangeArrowheads="1"/>
          </p:cNvSpPr>
          <p:nvPr>
            <p:ph type="sldNum" sz="quarter" idx="5"/>
            <p:custDataLst>
              <p:tags r:id="rId1"/>
            </p:custDataLst>
          </p:nvPr>
        </p:nvSpPr>
        <p:spPr>
          <a:ln/>
        </p:spPr>
        <p:txBody>
          <a:bodyPr/>
          <a:lstStyle/>
          <a:p>
            <a:fld id="{CB17AAD5-BE2A-40AC-A964-8EF10EC14D58}" type="slidenum">
              <a:rPr lang="en-US" altLang="en-US"/>
              <a:pPr/>
              <a:t>9</a:t>
            </a:fld>
            <a:endParaRPr lang="en-US" altLang="en-US"/>
          </a:p>
        </p:txBody>
      </p:sp>
      <p:sp>
        <p:nvSpPr>
          <p:cNvPr id="111618" name="Rectangle 2">
            <a:extLst>
              <a:ext uri="{FF2B5EF4-FFF2-40B4-BE49-F238E27FC236}">
                <a16:creationId xmlns:a16="http://schemas.microsoft.com/office/drawing/2014/main" id="{20001E5F-CCBA-48DD-A537-A760999BC9BF}"/>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4B001E88-6245-4F07-B01E-6427088EF6A5}"/>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151686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19B923-32CF-42B8-8811-FCC2D44AA00B}"/>
              </a:ext>
            </a:extLst>
          </p:cNvPr>
          <p:cNvSpPr>
            <a:spLocks noGrp="1" noChangeArrowheads="1"/>
          </p:cNvSpPr>
          <p:nvPr>
            <p:ph type="sldNum" sz="quarter" idx="5"/>
            <p:custDataLst>
              <p:tags r:id="rId1"/>
            </p:custDataLst>
          </p:nvPr>
        </p:nvSpPr>
        <p:spPr>
          <a:ln/>
        </p:spPr>
        <p:txBody>
          <a:bodyPr/>
          <a:lstStyle/>
          <a:p>
            <a:fld id="{2ADC7ABB-C511-4A00-9B1C-F2965620CC60}" type="slidenum">
              <a:rPr lang="en-US" altLang="en-US"/>
              <a:pPr/>
              <a:t>11</a:t>
            </a:fld>
            <a:endParaRPr lang="en-US" altLang="en-US"/>
          </a:p>
        </p:txBody>
      </p:sp>
      <p:sp>
        <p:nvSpPr>
          <p:cNvPr id="112642" name="Rectangle 2">
            <a:extLst>
              <a:ext uri="{FF2B5EF4-FFF2-40B4-BE49-F238E27FC236}">
                <a16:creationId xmlns:a16="http://schemas.microsoft.com/office/drawing/2014/main" id="{E4938111-4954-4497-BB78-AC0464141CE2}"/>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F63AEE42-157E-40B7-90B9-EBA1B5CF9098}"/>
              </a:ext>
            </a:extLst>
          </p:cNvPr>
          <p:cNvSpPr>
            <a:spLocks noGrp="1" noChangeArrowheads="1"/>
          </p:cNvSpPr>
          <p:nvPr>
            <p:ph type="body" idx="1"/>
          </p:nvPr>
        </p:nvSpPr>
        <p:spPr/>
        <p:txBody>
          <a:bodyPr/>
          <a:lstStyle/>
          <a:p>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6/6/2021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28897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6/6/2021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40934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6/6/2021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1818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6/6/2021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3108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773F917-CF9F-4E5E-A9C0-25A32D536801}" type="datetimeFigureOut">
              <a:rPr lang="es-NI" smtClean="0"/>
              <a:t>6/6/2021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71283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773F917-CF9F-4E5E-A9C0-25A32D536801}" type="datetimeFigureOut">
              <a:rPr lang="es-NI" smtClean="0"/>
              <a:t>6/6/2021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713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73F917-CF9F-4E5E-A9C0-25A32D536801}" type="datetimeFigureOut">
              <a:rPr lang="es-NI" smtClean="0"/>
              <a:t>6/6/2021</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970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773F917-CF9F-4E5E-A9C0-25A32D536801}" type="datetimeFigureOut">
              <a:rPr lang="es-NI" smtClean="0"/>
              <a:t>6/6/2021</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15820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3F917-CF9F-4E5E-A9C0-25A32D536801}" type="datetimeFigureOut">
              <a:rPr lang="es-NI" smtClean="0"/>
              <a:t>6/6/2021</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244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6/6/2021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0165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6/6/2021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7486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3F917-CF9F-4E5E-A9C0-25A32D536801}" type="datetimeFigureOut">
              <a:rPr lang="es-NI" smtClean="0"/>
              <a:t>6/6/2021</a:t>
            </a:fld>
            <a:endParaRPr lang="es-NI"/>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1D1A-E73A-4C18-9E2E-A26677BFF47F}" type="slidenum">
              <a:rPr lang="es-NI" smtClean="0"/>
              <a:t>‹Nº›</a:t>
            </a:fld>
            <a:endParaRPr lang="es-NI"/>
          </a:p>
        </p:txBody>
      </p:sp>
    </p:spTree>
    <p:extLst>
      <p:ext uri="{BB962C8B-B14F-4D97-AF65-F5344CB8AC3E}">
        <p14:creationId xmlns:p14="http://schemas.microsoft.com/office/powerpoint/2010/main" val="70028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notesSlide" Target="../notesSlides/notesSlide13.xml"/><Relationship Id="rId5" Type="http://schemas.openxmlformats.org/officeDocument/2006/relationships/tags" Target="../tags/tag31.xml"/><Relationship Id="rId10" Type="http://schemas.openxmlformats.org/officeDocument/2006/relationships/slideLayout" Target="../slideLayouts/slideLayout2.xml"/><Relationship Id="rId4" Type="http://schemas.openxmlformats.org/officeDocument/2006/relationships/tags" Target="../tags/tag30.xml"/><Relationship Id="rId9" Type="http://schemas.openxmlformats.org/officeDocument/2006/relationships/tags" Target="../tags/tag3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10" Type="http://schemas.openxmlformats.org/officeDocument/2006/relationships/notesSlide" Target="../notesSlides/notesSlide16.xml"/><Relationship Id="rId4" Type="http://schemas.openxmlformats.org/officeDocument/2006/relationships/tags" Target="../tags/tag42.xml"/><Relationship Id="rId9"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55.xml"/><Relationship Id="rId7"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tags" Target="../tags/tag79.xml"/><Relationship Id="rId26" Type="http://schemas.openxmlformats.org/officeDocument/2006/relationships/tags" Target="../tags/tag87.xml"/><Relationship Id="rId3" Type="http://schemas.openxmlformats.org/officeDocument/2006/relationships/tags" Target="../tags/tag64.xml"/><Relationship Id="rId21" Type="http://schemas.openxmlformats.org/officeDocument/2006/relationships/tags" Target="../tags/tag82.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5" Type="http://schemas.openxmlformats.org/officeDocument/2006/relationships/tags" Target="../tags/tag86.xml"/><Relationship Id="rId2" Type="http://schemas.openxmlformats.org/officeDocument/2006/relationships/tags" Target="../tags/tag63.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24" Type="http://schemas.openxmlformats.org/officeDocument/2006/relationships/tags" Target="../tags/tag85.xml"/><Relationship Id="rId5" Type="http://schemas.openxmlformats.org/officeDocument/2006/relationships/tags" Target="../tags/tag66.xml"/><Relationship Id="rId15" Type="http://schemas.openxmlformats.org/officeDocument/2006/relationships/tags" Target="../tags/tag76.xml"/><Relationship Id="rId23" Type="http://schemas.openxmlformats.org/officeDocument/2006/relationships/tags" Target="../tags/tag84.xml"/><Relationship Id="rId28" Type="http://schemas.openxmlformats.org/officeDocument/2006/relationships/notesSlide" Target="../notesSlides/notesSlide25.xml"/><Relationship Id="rId10" Type="http://schemas.openxmlformats.org/officeDocument/2006/relationships/tags" Target="../tags/tag71.xml"/><Relationship Id="rId19" Type="http://schemas.openxmlformats.org/officeDocument/2006/relationships/tags" Target="../tags/tag80.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tags" Target="../tags/tag83.xml"/><Relationship Id="rId27"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tags" Target="../tags/tag114.xml"/><Relationship Id="rId3" Type="http://schemas.openxmlformats.org/officeDocument/2006/relationships/tags" Target="../tags/tag91.xml"/><Relationship Id="rId21" Type="http://schemas.openxmlformats.org/officeDocument/2006/relationships/tags" Target="../tags/tag109.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tags" Target="../tags/tag113.xml"/><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tags" Target="../tags/tag112.xml"/><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28" Type="http://schemas.openxmlformats.org/officeDocument/2006/relationships/notesSlide" Target="../notesSlides/notesSlide26.xml"/><Relationship Id="rId10" Type="http://schemas.openxmlformats.org/officeDocument/2006/relationships/tags" Target="../tags/tag98.xml"/><Relationship Id="rId19" Type="http://schemas.openxmlformats.org/officeDocument/2006/relationships/tags" Target="../tags/tag107.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 Id="rId27"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notesSlide" Target="../notesSlides/notesSlide30.xml"/><Relationship Id="rId5" Type="http://schemas.openxmlformats.org/officeDocument/2006/relationships/tags" Target="../tags/tag123.xml"/><Relationship Id="rId10" Type="http://schemas.openxmlformats.org/officeDocument/2006/relationships/slideLayout" Target="../slideLayouts/slideLayout2.xml"/><Relationship Id="rId4" Type="http://schemas.openxmlformats.org/officeDocument/2006/relationships/tags" Target="../tags/tag122.xml"/><Relationship Id="rId9" Type="http://schemas.openxmlformats.org/officeDocument/2006/relationships/tags" Target="../tags/tag127.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tags" Target="../tags/tag134.xml"/><Relationship Id="rId21" Type="http://schemas.openxmlformats.org/officeDocument/2006/relationships/notesSlide" Target="../notesSlides/notesSlide34.xm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tags" Target="../tags/tag148.xml"/><Relationship Id="rId2" Type="http://schemas.openxmlformats.org/officeDocument/2006/relationships/tags" Target="../tags/tag133.xml"/><Relationship Id="rId16" Type="http://schemas.openxmlformats.org/officeDocument/2006/relationships/tags" Target="../tags/tag147.xml"/><Relationship Id="rId20" Type="http://schemas.openxmlformats.org/officeDocument/2006/relationships/slideLayout" Target="../slideLayouts/slideLayout2.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5" Type="http://schemas.openxmlformats.org/officeDocument/2006/relationships/tags" Target="../tags/tag146.xml"/><Relationship Id="rId10" Type="http://schemas.openxmlformats.org/officeDocument/2006/relationships/tags" Target="../tags/tag141.xml"/><Relationship Id="rId19" Type="http://schemas.openxmlformats.org/officeDocument/2006/relationships/tags" Target="../tags/tag150.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notesSlide" Target="../notesSlides/notesSlide4.xml"/><Relationship Id="rId5" Type="http://schemas.openxmlformats.org/officeDocument/2006/relationships/tags" Target="../tags/tag8.xml"/><Relationship Id="rId10" Type="http://schemas.openxmlformats.org/officeDocument/2006/relationships/slideLayout" Target="../slideLayouts/slideLayout2.xml"/><Relationship Id="rId4" Type="http://schemas.openxmlformats.org/officeDocument/2006/relationships/tags" Target="../tags/tag7.xml"/><Relationship Id="rId9" Type="http://schemas.openxmlformats.org/officeDocument/2006/relationships/tags" Target="../tags/tag1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6.xml"/><Relationship Id="rId7" Type="http://schemas.openxmlformats.org/officeDocument/2006/relationships/notesSlide" Target="../notesSlides/notesSlide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NI" dirty="0"/>
              <a:t>Recuperación de Datos</a:t>
            </a:r>
            <a:br>
              <a:rPr lang="es-NI" dirty="0"/>
            </a:br>
            <a:r>
              <a:rPr lang="es-NI" dirty="0"/>
              <a:t>SELECT</a:t>
            </a:r>
          </a:p>
        </p:txBody>
      </p:sp>
      <p:sp>
        <p:nvSpPr>
          <p:cNvPr id="3" name="Subtítulo 2"/>
          <p:cNvSpPr>
            <a:spLocks noGrp="1"/>
          </p:cNvSpPr>
          <p:nvPr>
            <p:ph type="subTitle" idx="1"/>
          </p:nvPr>
        </p:nvSpPr>
        <p:spPr/>
        <p:txBody>
          <a:bodyPr/>
          <a:lstStyle/>
          <a:p>
            <a:r>
              <a:rPr lang="es-NI"/>
              <a:t>Elaborado por Ing. </a:t>
            </a:r>
            <a:r>
              <a:rPr lang="es-NI" dirty="0"/>
              <a:t>Daniel Bojorge</a:t>
            </a:r>
          </a:p>
        </p:txBody>
      </p:sp>
    </p:spTree>
    <p:extLst>
      <p:ext uri="{BB962C8B-B14F-4D97-AF65-F5344CB8AC3E}">
        <p14:creationId xmlns:p14="http://schemas.microsoft.com/office/powerpoint/2010/main" val="8506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6E314-3CE8-49FC-B589-A3D0131BDA73}"/>
              </a:ext>
            </a:extLst>
          </p:cNvPr>
          <p:cNvSpPr>
            <a:spLocks noGrp="1"/>
          </p:cNvSpPr>
          <p:nvPr>
            <p:ph type="title"/>
          </p:nvPr>
        </p:nvSpPr>
        <p:spPr>
          <a:xfrm>
            <a:off x="1010092" y="365127"/>
            <a:ext cx="7676707" cy="1112799"/>
          </a:xfrm>
        </p:spPr>
        <p:txBody>
          <a:bodyPr>
            <a:normAutofit fontScale="90000"/>
          </a:bodyPr>
          <a:lstStyle/>
          <a:p>
            <a:r>
              <a:rPr lang="en-US" altLang="es-ES" dirty="0" err="1">
                <a:solidFill>
                  <a:srgbClr val="000000"/>
                </a:solidFill>
              </a:rPr>
              <a:t>Uso</a:t>
            </a:r>
            <a:r>
              <a:rPr lang="en-US" altLang="es-ES" dirty="0">
                <a:solidFill>
                  <a:srgbClr val="000000"/>
                </a:solidFill>
              </a:rPr>
              <a:t> de </a:t>
            </a:r>
            <a:r>
              <a:rPr lang="en-US" altLang="es-ES" dirty="0" err="1">
                <a:solidFill>
                  <a:srgbClr val="000000"/>
                </a:solidFill>
              </a:rPr>
              <a:t>comparaciones</a:t>
            </a:r>
            <a:r>
              <a:rPr lang="en-US" altLang="es-ES" dirty="0">
                <a:solidFill>
                  <a:srgbClr val="000000"/>
                </a:solidFill>
              </a:rPr>
              <a:t> de </a:t>
            </a:r>
            <a:r>
              <a:rPr lang="en-US" altLang="es-ES" dirty="0" err="1">
                <a:solidFill>
                  <a:srgbClr val="000000"/>
                </a:solidFill>
              </a:rPr>
              <a:t>cadenas</a:t>
            </a:r>
            <a:endParaRPr lang="es-ES" dirty="0"/>
          </a:p>
        </p:txBody>
      </p:sp>
      <p:sp>
        <p:nvSpPr>
          <p:cNvPr id="3" name="Marcador de contenido 2">
            <a:extLst>
              <a:ext uri="{FF2B5EF4-FFF2-40B4-BE49-F238E27FC236}">
                <a16:creationId xmlns:a16="http://schemas.microsoft.com/office/drawing/2014/main" id="{BEAF806D-4830-494E-89F3-9E857F70A8C0}"/>
              </a:ext>
            </a:extLst>
          </p:cNvPr>
          <p:cNvSpPr>
            <a:spLocks noGrp="1"/>
          </p:cNvSpPr>
          <p:nvPr>
            <p:ph idx="1"/>
          </p:nvPr>
        </p:nvSpPr>
        <p:spPr/>
        <p:txBody>
          <a:bodyPr/>
          <a:lstStyle/>
          <a:p>
            <a:r>
              <a:rPr lang="es-NI" dirty="0"/>
              <a:t>Puede utilizar la condición de búsqueda LIKE en combinación con caracteres comodín para seleccionar filas por comparación entre cadenas de caracteres. Al utilizar la condición de búsqueda LIKE, tenga en cuenta los hechos siguientes:</a:t>
            </a:r>
          </a:p>
          <a:p>
            <a:pPr lvl="1"/>
            <a:r>
              <a:rPr lang="es-NI" dirty="0"/>
              <a:t>Todos los caracteres de la cadena modelo son significativos, incluidos los espacios en blanco al comienzo o al final. </a:t>
            </a:r>
          </a:p>
          <a:p>
            <a:pPr lvl="1"/>
            <a:r>
              <a:rPr lang="es-NI" dirty="0"/>
              <a:t>LIKE sólo puede utilizarse con datos de tipo </a:t>
            </a:r>
            <a:r>
              <a:rPr lang="es-NI" dirty="0" err="1"/>
              <a:t>char</a:t>
            </a:r>
            <a:r>
              <a:rPr lang="es-NI" dirty="0"/>
              <a:t>, </a:t>
            </a:r>
            <a:r>
              <a:rPr lang="es-NI" dirty="0" err="1"/>
              <a:t>nchar</a:t>
            </a:r>
            <a:r>
              <a:rPr lang="es-NI" dirty="0"/>
              <a:t>, </a:t>
            </a:r>
            <a:r>
              <a:rPr lang="es-NI" dirty="0" err="1"/>
              <a:t>varchar</a:t>
            </a:r>
            <a:r>
              <a:rPr lang="es-NI" dirty="0"/>
              <a:t>, </a:t>
            </a:r>
            <a:r>
              <a:rPr lang="es-NI" dirty="0" err="1"/>
              <a:t>nvarchar</a:t>
            </a:r>
            <a:r>
              <a:rPr lang="es-NI" dirty="0"/>
              <a:t> o </a:t>
            </a:r>
            <a:r>
              <a:rPr lang="es-NI" dirty="0" err="1"/>
              <a:t>datetime</a:t>
            </a:r>
            <a:r>
              <a:rPr lang="es-NI" dirty="0"/>
              <a:t>. </a:t>
            </a:r>
            <a:endParaRPr lang="es-ES" dirty="0"/>
          </a:p>
        </p:txBody>
      </p:sp>
      <p:pic>
        <p:nvPicPr>
          <p:cNvPr id="4" name="Imagen 3">
            <a:extLst>
              <a:ext uri="{FF2B5EF4-FFF2-40B4-BE49-F238E27FC236}">
                <a16:creationId xmlns:a16="http://schemas.microsoft.com/office/drawing/2014/main" id="{4CB58DC4-E6DC-44D0-AD7D-4444A526C98D}"/>
              </a:ext>
            </a:extLst>
          </p:cNvPr>
          <p:cNvPicPr>
            <a:picLocks noChangeAspect="1"/>
          </p:cNvPicPr>
          <p:nvPr/>
        </p:nvPicPr>
        <p:blipFill>
          <a:blip r:embed="rId2"/>
          <a:stretch>
            <a:fillRect/>
          </a:stretch>
        </p:blipFill>
        <p:spPr>
          <a:xfrm>
            <a:off x="628650" y="1825624"/>
            <a:ext cx="7927057" cy="3884059"/>
          </a:xfrm>
          <a:prstGeom prst="rect">
            <a:avLst/>
          </a:prstGeom>
        </p:spPr>
      </p:pic>
      <p:pic>
        <p:nvPicPr>
          <p:cNvPr id="5" name="Imagen 4">
            <a:extLst>
              <a:ext uri="{FF2B5EF4-FFF2-40B4-BE49-F238E27FC236}">
                <a16:creationId xmlns:a16="http://schemas.microsoft.com/office/drawing/2014/main" id="{061CE250-20BE-43E0-9C65-4A6067512E62}"/>
              </a:ext>
            </a:extLst>
          </p:cNvPr>
          <p:cNvPicPr>
            <a:picLocks noChangeAspect="1"/>
          </p:cNvPicPr>
          <p:nvPr/>
        </p:nvPicPr>
        <p:blipFill>
          <a:blip r:embed="rId3"/>
          <a:stretch>
            <a:fillRect/>
          </a:stretch>
        </p:blipFill>
        <p:spPr>
          <a:xfrm>
            <a:off x="759743" y="1222744"/>
            <a:ext cx="7927056" cy="5427444"/>
          </a:xfrm>
          <a:prstGeom prst="rect">
            <a:avLst/>
          </a:prstGeom>
        </p:spPr>
      </p:pic>
    </p:spTree>
    <p:extLst>
      <p:ext uri="{BB962C8B-B14F-4D97-AF65-F5344CB8AC3E}">
        <p14:creationId xmlns:p14="http://schemas.microsoft.com/office/powerpoint/2010/main" val="98466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8C716CA-EEB3-4979-8655-7CD439C10C28}"/>
              </a:ext>
            </a:extLst>
          </p:cNvPr>
          <p:cNvSpPr>
            <a:spLocks noGrp="1" noChangeArrowheads="1"/>
          </p:cNvSpPr>
          <p:nvPr>
            <p:ph type="title"/>
          </p:nvPr>
        </p:nvSpPr>
        <p:spPr>
          <a:xfrm>
            <a:off x="1212112" y="365127"/>
            <a:ext cx="7303238" cy="1235074"/>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err="1">
                <a:solidFill>
                  <a:srgbClr val="000000"/>
                </a:solidFill>
              </a:rPr>
              <a:t>Uso</a:t>
            </a:r>
            <a:r>
              <a:rPr lang="en-US" altLang="es-ES" dirty="0">
                <a:solidFill>
                  <a:srgbClr val="000000"/>
                </a:solidFill>
              </a:rPr>
              <a:t> de </a:t>
            </a:r>
            <a:r>
              <a:rPr lang="en-US" altLang="es-ES" dirty="0" err="1">
                <a:solidFill>
                  <a:srgbClr val="000000"/>
                </a:solidFill>
              </a:rPr>
              <a:t>comparaciones</a:t>
            </a:r>
            <a:r>
              <a:rPr lang="en-US" altLang="es-ES" dirty="0">
                <a:solidFill>
                  <a:srgbClr val="000000"/>
                </a:solidFill>
              </a:rPr>
              <a:t> de </a:t>
            </a:r>
            <a:r>
              <a:rPr lang="en-US" altLang="es-ES" dirty="0" err="1">
                <a:solidFill>
                  <a:srgbClr val="000000"/>
                </a:solidFill>
              </a:rPr>
              <a:t>cadenas</a:t>
            </a:r>
            <a:endParaRPr lang="en-US" altLang="en-US" dirty="0"/>
          </a:p>
        </p:txBody>
      </p:sp>
      <p:sp>
        <p:nvSpPr>
          <p:cNvPr id="62507" name="Rectangle 43">
            <a:extLst>
              <a:ext uri="{FF2B5EF4-FFF2-40B4-BE49-F238E27FC236}">
                <a16:creationId xmlns:a16="http://schemas.microsoft.com/office/drawing/2014/main" id="{B409B2FE-3E23-4BDD-8B44-3C5BB2E891A3}"/>
              </a:ext>
            </a:extLst>
          </p:cNvPr>
          <p:cNvSpPr>
            <a:spLocks noChangeArrowheads="1"/>
          </p:cNvSpPr>
          <p:nvPr/>
        </p:nvSpPr>
        <p:spPr bwMode="auto">
          <a:xfrm>
            <a:off x="3597275" y="14478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ES" altLang="es-ES"/>
          </a:p>
        </p:txBody>
      </p:sp>
      <p:sp>
        <p:nvSpPr>
          <p:cNvPr id="62506" name="Rectangle 42">
            <a:extLst>
              <a:ext uri="{FF2B5EF4-FFF2-40B4-BE49-F238E27FC236}">
                <a16:creationId xmlns:a16="http://schemas.microsoft.com/office/drawing/2014/main" id="{C08C09B2-DA9E-4CB9-ACAC-9BB2226D85D9}"/>
              </a:ext>
            </a:extLst>
          </p:cNvPr>
          <p:cNvSpPr>
            <a:spLocks noChangeArrowheads="1"/>
          </p:cNvSpPr>
          <p:nvPr/>
        </p:nvSpPr>
        <p:spPr bwMode="auto">
          <a:xfrm flipH="1">
            <a:off x="762000" y="37338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2508" name="Rectangle 44">
            <a:extLst>
              <a:ext uri="{FF2B5EF4-FFF2-40B4-BE49-F238E27FC236}">
                <a16:creationId xmlns:a16="http://schemas.microsoft.com/office/drawing/2014/main" id="{0F8AC712-95BC-49D6-AC5A-E340792B78AF}"/>
              </a:ext>
            </a:extLst>
          </p:cNvPr>
          <p:cNvSpPr>
            <a:spLocks noChangeArrowheads="1"/>
          </p:cNvSpPr>
          <p:nvPr/>
        </p:nvSpPr>
        <p:spPr bwMode="auto">
          <a:xfrm>
            <a:off x="533400" y="1752600"/>
            <a:ext cx="8001000" cy="15240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dirty="0">
                <a:solidFill>
                  <a:srgbClr val="000000"/>
                </a:solidFill>
                <a:latin typeface="Lucida Sans Typewriter" panose="020B0509030504030204" pitchFamily="49" charset="0"/>
              </a:rPr>
              <a:t>USE </a:t>
            </a:r>
            <a:r>
              <a:rPr lang="en-US" altLang="es-ES" sz="2000" dirty="0" err="1">
                <a:solidFill>
                  <a:srgbClr val="000000"/>
                </a:solidFill>
                <a:latin typeface="Lucida Sans Typewriter" panose="020B0509030504030204" pitchFamily="49" charset="0"/>
              </a:rPr>
              <a:t>northwind</a:t>
            </a:r>
            <a:endParaRPr lang="en-US" altLang="en-US" sz="2000" noProof="1">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SELECT </a:t>
            </a:r>
            <a:r>
              <a:rPr lang="en-US" altLang="es-ES" sz="2000" dirty="0" err="1">
                <a:solidFill>
                  <a:srgbClr val="000000"/>
                </a:solidFill>
                <a:latin typeface="Lucida Sans Typewriter" panose="020B0509030504030204" pitchFamily="49" charset="0"/>
              </a:rPr>
              <a:t>companyname</a:t>
            </a:r>
            <a:endParaRPr lang="en-US" altLang="en-US" sz="2000" noProof="1">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FROM customers</a:t>
            </a:r>
            <a:endParaRPr lang="en-US" altLang="en-US" sz="2000" noProof="1">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WHERE </a:t>
            </a:r>
            <a:r>
              <a:rPr lang="en-US" altLang="es-ES" sz="2000" dirty="0" err="1">
                <a:solidFill>
                  <a:srgbClr val="000000"/>
                </a:solidFill>
                <a:latin typeface="Lucida Sans Typewriter" panose="020B0509030504030204" pitchFamily="49" charset="0"/>
              </a:rPr>
              <a:t>companyname</a:t>
            </a:r>
            <a:r>
              <a:rPr lang="en-US" altLang="es-ES" sz="2000" dirty="0">
                <a:solidFill>
                  <a:srgbClr val="000000"/>
                </a:solidFill>
                <a:latin typeface="Lucida Sans Typewriter" panose="020B0509030504030204" pitchFamily="49" charset="0"/>
              </a:rPr>
              <a:t> LIKE '%Restaurant%'</a:t>
            </a:r>
            <a:endParaRPr lang="en-US" altLang="en-US" sz="2000" dirty="0">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GO</a:t>
            </a:r>
            <a:endParaRPr lang="en-US" altLang="en-US" sz="2000" dirty="0">
              <a:solidFill>
                <a:srgbClr val="000000"/>
              </a:solidFill>
              <a:latin typeface="Lucida Sans Typewriter" panose="020B0509030504030204" pitchFamily="49" charset="0"/>
            </a:endParaRPr>
          </a:p>
        </p:txBody>
      </p:sp>
      <p:grpSp>
        <p:nvGrpSpPr>
          <p:cNvPr id="62530" name="Group 63">
            <a:extLst>
              <a:ext uri="{FF2B5EF4-FFF2-40B4-BE49-F238E27FC236}">
                <a16:creationId xmlns:a16="http://schemas.microsoft.com/office/drawing/2014/main" id="{6AB37D94-2B84-4BD5-8782-7D0C9A091EF3}"/>
              </a:ext>
            </a:extLst>
          </p:cNvPr>
          <p:cNvGrpSpPr>
            <a:grpSpLocks/>
          </p:cNvGrpSpPr>
          <p:nvPr/>
        </p:nvGrpSpPr>
        <p:grpSpPr bwMode="auto">
          <a:xfrm>
            <a:off x="1905000" y="3962400"/>
            <a:ext cx="5257800" cy="1600200"/>
            <a:chOff x="1200" y="2496"/>
            <a:chExt cx="3312" cy="1008"/>
          </a:xfrm>
        </p:grpSpPr>
        <p:sp>
          <p:nvSpPr>
            <p:cNvPr id="62510" name="Rectangle 46">
              <a:extLst>
                <a:ext uri="{FF2B5EF4-FFF2-40B4-BE49-F238E27FC236}">
                  <a16:creationId xmlns:a16="http://schemas.microsoft.com/office/drawing/2014/main" id="{35543A7D-7E69-429E-A6EB-FB47CC10E573}"/>
                </a:ext>
              </a:extLst>
            </p:cNvPr>
            <p:cNvSpPr>
              <a:spLocks noChangeArrowheads="1"/>
            </p:cNvSpPr>
            <p:nvPr/>
          </p:nvSpPr>
          <p:spPr bwMode="auto">
            <a:xfrm>
              <a:off x="1200" y="2496"/>
              <a:ext cx="3312"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companyname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2512" name="Rectangle 48">
              <a:extLst>
                <a:ext uri="{FF2B5EF4-FFF2-40B4-BE49-F238E27FC236}">
                  <a16:creationId xmlns:a16="http://schemas.microsoft.com/office/drawing/2014/main" id="{C02935C1-B82F-4FAA-916C-C78382F46EAC}"/>
                </a:ext>
              </a:extLst>
            </p:cNvPr>
            <p:cNvSpPr>
              <a:spLocks noChangeArrowheads="1"/>
            </p:cNvSpPr>
            <p:nvPr/>
          </p:nvSpPr>
          <p:spPr bwMode="auto">
            <a:xfrm>
              <a:off x="1200" y="2784"/>
              <a:ext cx="3312"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GROSELLA-Restaurante</a:t>
              </a:r>
              <a:endParaRPr lang="en-US" altLang="en-US" sz="2000">
                <a:latin typeface="Arial" panose="020B0604020202020204" pitchFamily="34" charset="0"/>
              </a:endParaRPr>
            </a:p>
          </p:txBody>
        </p:sp>
        <p:sp>
          <p:nvSpPr>
            <p:cNvPr id="62514" name="Rectangle 50">
              <a:extLst>
                <a:ext uri="{FF2B5EF4-FFF2-40B4-BE49-F238E27FC236}">
                  <a16:creationId xmlns:a16="http://schemas.microsoft.com/office/drawing/2014/main" id="{4537BCE7-D626-4515-92E2-699981749240}"/>
                </a:ext>
              </a:extLst>
            </p:cNvPr>
            <p:cNvSpPr>
              <a:spLocks noChangeArrowheads="1"/>
            </p:cNvSpPr>
            <p:nvPr/>
          </p:nvSpPr>
          <p:spPr bwMode="auto">
            <a:xfrm>
              <a:off x="1200" y="3024"/>
              <a:ext cx="3312"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Lonesome Pine Restaurant</a:t>
              </a:r>
              <a:endParaRPr lang="en-US" altLang="en-US" sz="2000">
                <a:latin typeface="Arial" panose="020B0604020202020204" pitchFamily="34" charset="0"/>
              </a:endParaRPr>
            </a:p>
          </p:txBody>
        </p:sp>
        <p:sp>
          <p:nvSpPr>
            <p:cNvPr id="62516" name="Rectangle 52">
              <a:extLst>
                <a:ext uri="{FF2B5EF4-FFF2-40B4-BE49-F238E27FC236}">
                  <a16:creationId xmlns:a16="http://schemas.microsoft.com/office/drawing/2014/main" id="{15D73AF4-84CD-43BC-94EB-25BB0726FCA5}"/>
                </a:ext>
              </a:extLst>
            </p:cNvPr>
            <p:cNvSpPr>
              <a:spLocks noChangeArrowheads="1"/>
            </p:cNvSpPr>
            <p:nvPr/>
          </p:nvSpPr>
          <p:spPr bwMode="auto">
            <a:xfrm>
              <a:off x="1200" y="3264"/>
              <a:ext cx="3312"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Tortuga Restaurante</a:t>
              </a:r>
              <a:endParaRPr lang="en-US" altLang="en-US" sz="2000">
                <a:latin typeface="Arial" panose="020B0604020202020204" pitchFamily="34" charset="0"/>
              </a:endParaRPr>
            </a:p>
          </p:txBody>
        </p:sp>
      </p:grpSp>
      <p:sp>
        <p:nvSpPr>
          <p:cNvPr id="62522" name="AutoShape 58">
            <a:extLst>
              <a:ext uri="{FF2B5EF4-FFF2-40B4-BE49-F238E27FC236}">
                <a16:creationId xmlns:a16="http://schemas.microsoft.com/office/drawing/2014/main" id="{B902922E-05F5-4AF6-BB1E-F84CB91B91E8}"/>
              </a:ext>
            </a:extLst>
          </p:cNvPr>
          <p:cNvSpPr>
            <a:spLocks noChangeArrowheads="1"/>
          </p:cNvSpPr>
          <p:nvPr/>
        </p:nvSpPr>
        <p:spPr bwMode="auto">
          <a:xfrm>
            <a:off x="3924300" y="32766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ES"/>
          </a:p>
        </p:txBody>
      </p:sp>
      <p:pic>
        <p:nvPicPr>
          <p:cNvPr id="2" name="Imagen 1">
            <a:extLst>
              <a:ext uri="{FF2B5EF4-FFF2-40B4-BE49-F238E27FC236}">
                <a16:creationId xmlns:a16="http://schemas.microsoft.com/office/drawing/2014/main" id="{53A15C33-3EAC-4DCD-8781-25E1256B1C70}"/>
              </a:ext>
            </a:extLst>
          </p:cNvPr>
          <p:cNvPicPr>
            <a:picLocks noChangeAspect="1"/>
          </p:cNvPicPr>
          <p:nvPr/>
        </p:nvPicPr>
        <p:blipFill>
          <a:blip r:embed="rId3"/>
          <a:stretch>
            <a:fillRect/>
          </a:stretch>
        </p:blipFill>
        <p:spPr>
          <a:xfrm>
            <a:off x="3661544" y="15740"/>
            <a:ext cx="3649711" cy="249886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508"/>
                                        </p:tgtEl>
                                        <p:attrNameLst>
                                          <p:attrName>style.visibility</p:attrName>
                                        </p:attrNameLst>
                                      </p:cBhvr>
                                      <p:to>
                                        <p:strVal val="visible"/>
                                      </p:to>
                                    </p:set>
                                    <p:anim calcmode="lin" valueType="num">
                                      <p:cBhvr additive="base">
                                        <p:cTn id="7" dur="500" fill="hold"/>
                                        <p:tgtEl>
                                          <p:spTgt spid="62508"/>
                                        </p:tgtEl>
                                        <p:attrNameLst>
                                          <p:attrName>ppt_x</p:attrName>
                                        </p:attrNameLst>
                                      </p:cBhvr>
                                      <p:tavLst>
                                        <p:tav tm="0">
                                          <p:val>
                                            <p:strVal val="#ppt_x"/>
                                          </p:val>
                                        </p:tav>
                                        <p:tav tm="100000">
                                          <p:val>
                                            <p:strVal val="#ppt_x"/>
                                          </p:val>
                                        </p:tav>
                                      </p:tavLst>
                                    </p:anim>
                                    <p:anim calcmode="lin" valueType="num">
                                      <p:cBhvr additive="base">
                                        <p:cTn id="8" dur="500" fill="hold"/>
                                        <p:tgtEl>
                                          <p:spTgt spid="625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522"/>
                                        </p:tgtEl>
                                        <p:attrNameLst>
                                          <p:attrName>style.visibility</p:attrName>
                                        </p:attrNameLst>
                                      </p:cBhvr>
                                      <p:to>
                                        <p:strVal val="visible"/>
                                      </p:to>
                                    </p:set>
                                    <p:anim calcmode="lin" valueType="num">
                                      <p:cBhvr additive="base">
                                        <p:cTn id="13" dur="500" fill="hold"/>
                                        <p:tgtEl>
                                          <p:spTgt spid="62522"/>
                                        </p:tgtEl>
                                        <p:attrNameLst>
                                          <p:attrName>ppt_x</p:attrName>
                                        </p:attrNameLst>
                                      </p:cBhvr>
                                      <p:tavLst>
                                        <p:tav tm="0">
                                          <p:val>
                                            <p:strVal val="#ppt_x"/>
                                          </p:val>
                                        </p:tav>
                                        <p:tav tm="100000">
                                          <p:val>
                                            <p:strVal val="#ppt_x"/>
                                          </p:val>
                                        </p:tav>
                                      </p:tavLst>
                                    </p:anim>
                                    <p:anim calcmode="lin" valueType="num">
                                      <p:cBhvr additive="base">
                                        <p:cTn id="14" dur="500" fill="hold"/>
                                        <p:tgtEl>
                                          <p:spTgt spid="625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530"/>
                                        </p:tgtEl>
                                        <p:attrNameLst>
                                          <p:attrName>style.visibility</p:attrName>
                                        </p:attrNameLst>
                                      </p:cBhvr>
                                      <p:to>
                                        <p:strVal val="visible"/>
                                      </p:to>
                                    </p:set>
                                    <p:anim calcmode="lin" valueType="num">
                                      <p:cBhvr additive="base">
                                        <p:cTn id="19" dur="500" fill="hold"/>
                                        <p:tgtEl>
                                          <p:spTgt spid="62530"/>
                                        </p:tgtEl>
                                        <p:attrNameLst>
                                          <p:attrName>ppt_x</p:attrName>
                                        </p:attrNameLst>
                                      </p:cBhvr>
                                      <p:tavLst>
                                        <p:tav tm="0">
                                          <p:val>
                                            <p:strVal val="#ppt_x"/>
                                          </p:val>
                                        </p:tav>
                                        <p:tav tm="100000">
                                          <p:val>
                                            <p:strVal val="#ppt_x"/>
                                          </p:val>
                                        </p:tav>
                                      </p:tavLst>
                                    </p:anim>
                                    <p:anim calcmode="lin" valueType="num">
                                      <p:cBhvr additive="base">
                                        <p:cTn id="20" dur="500" fill="hold"/>
                                        <p:tgtEl>
                                          <p:spTgt spid="625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08" grpId="0" animBg="1"/>
      <p:bldP spid="625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29" name="Rectangle 41">
            <a:extLst>
              <a:ext uri="{FF2B5EF4-FFF2-40B4-BE49-F238E27FC236}">
                <a16:creationId xmlns:a16="http://schemas.microsoft.com/office/drawing/2014/main" id="{4E2EAD0F-EB44-4CD0-ACDC-C859144078D4}"/>
              </a:ext>
            </a:extLst>
          </p:cNvPr>
          <p:cNvSpPr>
            <a:spLocks noGrp="1" noChangeArrowheads="1"/>
          </p:cNvSpPr>
          <p:nvPr>
            <p:ph type="title"/>
          </p:nvPr>
        </p:nvSpPr>
        <p:spPr/>
        <p:txBody>
          <a:bodyPr/>
          <a:lstStyle/>
          <a:p>
            <a:r>
              <a:rPr lang="en-US" altLang="es-ES" dirty="0" err="1">
                <a:solidFill>
                  <a:srgbClr val="000000"/>
                </a:solidFill>
              </a:rPr>
              <a:t>Uso</a:t>
            </a:r>
            <a:r>
              <a:rPr lang="en-US" altLang="es-ES" dirty="0">
                <a:solidFill>
                  <a:srgbClr val="000000"/>
                </a:solidFill>
              </a:rPr>
              <a:t> de </a:t>
            </a:r>
            <a:r>
              <a:rPr lang="en-US" altLang="es-ES" dirty="0" err="1">
                <a:solidFill>
                  <a:srgbClr val="000000"/>
                </a:solidFill>
              </a:rPr>
              <a:t>operadores</a:t>
            </a:r>
            <a:r>
              <a:rPr lang="en-US" altLang="es-ES" dirty="0">
                <a:solidFill>
                  <a:srgbClr val="000000"/>
                </a:solidFill>
              </a:rPr>
              <a:t> </a:t>
            </a:r>
            <a:r>
              <a:rPr lang="en-US" altLang="es-ES" dirty="0" err="1">
                <a:solidFill>
                  <a:srgbClr val="000000"/>
                </a:solidFill>
              </a:rPr>
              <a:t>lógicos</a:t>
            </a:r>
            <a:endParaRPr lang="en-US" altLang="en-US" dirty="0"/>
          </a:p>
        </p:txBody>
      </p:sp>
      <p:sp>
        <p:nvSpPr>
          <p:cNvPr id="2" name="Marcador de contenido 1">
            <a:extLst>
              <a:ext uri="{FF2B5EF4-FFF2-40B4-BE49-F238E27FC236}">
                <a16:creationId xmlns:a16="http://schemas.microsoft.com/office/drawing/2014/main" id="{8ACDA2CF-BC9A-4AA8-8579-3E2D131D5EEB}"/>
              </a:ext>
            </a:extLst>
          </p:cNvPr>
          <p:cNvSpPr>
            <a:spLocks noGrp="1"/>
          </p:cNvSpPr>
          <p:nvPr>
            <p:ph idx="1"/>
          </p:nvPr>
        </p:nvSpPr>
        <p:spPr>
          <a:xfrm>
            <a:off x="628650" y="1329070"/>
            <a:ext cx="7886700" cy="4847893"/>
          </a:xfrm>
        </p:spPr>
        <p:txBody>
          <a:bodyPr>
            <a:normAutofit fontScale="92500"/>
          </a:bodyPr>
          <a:lstStyle/>
          <a:p>
            <a:r>
              <a:rPr lang="es-NI" dirty="0"/>
              <a:t>Puede utilizar los operadores lógicos AND, OR y NOT para combinar un conjunto de expresiones y afinar el proceso de las consultas. Los resultados de una consulta pueden variar según el agrupamiento de las expresiones y el orden de las condiciones de búsqueda.</a:t>
            </a:r>
          </a:p>
          <a:p>
            <a:r>
              <a:rPr lang="es-NI" dirty="0"/>
              <a:t>Al utilizar operadores lógicos, tenga en cuenta las instrucciones siguientes:</a:t>
            </a:r>
          </a:p>
          <a:p>
            <a:pPr lvl="1"/>
            <a:r>
              <a:rPr lang="es-NI" dirty="0"/>
              <a:t>Utilice el operador AND para obtener las filas que cumplan todos los criterios de búsqueda</a:t>
            </a:r>
          </a:p>
          <a:p>
            <a:pPr lvl="1"/>
            <a:r>
              <a:rPr lang="es-NI" dirty="0"/>
              <a:t>Utilice el operador OR para obtener las filas que cumplan alguno de los criterios de búsqueda</a:t>
            </a:r>
          </a:p>
          <a:p>
            <a:pPr lvl="1"/>
            <a:r>
              <a:rPr lang="es-NI" dirty="0"/>
              <a:t>Utilice el operador NOT para negar la expresión especificada a continuación</a:t>
            </a:r>
            <a:endParaRPr lang="es-E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29" name="Rectangle 41">
            <a:extLst>
              <a:ext uri="{FF2B5EF4-FFF2-40B4-BE49-F238E27FC236}">
                <a16:creationId xmlns:a16="http://schemas.microsoft.com/office/drawing/2014/main" id="{4E2EAD0F-EB44-4CD0-ACDC-C859144078D4}"/>
              </a:ext>
            </a:extLst>
          </p:cNvPr>
          <p:cNvSpPr>
            <a:spLocks noGrp="1" noChangeArrowheads="1"/>
          </p:cNvSpPr>
          <p:nvPr>
            <p:ph type="title"/>
          </p:nvPr>
        </p:nvSpPr>
        <p:spPr>
          <a:xfrm>
            <a:off x="1233377" y="365127"/>
            <a:ext cx="7281972" cy="963943"/>
          </a:xfrm>
        </p:spPr>
        <p:txBody>
          <a:bodyPr>
            <a:normAutofit fontScale="90000"/>
          </a:bodyPr>
          <a:lstStyle/>
          <a:p>
            <a:r>
              <a:rPr lang="en-US" altLang="es-ES" dirty="0" err="1">
                <a:solidFill>
                  <a:srgbClr val="000000"/>
                </a:solidFill>
              </a:rPr>
              <a:t>Uso</a:t>
            </a:r>
            <a:r>
              <a:rPr lang="en-US" altLang="es-ES" dirty="0">
                <a:solidFill>
                  <a:srgbClr val="000000"/>
                </a:solidFill>
              </a:rPr>
              <a:t> de </a:t>
            </a:r>
            <a:r>
              <a:rPr lang="en-US" altLang="es-ES" dirty="0" err="1">
                <a:solidFill>
                  <a:srgbClr val="000000"/>
                </a:solidFill>
              </a:rPr>
              <a:t>operadores</a:t>
            </a:r>
            <a:r>
              <a:rPr lang="en-US" altLang="es-ES" dirty="0">
                <a:solidFill>
                  <a:srgbClr val="000000"/>
                </a:solidFill>
              </a:rPr>
              <a:t> </a:t>
            </a:r>
            <a:r>
              <a:rPr lang="en-US" altLang="es-ES" dirty="0" err="1">
                <a:solidFill>
                  <a:srgbClr val="000000"/>
                </a:solidFill>
              </a:rPr>
              <a:t>lógicos</a:t>
            </a:r>
            <a:r>
              <a:rPr lang="en-US" altLang="es-ES" dirty="0">
                <a:solidFill>
                  <a:srgbClr val="000000"/>
                </a:solidFill>
              </a:rPr>
              <a:t> – </a:t>
            </a:r>
            <a:br>
              <a:rPr lang="en-US" altLang="es-ES" dirty="0">
                <a:solidFill>
                  <a:srgbClr val="000000"/>
                </a:solidFill>
              </a:rPr>
            </a:br>
            <a:r>
              <a:rPr lang="en-US" altLang="es-ES" dirty="0" err="1">
                <a:solidFill>
                  <a:srgbClr val="000000"/>
                </a:solidFill>
              </a:rPr>
              <a:t>Uso</a:t>
            </a:r>
            <a:r>
              <a:rPr lang="en-US" altLang="es-ES" dirty="0">
                <a:solidFill>
                  <a:srgbClr val="000000"/>
                </a:solidFill>
              </a:rPr>
              <a:t> de </a:t>
            </a:r>
            <a:r>
              <a:rPr lang="en-US" altLang="es-ES" dirty="0" err="1">
                <a:solidFill>
                  <a:srgbClr val="000000"/>
                </a:solidFill>
              </a:rPr>
              <a:t>Paréntesis</a:t>
            </a:r>
            <a:endParaRPr lang="en-US" altLang="en-US" dirty="0"/>
          </a:p>
        </p:txBody>
      </p:sp>
      <p:sp>
        <p:nvSpPr>
          <p:cNvPr id="2" name="Marcador de contenido 1">
            <a:extLst>
              <a:ext uri="{FF2B5EF4-FFF2-40B4-BE49-F238E27FC236}">
                <a16:creationId xmlns:a16="http://schemas.microsoft.com/office/drawing/2014/main" id="{8ACDA2CF-BC9A-4AA8-8579-3E2D131D5EEB}"/>
              </a:ext>
            </a:extLst>
          </p:cNvPr>
          <p:cNvSpPr>
            <a:spLocks noGrp="1"/>
          </p:cNvSpPr>
          <p:nvPr>
            <p:ph idx="1"/>
          </p:nvPr>
        </p:nvSpPr>
        <p:spPr>
          <a:xfrm>
            <a:off x="628650" y="1329070"/>
            <a:ext cx="7886700" cy="4847893"/>
          </a:xfrm>
        </p:spPr>
        <p:txBody>
          <a:bodyPr>
            <a:normAutofit/>
          </a:bodyPr>
          <a:lstStyle/>
          <a:p>
            <a:r>
              <a:rPr lang="es-NI" dirty="0"/>
              <a:t>Utilice paréntesis cuando especifique dos o más expresiones como criterio de búsqueda. El uso de paréntesis permite:</a:t>
            </a:r>
          </a:p>
          <a:p>
            <a:pPr lvl="1"/>
            <a:r>
              <a:rPr lang="es-ES" dirty="0"/>
              <a:t>Agrupar expresiones</a:t>
            </a:r>
          </a:p>
          <a:p>
            <a:pPr lvl="1"/>
            <a:r>
              <a:rPr lang="es-NI" dirty="0"/>
              <a:t>Cambiar el orden de evaluación. </a:t>
            </a:r>
          </a:p>
          <a:p>
            <a:pPr lvl="1"/>
            <a:r>
              <a:rPr lang="es-NI" dirty="0"/>
              <a:t>Hacer más legibles las expresiones</a:t>
            </a:r>
            <a:endParaRPr lang="es-ES" dirty="0"/>
          </a:p>
        </p:txBody>
      </p:sp>
    </p:spTree>
    <p:extLst>
      <p:ext uri="{BB962C8B-B14F-4D97-AF65-F5344CB8AC3E}">
        <p14:creationId xmlns:p14="http://schemas.microsoft.com/office/powerpoint/2010/main" val="10900027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29" name="Rectangle 41">
            <a:extLst>
              <a:ext uri="{FF2B5EF4-FFF2-40B4-BE49-F238E27FC236}">
                <a16:creationId xmlns:a16="http://schemas.microsoft.com/office/drawing/2014/main" id="{4E2EAD0F-EB44-4CD0-ACDC-C859144078D4}"/>
              </a:ext>
            </a:extLst>
          </p:cNvPr>
          <p:cNvSpPr>
            <a:spLocks noGrp="1" noChangeArrowheads="1"/>
          </p:cNvSpPr>
          <p:nvPr>
            <p:ph type="title"/>
          </p:nvPr>
        </p:nvSpPr>
        <p:spPr>
          <a:xfrm>
            <a:off x="1105786" y="365127"/>
            <a:ext cx="8014290" cy="963943"/>
          </a:xfrm>
        </p:spPr>
        <p:txBody>
          <a:bodyPr>
            <a:normAutofit fontScale="90000"/>
          </a:bodyPr>
          <a:lstStyle/>
          <a:p>
            <a:r>
              <a:rPr lang="en-US" altLang="es-ES" dirty="0" err="1">
                <a:solidFill>
                  <a:srgbClr val="000000"/>
                </a:solidFill>
                <a:effectLst>
                  <a:outerShdw blurRad="38100" dist="38100" dir="2700000" algn="tl">
                    <a:srgbClr val="000000">
                      <a:alpha val="43137"/>
                    </a:srgbClr>
                  </a:outerShdw>
                </a:effectLst>
              </a:rPr>
              <a:t>Uso</a:t>
            </a:r>
            <a:r>
              <a:rPr lang="en-US" altLang="es-ES" dirty="0">
                <a:solidFill>
                  <a:srgbClr val="000000"/>
                </a:solidFill>
                <a:effectLst>
                  <a:outerShdw blurRad="38100" dist="38100" dir="2700000" algn="tl">
                    <a:srgbClr val="000000">
                      <a:alpha val="43137"/>
                    </a:srgbClr>
                  </a:outerShdw>
                </a:effectLst>
              </a:rPr>
              <a:t> de </a:t>
            </a:r>
            <a:r>
              <a:rPr lang="en-US" altLang="es-ES" dirty="0" err="1">
                <a:solidFill>
                  <a:srgbClr val="000000"/>
                </a:solidFill>
                <a:effectLst>
                  <a:outerShdw blurRad="38100" dist="38100" dir="2700000" algn="tl">
                    <a:srgbClr val="000000">
                      <a:alpha val="43137"/>
                    </a:srgbClr>
                  </a:outerShdw>
                </a:effectLst>
              </a:rPr>
              <a:t>operadores</a:t>
            </a:r>
            <a:r>
              <a:rPr lang="en-US" altLang="es-ES" dirty="0">
                <a:solidFill>
                  <a:srgbClr val="000000"/>
                </a:solidFill>
                <a:effectLst>
                  <a:outerShdw blurRad="38100" dist="38100" dir="2700000" algn="tl">
                    <a:srgbClr val="000000">
                      <a:alpha val="43137"/>
                    </a:srgbClr>
                  </a:outerShdw>
                </a:effectLst>
              </a:rPr>
              <a:t> </a:t>
            </a:r>
            <a:r>
              <a:rPr lang="en-US" altLang="es-ES" dirty="0" err="1">
                <a:solidFill>
                  <a:srgbClr val="000000"/>
                </a:solidFill>
                <a:effectLst>
                  <a:outerShdw blurRad="38100" dist="38100" dir="2700000" algn="tl">
                    <a:srgbClr val="000000">
                      <a:alpha val="43137"/>
                    </a:srgbClr>
                  </a:outerShdw>
                </a:effectLst>
              </a:rPr>
              <a:t>lógicos</a:t>
            </a:r>
            <a:r>
              <a:rPr lang="en-US" altLang="es-ES" dirty="0">
                <a:solidFill>
                  <a:srgbClr val="000000"/>
                </a:solidFill>
                <a:effectLst>
                  <a:outerShdw blurRad="38100" dist="38100" dir="2700000" algn="tl">
                    <a:srgbClr val="000000">
                      <a:alpha val="43137"/>
                    </a:srgbClr>
                  </a:outerShdw>
                </a:effectLst>
              </a:rPr>
              <a:t> – </a:t>
            </a:r>
            <a:br>
              <a:rPr lang="en-US" altLang="es-ES" dirty="0">
                <a:solidFill>
                  <a:srgbClr val="000000"/>
                </a:solidFill>
                <a:effectLst>
                  <a:outerShdw blurRad="38100" dist="38100" dir="2700000" algn="tl">
                    <a:srgbClr val="000000">
                      <a:alpha val="43137"/>
                    </a:srgbClr>
                  </a:outerShdw>
                </a:effectLst>
              </a:rPr>
            </a:br>
            <a:r>
              <a:rPr lang="es-NI" altLang="es-ES" sz="4000" dirty="0">
                <a:solidFill>
                  <a:srgbClr val="000000"/>
                </a:solidFill>
                <a:effectLst>
                  <a:outerShdw blurRad="38100" dist="38100" dir="2700000" algn="tl">
                    <a:srgbClr val="000000">
                      <a:alpha val="43137"/>
                    </a:srgbClr>
                  </a:outerShdw>
                </a:effectLst>
              </a:rPr>
              <a:t>Orden de las condiciones de búsqueda </a:t>
            </a:r>
            <a:endParaRPr lang="en-US" altLang="en-US" sz="4000" dirty="0">
              <a:effectLst>
                <a:outerShdw blurRad="38100" dist="38100" dir="2700000" algn="tl">
                  <a:srgbClr val="000000">
                    <a:alpha val="43137"/>
                  </a:srgbClr>
                </a:outerShdw>
              </a:effectLst>
            </a:endParaRPr>
          </a:p>
        </p:txBody>
      </p:sp>
      <p:sp>
        <p:nvSpPr>
          <p:cNvPr id="2" name="Marcador de contenido 1">
            <a:extLst>
              <a:ext uri="{FF2B5EF4-FFF2-40B4-BE49-F238E27FC236}">
                <a16:creationId xmlns:a16="http://schemas.microsoft.com/office/drawing/2014/main" id="{8ACDA2CF-BC9A-4AA8-8579-3E2D131D5EEB}"/>
              </a:ext>
            </a:extLst>
          </p:cNvPr>
          <p:cNvSpPr>
            <a:spLocks noGrp="1"/>
          </p:cNvSpPr>
          <p:nvPr>
            <p:ph idx="1"/>
          </p:nvPr>
        </p:nvSpPr>
        <p:spPr>
          <a:xfrm>
            <a:off x="628650" y="1329070"/>
            <a:ext cx="7886700" cy="4847893"/>
          </a:xfrm>
        </p:spPr>
        <p:txBody>
          <a:bodyPr>
            <a:normAutofit/>
          </a:bodyPr>
          <a:lstStyle/>
          <a:p>
            <a:r>
              <a:rPr lang="es-NI" dirty="0"/>
              <a:t>Al utilizar más de un operador lógico en una instrucción, tenga en cuenta los hechos siguientes:</a:t>
            </a:r>
          </a:p>
          <a:p>
            <a:pPr lvl="1"/>
            <a:r>
              <a:rPr lang="es-NI" dirty="0"/>
              <a:t>Microsoft® SQL Server™ evalúa en primer lugar el operador NOT, después el operador AND y, por último, el operador OR</a:t>
            </a:r>
          </a:p>
          <a:p>
            <a:pPr lvl="1"/>
            <a:r>
              <a:rPr lang="es-NI" dirty="0"/>
              <a:t>Si todos los operadores de una expresión son del mismo nivel, el orden de precedencia es de izquierda a derecha</a:t>
            </a:r>
            <a:endParaRPr lang="es-ES" dirty="0"/>
          </a:p>
        </p:txBody>
      </p:sp>
    </p:spTree>
    <p:extLst>
      <p:ext uri="{BB962C8B-B14F-4D97-AF65-F5344CB8AC3E}">
        <p14:creationId xmlns:p14="http://schemas.microsoft.com/office/powerpoint/2010/main" val="21659354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29" name="Rectangle 41">
            <a:extLst>
              <a:ext uri="{FF2B5EF4-FFF2-40B4-BE49-F238E27FC236}">
                <a16:creationId xmlns:a16="http://schemas.microsoft.com/office/drawing/2014/main" id="{4E2EAD0F-EB44-4CD0-ACDC-C859144078D4}"/>
              </a:ext>
            </a:extLst>
          </p:cNvPr>
          <p:cNvSpPr>
            <a:spLocks noGrp="1" noChangeArrowheads="1"/>
          </p:cNvSpPr>
          <p:nvPr>
            <p:ph type="title"/>
          </p:nvPr>
        </p:nvSpPr>
        <p:spPr/>
        <p:txBody>
          <a:bodyPr/>
          <a:lstStyle/>
          <a:p>
            <a:r>
              <a:rPr lang="en-US" altLang="es-ES">
                <a:solidFill>
                  <a:srgbClr val="000000"/>
                </a:solidFill>
              </a:rPr>
              <a:t>Uso de operadores lógicos</a:t>
            </a:r>
            <a:endParaRPr lang="en-US" altLang="en-US"/>
          </a:p>
        </p:txBody>
      </p:sp>
      <p:sp>
        <p:nvSpPr>
          <p:cNvPr id="89132" name="Rectangle 44">
            <a:extLst>
              <a:ext uri="{FF2B5EF4-FFF2-40B4-BE49-F238E27FC236}">
                <a16:creationId xmlns:a16="http://schemas.microsoft.com/office/drawing/2014/main" id="{D9B8161B-BA1E-49CF-9DDE-DA0F89DBF6B6}"/>
              </a:ext>
            </a:extLst>
          </p:cNvPr>
          <p:cNvSpPr>
            <a:spLocks noChangeArrowheads="1"/>
          </p:cNvSpPr>
          <p:nvPr/>
        </p:nvSpPr>
        <p:spPr bwMode="auto">
          <a:xfrm flipH="1">
            <a:off x="762000" y="41148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89133" name="Rectangle 45">
            <a:extLst>
              <a:ext uri="{FF2B5EF4-FFF2-40B4-BE49-F238E27FC236}">
                <a16:creationId xmlns:a16="http://schemas.microsoft.com/office/drawing/2014/main" id="{CD9E81D0-0040-4049-8318-9A40069CED96}"/>
              </a:ext>
            </a:extLst>
          </p:cNvPr>
          <p:cNvSpPr>
            <a:spLocks noChangeArrowheads="1"/>
          </p:cNvSpPr>
          <p:nvPr/>
        </p:nvSpPr>
        <p:spPr bwMode="auto">
          <a:xfrm>
            <a:off x="3597275" y="16764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89143" name="Rectangle 55">
            <a:extLst>
              <a:ext uri="{FF2B5EF4-FFF2-40B4-BE49-F238E27FC236}">
                <a16:creationId xmlns:a16="http://schemas.microsoft.com/office/drawing/2014/main" id="{3BB3D51C-4EB4-4936-A1E9-DCCB2B1D4B33}"/>
              </a:ext>
            </a:extLst>
          </p:cNvPr>
          <p:cNvSpPr>
            <a:spLocks noChangeArrowheads="1"/>
          </p:cNvSpPr>
          <p:nvPr/>
        </p:nvSpPr>
        <p:spPr bwMode="auto">
          <a:xfrm>
            <a:off x="533400" y="1905000"/>
            <a:ext cx="8077200" cy="18288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a:solidFill>
                  <a:srgbClr val="000000"/>
                </a:solidFill>
                <a:latin typeface="Lucida Sans Typewriter" panose="020B0509030504030204" pitchFamily="49" charset="0"/>
              </a:rPr>
              <a:t>USE northwind</a:t>
            </a:r>
            <a:endParaRPr lang="en-US" altLang="en-US" sz="2000">
              <a:latin typeface="Lucida Sans Typewriter" panose="020B0509030504030204" pitchFamily="49" charset="0"/>
              <a:cs typeface="Times New Roman" panose="02020603050405020304" pitchFamily="18" charset="0"/>
            </a:endParaRPr>
          </a:p>
          <a:p>
            <a:pPr>
              <a:lnSpc>
                <a:spcPct val="96000"/>
              </a:lnSpc>
            </a:pPr>
            <a:r>
              <a:rPr lang="en-US" altLang="es-ES" sz="2000">
                <a:solidFill>
                  <a:srgbClr val="000000"/>
                </a:solidFill>
                <a:latin typeface="Lucida Sans Typewriter" panose="020B0509030504030204" pitchFamily="49" charset="0"/>
              </a:rPr>
              <a:t>SELECT productid, productname, supplierid, unitprice</a:t>
            </a:r>
            <a:br>
              <a:rPr lang="en-US" altLang="es-ES" sz="2000">
                <a:solidFill>
                  <a:srgbClr val="000000"/>
                </a:solidFill>
                <a:latin typeface="Lucida Sans Typewriter" panose="020B0509030504030204" pitchFamily="49" charset="0"/>
              </a:rPr>
            </a:br>
            <a:r>
              <a:rPr lang="en-US" altLang="es-ES" sz="2000">
                <a:solidFill>
                  <a:srgbClr val="000000"/>
                </a:solidFill>
                <a:latin typeface="Lucida Sans Typewriter" panose="020B0509030504030204" pitchFamily="49" charset="0"/>
              </a:rPr>
              <a:t> FROM  products</a:t>
            </a:r>
            <a:br>
              <a:rPr lang="en-US" altLang="es-ES" sz="2000">
                <a:solidFill>
                  <a:srgbClr val="000000"/>
                </a:solidFill>
                <a:latin typeface="Lucida Sans Typewriter" panose="020B0509030504030204" pitchFamily="49" charset="0"/>
              </a:rPr>
            </a:br>
            <a:r>
              <a:rPr lang="en-US" altLang="es-ES" sz="2000">
                <a:solidFill>
                  <a:srgbClr val="000000"/>
                </a:solidFill>
                <a:latin typeface="Lucida Sans Typewriter" panose="020B0509030504030204" pitchFamily="49" charset="0"/>
              </a:rPr>
              <a:t> WHERE</a:t>
            </a:r>
            <a:r>
              <a:rPr lang="en-US" altLang="es-ES" sz="2000" b="1">
                <a:solidFill>
                  <a:srgbClr val="000000"/>
                </a:solidFill>
                <a:latin typeface="Lucida Sans Typewriter" panose="020B0509030504030204" pitchFamily="49" charset="0"/>
              </a:rPr>
              <a:t> </a:t>
            </a:r>
            <a:r>
              <a:rPr lang="en-US" altLang="es-ES" sz="2000">
                <a:solidFill>
                  <a:srgbClr val="000000"/>
                </a:solidFill>
                <a:latin typeface="Lucida Sans Typewriter" panose="020B0509030504030204" pitchFamily="49" charset="0"/>
              </a:rPr>
              <a:t>(productname LIKE 'T%' OR productid = 46) </a:t>
            </a:r>
            <a:br>
              <a:rPr lang="en-US" altLang="es-ES" sz="2000">
                <a:solidFill>
                  <a:srgbClr val="000000"/>
                </a:solidFill>
                <a:latin typeface="Lucida Sans Typewriter" panose="020B0509030504030204" pitchFamily="49" charset="0"/>
              </a:rPr>
            </a:br>
            <a:r>
              <a:rPr lang="es-ES_tradnl" altLang="es-ES" sz="2000">
                <a:solidFill>
                  <a:srgbClr val="000000"/>
                </a:solidFill>
                <a:latin typeface="Lucida Sans Typewriter" panose="020B0509030504030204" pitchFamily="49" charset="0"/>
              </a:rPr>
              <a:t> </a:t>
            </a:r>
            <a:r>
              <a:rPr lang="en-US" altLang="es-ES" sz="2000">
                <a:solidFill>
                  <a:srgbClr val="000000"/>
                </a:solidFill>
                <a:latin typeface="Lucida Sans Typewriter" panose="020B0509030504030204" pitchFamily="49" charset="0"/>
              </a:rPr>
              <a:t> AND  (unitprice &gt; 16.00)</a:t>
            </a:r>
            <a:endParaRPr lang="es-ES_tradnl" altLang="es-ES" sz="2000">
              <a:solidFill>
                <a:srgbClr val="000000"/>
              </a:solidFill>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GO</a:t>
            </a:r>
            <a:endParaRPr lang="en-US" altLang="en-US" sz="2000">
              <a:solidFill>
                <a:srgbClr val="000000"/>
              </a:solidFill>
              <a:latin typeface="Lucida Sans Typewriter" panose="020B0509030504030204" pitchFamily="49" charset="0"/>
            </a:endParaRPr>
          </a:p>
        </p:txBody>
      </p:sp>
      <p:grpSp>
        <p:nvGrpSpPr>
          <p:cNvPr id="89163" name="Group 73">
            <a:extLst>
              <a:ext uri="{FF2B5EF4-FFF2-40B4-BE49-F238E27FC236}">
                <a16:creationId xmlns:a16="http://schemas.microsoft.com/office/drawing/2014/main" id="{78C778B8-52BC-41FD-A2BA-610FE1C3CA78}"/>
              </a:ext>
            </a:extLst>
          </p:cNvPr>
          <p:cNvGrpSpPr>
            <a:grpSpLocks/>
          </p:cNvGrpSpPr>
          <p:nvPr/>
        </p:nvGrpSpPr>
        <p:grpSpPr bwMode="auto">
          <a:xfrm>
            <a:off x="533400" y="4419600"/>
            <a:ext cx="8077200" cy="1371600"/>
            <a:chOff x="336" y="2784"/>
            <a:chExt cx="5088" cy="864"/>
          </a:xfrm>
        </p:grpSpPr>
        <p:sp>
          <p:nvSpPr>
            <p:cNvPr id="89135" name="Rectangle 47">
              <a:extLst>
                <a:ext uri="{FF2B5EF4-FFF2-40B4-BE49-F238E27FC236}">
                  <a16:creationId xmlns:a16="http://schemas.microsoft.com/office/drawing/2014/main" id="{7F28224A-3195-4116-820E-C8315472F252}"/>
                </a:ext>
              </a:extLst>
            </p:cNvPr>
            <p:cNvSpPr>
              <a:spLocks noChangeArrowheads="1"/>
            </p:cNvSpPr>
            <p:nvPr/>
          </p:nvSpPr>
          <p:spPr bwMode="auto">
            <a:xfrm>
              <a:off x="336" y="2784"/>
              <a:ext cx="1008"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productid</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89136" name="Rectangle 48">
              <a:extLst>
                <a:ext uri="{FF2B5EF4-FFF2-40B4-BE49-F238E27FC236}">
                  <a16:creationId xmlns:a16="http://schemas.microsoft.com/office/drawing/2014/main" id="{BFE34AD5-A683-4E47-968A-D541DCBFF3D3}"/>
                </a:ext>
              </a:extLst>
            </p:cNvPr>
            <p:cNvSpPr>
              <a:spLocks noChangeArrowheads="1"/>
            </p:cNvSpPr>
            <p:nvPr/>
          </p:nvSpPr>
          <p:spPr bwMode="auto">
            <a:xfrm>
              <a:off x="1344" y="2784"/>
              <a:ext cx="2256"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dirty="0" err="1">
                  <a:solidFill>
                    <a:srgbClr val="FFFFFF"/>
                  </a:solidFill>
                  <a:effectLst>
                    <a:outerShdw blurRad="38100" dist="38100" dir="2700000" algn="tl">
                      <a:srgbClr val="000000"/>
                    </a:outerShdw>
                  </a:effectLst>
                  <a:latin typeface="Arial" panose="020B0604020202020204" pitchFamily="34" charset="0"/>
                </a:rPr>
                <a:t>productname</a:t>
              </a:r>
              <a:endParaRPr lang="en-US" altLang="en-US" sz="2000" b="1" i="1" dirty="0">
                <a:solidFill>
                  <a:schemeClr val="bg1"/>
                </a:solidFill>
                <a:effectLst>
                  <a:outerShdw blurRad="38100" dist="38100" dir="2700000" algn="tl">
                    <a:srgbClr val="000000"/>
                  </a:outerShdw>
                </a:effectLst>
                <a:latin typeface="Arial" panose="020B0604020202020204" pitchFamily="34" charset="0"/>
              </a:endParaRPr>
            </a:p>
          </p:txBody>
        </p:sp>
        <p:sp>
          <p:nvSpPr>
            <p:cNvPr id="89137" name="Rectangle 49">
              <a:extLst>
                <a:ext uri="{FF2B5EF4-FFF2-40B4-BE49-F238E27FC236}">
                  <a16:creationId xmlns:a16="http://schemas.microsoft.com/office/drawing/2014/main" id="{927B14E7-3643-4E29-80D3-670CB56DA5AD}"/>
                </a:ext>
              </a:extLst>
            </p:cNvPr>
            <p:cNvSpPr>
              <a:spLocks noChangeArrowheads="1"/>
            </p:cNvSpPr>
            <p:nvPr/>
          </p:nvSpPr>
          <p:spPr bwMode="auto">
            <a:xfrm>
              <a:off x="3600" y="2784"/>
              <a:ext cx="912"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supplierid</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89138" name="Rectangle 50">
              <a:extLst>
                <a:ext uri="{FF2B5EF4-FFF2-40B4-BE49-F238E27FC236}">
                  <a16:creationId xmlns:a16="http://schemas.microsoft.com/office/drawing/2014/main" id="{604896E4-E132-4EC3-AEDE-9E9D11371D79}"/>
                </a:ext>
              </a:extLst>
            </p:cNvPr>
            <p:cNvSpPr>
              <a:spLocks noChangeArrowheads="1"/>
            </p:cNvSpPr>
            <p:nvPr/>
          </p:nvSpPr>
          <p:spPr bwMode="auto">
            <a:xfrm>
              <a:off x="4512" y="2784"/>
              <a:ext cx="912"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unitprice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89139" name="Rectangle 51">
              <a:extLst>
                <a:ext uri="{FF2B5EF4-FFF2-40B4-BE49-F238E27FC236}">
                  <a16:creationId xmlns:a16="http://schemas.microsoft.com/office/drawing/2014/main" id="{C1B31B5A-CAE3-4E0F-8F51-D159801CAD64}"/>
                </a:ext>
              </a:extLst>
            </p:cNvPr>
            <p:cNvSpPr>
              <a:spLocks noChangeArrowheads="1"/>
            </p:cNvSpPr>
            <p:nvPr>
              <p:custDataLst>
                <p:tags r:id="rId1"/>
              </p:custDataLst>
            </p:nvPr>
          </p:nvSpPr>
          <p:spPr bwMode="auto">
            <a:xfrm>
              <a:off x="336" y="3072"/>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14</a:t>
              </a:r>
            </a:p>
          </p:txBody>
        </p:sp>
        <p:sp>
          <p:nvSpPr>
            <p:cNvPr id="89140" name="Rectangle 52">
              <a:extLst>
                <a:ext uri="{FF2B5EF4-FFF2-40B4-BE49-F238E27FC236}">
                  <a16:creationId xmlns:a16="http://schemas.microsoft.com/office/drawing/2014/main" id="{E17CF84D-20CF-4F75-B0E2-4A8675CA5BE0}"/>
                </a:ext>
              </a:extLst>
            </p:cNvPr>
            <p:cNvSpPr>
              <a:spLocks noChangeArrowheads="1"/>
            </p:cNvSpPr>
            <p:nvPr/>
          </p:nvSpPr>
          <p:spPr bwMode="auto">
            <a:xfrm>
              <a:off x="1344" y="3072"/>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Tofu</a:t>
              </a:r>
              <a:endParaRPr lang="en-US" altLang="en-US" sz="2000">
                <a:latin typeface="Arial" panose="020B0604020202020204" pitchFamily="34" charset="0"/>
              </a:endParaRPr>
            </a:p>
          </p:txBody>
        </p:sp>
        <p:sp>
          <p:nvSpPr>
            <p:cNvPr id="89141" name="Rectangle 53">
              <a:extLst>
                <a:ext uri="{FF2B5EF4-FFF2-40B4-BE49-F238E27FC236}">
                  <a16:creationId xmlns:a16="http://schemas.microsoft.com/office/drawing/2014/main" id="{4C429104-9519-4323-80DC-34C4DAE00BDB}"/>
                </a:ext>
              </a:extLst>
            </p:cNvPr>
            <p:cNvSpPr>
              <a:spLocks noChangeArrowheads="1"/>
            </p:cNvSpPr>
            <p:nvPr>
              <p:custDataLst>
                <p:tags r:id="rId2"/>
              </p:custDataLst>
            </p:nvPr>
          </p:nvSpPr>
          <p:spPr bwMode="auto">
            <a:xfrm>
              <a:off x="3600" y="3072"/>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6</a:t>
              </a:r>
            </a:p>
          </p:txBody>
        </p:sp>
        <p:sp>
          <p:nvSpPr>
            <p:cNvPr id="89142" name="Rectangle 54">
              <a:extLst>
                <a:ext uri="{FF2B5EF4-FFF2-40B4-BE49-F238E27FC236}">
                  <a16:creationId xmlns:a16="http://schemas.microsoft.com/office/drawing/2014/main" id="{37487F3F-A23D-4AE7-9401-39A145947609}"/>
                </a:ext>
              </a:extLst>
            </p:cNvPr>
            <p:cNvSpPr>
              <a:spLocks noChangeArrowheads="1"/>
            </p:cNvSpPr>
            <p:nvPr>
              <p:custDataLst>
                <p:tags r:id="rId3"/>
              </p:custDataLst>
            </p:nvPr>
          </p:nvSpPr>
          <p:spPr bwMode="auto">
            <a:xfrm>
              <a:off x="4512" y="3072"/>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23.25</a:t>
              </a:r>
            </a:p>
          </p:txBody>
        </p:sp>
        <p:sp>
          <p:nvSpPr>
            <p:cNvPr id="89145" name="Rectangle 57">
              <a:extLst>
                <a:ext uri="{FF2B5EF4-FFF2-40B4-BE49-F238E27FC236}">
                  <a16:creationId xmlns:a16="http://schemas.microsoft.com/office/drawing/2014/main" id="{C7AA61AE-C838-411E-9AEB-ABAC07BCAA10}"/>
                </a:ext>
              </a:extLst>
            </p:cNvPr>
            <p:cNvSpPr>
              <a:spLocks noChangeArrowheads="1"/>
            </p:cNvSpPr>
            <p:nvPr>
              <p:custDataLst>
                <p:tags r:id="rId4"/>
              </p:custDataLst>
            </p:nvPr>
          </p:nvSpPr>
          <p:spPr bwMode="auto">
            <a:xfrm>
              <a:off x="336" y="3264"/>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29</a:t>
              </a:r>
            </a:p>
          </p:txBody>
        </p:sp>
        <p:sp>
          <p:nvSpPr>
            <p:cNvPr id="89146" name="Rectangle 58">
              <a:extLst>
                <a:ext uri="{FF2B5EF4-FFF2-40B4-BE49-F238E27FC236}">
                  <a16:creationId xmlns:a16="http://schemas.microsoft.com/office/drawing/2014/main" id="{FD9A02D5-940E-45A6-ADDE-3C4CDAB20ED3}"/>
                </a:ext>
              </a:extLst>
            </p:cNvPr>
            <p:cNvSpPr>
              <a:spLocks noChangeArrowheads="1"/>
            </p:cNvSpPr>
            <p:nvPr/>
          </p:nvSpPr>
          <p:spPr bwMode="auto">
            <a:xfrm>
              <a:off x="1344" y="3264"/>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Thüringer Rostbratwurst</a:t>
              </a:r>
              <a:endParaRPr lang="en-US" altLang="en-US" sz="2000">
                <a:latin typeface="Arial" panose="020B0604020202020204" pitchFamily="34" charset="0"/>
              </a:endParaRPr>
            </a:p>
          </p:txBody>
        </p:sp>
        <p:sp>
          <p:nvSpPr>
            <p:cNvPr id="89147" name="Rectangle 59">
              <a:extLst>
                <a:ext uri="{FF2B5EF4-FFF2-40B4-BE49-F238E27FC236}">
                  <a16:creationId xmlns:a16="http://schemas.microsoft.com/office/drawing/2014/main" id="{F5E28A26-802A-421B-924A-FFD0E50EBB89}"/>
                </a:ext>
              </a:extLst>
            </p:cNvPr>
            <p:cNvSpPr>
              <a:spLocks noChangeArrowheads="1"/>
            </p:cNvSpPr>
            <p:nvPr>
              <p:custDataLst>
                <p:tags r:id="rId5"/>
              </p:custDataLst>
            </p:nvPr>
          </p:nvSpPr>
          <p:spPr bwMode="auto">
            <a:xfrm>
              <a:off x="3600" y="3264"/>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12</a:t>
              </a:r>
            </a:p>
          </p:txBody>
        </p:sp>
        <p:sp>
          <p:nvSpPr>
            <p:cNvPr id="89148" name="Rectangle 60">
              <a:extLst>
                <a:ext uri="{FF2B5EF4-FFF2-40B4-BE49-F238E27FC236}">
                  <a16:creationId xmlns:a16="http://schemas.microsoft.com/office/drawing/2014/main" id="{C142C0E5-6B98-4019-B5DF-93F429990A1C}"/>
                </a:ext>
              </a:extLst>
            </p:cNvPr>
            <p:cNvSpPr>
              <a:spLocks noChangeArrowheads="1"/>
            </p:cNvSpPr>
            <p:nvPr>
              <p:custDataLst>
                <p:tags r:id="rId6"/>
              </p:custDataLst>
            </p:nvPr>
          </p:nvSpPr>
          <p:spPr bwMode="auto">
            <a:xfrm>
              <a:off x="4512" y="3264"/>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123.79</a:t>
              </a:r>
            </a:p>
          </p:txBody>
        </p:sp>
        <p:sp>
          <p:nvSpPr>
            <p:cNvPr id="89149" name="Rectangle 61">
              <a:extLst>
                <a:ext uri="{FF2B5EF4-FFF2-40B4-BE49-F238E27FC236}">
                  <a16:creationId xmlns:a16="http://schemas.microsoft.com/office/drawing/2014/main" id="{55101CCD-A8CC-477E-BC79-4166F712101A}"/>
                </a:ext>
              </a:extLst>
            </p:cNvPr>
            <p:cNvSpPr>
              <a:spLocks noChangeArrowheads="1"/>
            </p:cNvSpPr>
            <p:nvPr>
              <p:custDataLst>
                <p:tags r:id="rId7"/>
              </p:custDataLst>
            </p:nvPr>
          </p:nvSpPr>
          <p:spPr bwMode="auto">
            <a:xfrm>
              <a:off x="336" y="3456"/>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62</a:t>
              </a:r>
            </a:p>
          </p:txBody>
        </p:sp>
        <p:sp>
          <p:nvSpPr>
            <p:cNvPr id="89150" name="Rectangle 62">
              <a:extLst>
                <a:ext uri="{FF2B5EF4-FFF2-40B4-BE49-F238E27FC236}">
                  <a16:creationId xmlns:a16="http://schemas.microsoft.com/office/drawing/2014/main" id="{48491017-BC62-4A3E-9568-0341D6F802CD}"/>
                </a:ext>
              </a:extLst>
            </p:cNvPr>
            <p:cNvSpPr>
              <a:spLocks noChangeArrowheads="1"/>
            </p:cNvSpPr>
            <p:nvPr/>
          </p:nvSpPr>
          <p:spPr bwMode="auto">
            <a:xfrm>
              <a:off x="1344" y="3456"/>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Tarte au sucre</a:t>
              </a:r>
              <a:endParaRPr lang="en-US" altLang="en-US" sz="2000">
                <a:latin typeface="Arial" panose="020B0604020202020204" pitchFamily="34" charset="0"/>
              </a:endParaRPr>
            </a:p>
          </p:txBody>
        </p:sp>
        <p:sp>
          <p:nvSpPr>
            <p:cNvPr id="89151" name="Rectangle 63">
              <a:extLst>
                <a:ext uri="{FF2B5EF4-FFF2-40B4-BE49-F238E27FC236}">
                  <a16:creationId xmlns:a16="http://schemas.microsoft.com/office/drawing/2014/main" id="{D2647260-570A-4956-9BC6-EA8FB0579886}"/>
                </a:ext>
              </a:extLst>
            </p:cNvPr>
            <p:cNvSpPr>
              <a:spLocks noChangeArrowheads="1"/>
            </p:cNvSpPr>
            <p:nvPr>
              <p:custDataLst>
                <p:tags r:id="rId8"/>
              </p:custDataLst>
            </p:nvPr>
          </p:nvSpPr>
          <p:spPr bwMode="auto">
            <a:xfrm>
              <a:off x="3600" y="3456"/>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29</a:t>
              </a:r>
            </a:p>
          </p:txBody>
        </p:sp>
        <p:sp>
          <p:nvSpPr>
            <p:cNvPr id="89152" name="Rectangle 64">
              <a:extLst>
                <a:ext uri="{FF2B5EF4-FFF2-40B4-BE49-F238E27FC236}">
                  <a16:creationId xmlns:a16="http://schemas.microsoft.com/office/drawing/2014/main" id="{38CB34A5-305D-4EED-A5C2-6190B3139AC3}"/>
                </a:ext>
              </a:extLst>
            </p:cNvPr>
            <p:cNvSpPr>
              <a:spLocks noChangeArrowheads="1"/>
            </p:cNvSpPr>
            <p:nvPr>
              <p:custDataLst>
                <p:tags r:id="rId9"/>
              </p:custDataLst>
            </p:nvPr>
          </p:nvSpPr>
          <p:spPr bwMode="auto">
            <a:xfrm>
              <a:off x="4512" y="3456"/>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49.3</a:t>
              </a:r>
            </a:p>
          </p:txBody>
        </p:sp>
      </p:grpSp>
      <p:sp>
        <p:nvSpPr>
          <p:cNvPr id="89144" name="AutoShape 56">
            <a:extLst>
              <a:ext uri="{FF2B5EF4-FFF2-40B4-BE49-F238E27FC236}">
                <a16:creationId xmlns:a16="http://schemas.microsoft.com/office/drawing/2014/main" id="{51DA4804-8594-474F-A8A0-6A9D7BAD103D}"/>
              </a:ext>
            </a:extLst>
          </p:cNvPr>
          <p:cNvSpPr>
            <a:spLocks noChangeArrowheads="1"/>
          </p:cNvSpPr>
          <p:nvPr/>
        </p:nvSpPr>
        <p:spPr bwMode="auto">
          <a:xfrm>
            <a:off x="3924300" y="38100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pPr algn="ctr"/>
            <a:endParaRPr lang="es-ES" altLang="es-ES"/>
          </a:p>
        </p:txBody>
      </p:sp>
      <p:sp>
        <p:nvSpPr>
          <p:cNvPr id="89162" name="Rectangle 74">
            <a:extLst>
              <a:ext uri="{FF2B5EF4-FFF2-40B4-BE49-F238E27FC236}">
                <a16:creationId xmlns:a16="http://schemas.microsoft.com/office/drawing/2014/main" id="{7A43BB81-43B9-41B3-AD3B-61E5B27AAD52}"/>
              </a:ext>
            </a:extLst>
          </p:cNvPr>
          <p:cNvSpPr>
            <a:spLocks noChangeArrowheads="1"/>
          </p:cNvSpPr>
          <p:nvPr/>
        </p:nvSpPr>
        <p:spPr bwMode="auto">
          <a:xfrm>
            <a:off x="5410200" y="1585913"/>
            <a:ext cx="24384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a:solidFill>
                  <a:srgbClr val="000000"/>
                </a:solidFill>
                <a:latin typeface="Arial" panose="020B0604020202020204" pitchFamily="34" charset="0"/>
              </a:rPr>
              <a:t>Ejemplo 1</a:t>
            </a:r>
            <a:endParaRPr lang="en-US" altLang="es-ES" sz="1800" b="1">
              <a:latin typeface="Arial" panose="020B0604020202020204" pitchFamily="34" charset="0"/>
            </a:endParaRPr>
          </a:p>
        </p:txBody>
      </p:sp>
    </p:spTree>
    <p:extLst>
      <p:ext uri="{BB962C8B-B14F-4D97-AF65-F5344CB8AC3E}">
        <p14:creationId xmlns:p14="http://schemas.microsoft.com/office/powerpoint/2010/main" val="953539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162"/>
                                        </p:tgtEl>
                                        <p:attrNameLst>
                                          <p:attrName>style.visibility</p:attrName>
                                        </p:attrNameLst>
                                      </p:cBhvr>
                                      <p:to>
                                        <p:strVal val="visible"/>
                                      </p:to>
                                    </p:set>
                                    <p:anim calcmode="lin" valueType="num">
                                      <p:cBhvr additive="base">
                                        <p:cTn id="7" dur="500" fill="hold"/>
                                        <p:tgtEl>
                                          <p:spTgt spid="89162"/>
                                        </p:tgtEl>
                                        <p:attrNameLst>
                                          <p:attrName>ppt_x</p:attrName>
                                        </p:attrNameLst>
                                      </p:cBhvr>
                                      <p:tavLst>
                                        <p:tav tm="0">
                                          <p:val>
                                            <p:strVal val="#ppt_x"/>
                                          </p:val>
                                        </p:tav>
                                        <p:tav tm="100000">
                                          <p:val>
                                            <p:strVal val="#ppt_x"/>
                                          </p:val>
                                        </p:tav>
                                      </p:tavLst>
                                    </p:anim>
                                    <p:anim calcmode="lin" valueType="num">
                                      <p:cBhvr additive="base">
                                        <p:cTn id="8" dur="500" fill="hold"/>
                                        <p:tgtEl>
                                          <p:spTgt spid="891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9143"/>
                                        </p:tgtEl>
                                        <p:attrNameLst>
                                          <p:attrName>style.visibility</p:attrName>
                                        </p:attrNameLst>
                                      </p:cBhvr>
                                      <p:to>
                                        <p:strVal val="visible"/>
                                      </p:to>
                                    </p:set>
                                    <p:animEffect transition="in" filter="fade">
                                      <p:cBhvr>
                                        <p:cTn id="13" dur="500"/>
                                        <p:tgtEl>
                                          <p:spTgt spid="8914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9144"/>
                                        </p:tgtEl>
                                        <p:attrNameLst>
                                          <p:attrName>style.visibility</p:attrName>
                                        </p:attrNameLst>
                                      </p:cBhvr>
                                      <p:to>
                                        <p:strVal val="visible"/>
                                      </p:to>
                                    </p:set>
                                    <p:anim calcmode="lin" valueType="num">
                                      <p:cBhvr additive="base">
                                        <p:cTn id="18" dur="500" fill="hold"/>
                                        <p:tgtEl>
                                          <p:spTgt spid="89144"/>
                                        </p:tgtEl>
                                        <p:attrNameLst>
                                          <p:attrName>ppt_x</p:attrName>
                                        </p:attrNameLst>
                                      </p:cBhvr>
                                      <p:tavLst>
                                        <p:tav tm="0">
                                          <p:val>
                                            <p:strVal val="#ppt_x"/>
                                          </p:val>
                                        </p:tav>
                                        <p:tav tm="100000">
                                          <p:val>
                                            <p:strVal val="#ppt_x"/>
                                          </p:val>
                                        </p:tav>
                                      </p:tavLst>
                                    </p:anim>
                                    <p:anim calcmode="lin" valueType="num">
                                      <p:cBhvr additive="base">
                                        <p:cTn id="19" dur="500" fill="hold"/>
                                        <p:tgtEl>
                                          <p:spTgt spid="8914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9163"/>
                                        </p:tgtEl>
                                        <p:attrNameLst>
                                          <p:attrName>style.visibility</p:attrName>
                                        </p:attrNameLst>
                                      </p:cBhvr>
                                      <p:to>
                                        <p:strVal val="visible"/>
                                      </p:to>
                                    </p:set>
                                    <p:anim calcmode="lin" valueType="num">
                                      <p:cBhvr additive="base">
                                        <p:cTn id="24" dur="500" fill="hold"/>
                                        <p:tgtEl>
                                          <p:spTgt spid="89163"/>
                                        </p:tgtEl>
                                        <p:attrNameLst>
                                          <p:attrName>ppt_x</p:attrName>
                                        </p:attrNameLst>
                                      </p:cBhvr>
                                      <p:tavLst>
                                        <p:tav tm="0">
                                          <p:val>
                                            <p:strVal val="#ppt_x"/>
                                          </p:val>
                                        </p:tav>
                                        <p:tav tm="100000">
                                          <p:val>
                                            <p:strVal val="#ppt_x"/>
                                          </p:val>
                                        </p:tav>
                                      </p:tavLst>
                                    </p:anim>
                                    <p:anim calcmode="lin" valueType="num">
                                      <p:cBhvr additive="base">
                                        <p:cTn id="25" dur="500" fill="hold"/>
                                        <p:tgtEl>
                                          <p:spTgt spid="891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43" grpId="0" animBg="1"/>
      <p:bldP spid="89144" grpId="0" animBg="1"/>
      <p:bldP spid="891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29" name="Rectangle 41">
            <a:extLst>
              <a:ext uri="{FF2B5EF4-FFF2-40B4-BE49-F238E27FC236}">
                <a16:creationId xmlns:a16="http://schemas.microsoft.com/office/drawing/2014/main" id="{4E2EAD0F-EB44-4CD0-ACDC-C859144078D4}"/>
              </a:ext>
            </a:extLst>
          </p:cNvPr>
          <p:cNvSpPr>
            <a:spLocks noGrp="1" noChangeArrowheads="1"/>
          </p:cNvSpPr>
          <p:nvPr>
            <p:ph type="title"/>
          </p:nvPr>
        </p:nvSpPr>
        <p:spPr/>
        <p:txBody>
          <a:bodyPr/>
          <a:lstStyle/>
          <a:p>
            <a:r>
              <a:rPr lang="en-US" altLang="es-ES">
                <a:solidFill>
                  <a:srgbClr val="000000"/>
                </a:solidFill>
              </a:rPr>
              <a:t>Uso de operadores lógicos</a:t>
            </a:r>
            <a:endParaRPr lang="en-US" altLang="en-US"/>
          </a:p>
        </p:txBody>
      </p:sp>
      <p:sp>
        <p:nvSpPr>
          <p:cNvPr id="89132" name="Rectangle 44">
            <a:extLst>
              <a:ext uri="{FF2B5EF4-FFF2-40B4-BE49-F238E27FC236}">
                <a16:creationId xmlns:a16="http://schemas.microsoft.com/office/drawing/2014/main" id="{D9B8161B-BA1E-49CF-9DDE-DA0F89DBF6B6}"/>
              </a:ext>
            </a:extLst>
          </p:cNvPr>
          <p:cNvSpPr>
            <a:spLocks noChangeArrowheads="1"/>
          </p:cNvSpPr>
          <p:nvPr/>
        </p:nvSpPr>
        <p:spPr bwMode="auto">
          <a:xfrm flipH="1">
            <a:off x="762000" y="41148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89133" name="Rectangle 45">
            <a:extLst>
              <a:ext uri="{FF2B5EF4-FFF2-40B4-BE49-F238E27FC236}">
                <a16:creationId xmlns:a16="http://schemas.microsoft.com/office/drawing/2014/main" id="{CD9E81D0-0040-4049-8318-9A40069CED96}"/>
              </a:ext>
            </a:extLst>
          </p:cNvPr>
          <p:cNvSpPr>
            <a:spLocks noChangeArrowheads="1"/>
          </p:cNvSpPr>
          <p:nvPr/>
        </p:nvSpPr>
        <p:spPr bwMode="auto">
          <a:xfrm>
            <a:off x="3597275" y="16764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89143" name="Rectangle 55">
            <a:extLst>
              <a:ext uri="{FF2B5EF4-FFF2-40B4-BE49-F238E27FC236}">
                <a16:creationId xmlns:a16="http://schemas.microsoft.com/office/drawing/2014/main" id="{3BB3D51C-4EB4-4936-A1E9-DCCB2B1D4B33}"/>
              </a:ext>
            </a:extLst>
          </p:cNvPr>
          <p:cNvSpPr>
            <a:spLocks noChangeArrowheads="1"/>
          </p:cNvSpPr>
          <p:nvPr/>
        </p:nvSpPr>
        <p:spPr bwMode="auto">
          <a:xfrm>
            <a:off x="533400" y="1905000"/>
            <a:ext cx="8077200" cy="18288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dirty="0">
                <a:solidFill>
                  <a:srgbClr val="000000"/>
                </a:solidFill>
                <a:latin typeface="Lucida Sans Typewriter" panose="020B0509030504030204" pitchFamily="49" charset="0"/>
              </a:rPr>
              <a:t>USE </a:t>
            </a:r>
            <a:r>
              <a:rPr lang="en-US" altLang="es-ES" sz="2000" dirty="0" err="1">
                <a:solidFill>
                  <a:srgbClr val="000000"/>
                </a:solidFill>
                <a:latin typeface="Lucida Sans Typewriter" panose="020B0509030504030204" pitchFamily="49" charset="0"/>
              </a:rPr>
              <a:t>northwind</a:t>
            </a:r>
            <a:endParaRPr lang="en-US" altLang="en-US" sz="2000" dirty="0">
              <a:latin typeface="Lucida Sans Typewriter" panose="020B0509030504030204" pitchFamily="49" charset="0"/>
              <a:cs typeface="Times New Roman" panose="02020603050405020304" pitchFamily="18" charset="0"/>
            </a:endParaRPr>
          </a:p>
          <a:p>
            <a:pPr>
              <a:lnSpc>
                <a:spcPct val="96000"/>
              </a:lnSpc>
            </a:pPr>
            <a:r>
              <a:rPr lang="en-US" altLang="es-ES" sz="2000" dirty="0">
                <a:solidFill>
                  <a:srgbClr val="000000"/>
                </a:solidFill>
                <a:latin typeface="Lucida Sans Typewriter" panose="020B0509030504030204" pitchFamily="49" charset="0"/>
              </a:rPr>
              <a:t>SELECT productid, </a:t>
            </a:r>
            <a:r>
              <a:rPr lang="en-US" altLang="es-ES" sz="2000" dirty="0" err="1">
                <a:solidFill>
                  <a:srgbClr val="000000"/>
                </a:solidFill>
                <a:latin typeface="Lucida Sans Typewriter" panose="020B0509030504030204" pitchFamily="49" charset="0"/>
              </a:rPr>
              <a:t>productname</a:t>
            </a:r>
            <a:r>
              <a:rPr lang="en-US" altLang="es-ES" sz="2000" dirty="0">
                <a:solidFill>
                  <a:srgbClr val="000000"/>
                </a:solidFill>
                <a:latin typeface="Lucida Sans Typewriter" panose="020B0509030504030204" pitchFamily="49" charset="0"/>
              </a:rPr>
              <a:t>, </a:t>
            </a:r>
            <a:r>
              <a:rPr lang="en-US" altLang="es-ES" sz="2000" dirty="0" err="1">
                <a:solidFill>
                  <a:srgbClr val="000000"/>
                </a:solidFill>
                <a:latin typeface="Lucida Sans Typewriter" panose="020B0509030504030204" pitchFamily="49" charset="0"/>
              </a:rPr>
              <a:t>supplierid</a:t>
            </a:r>
            <a:r>
              <a:rPr lang="en-US" altLang="es-ES" sz="2000" dirty="0">
                <a:solidFill>
                  <a:srgbClr val="000000"/>
                </a:solidFill>
                <a:latin typeface="Lucida Sans Typewriter" panose="020B0509030504030204" pitchFamily="49" charset="0"/>
              </a:rPr>
              <a:t>, </a:t>
            </a:r>
            <a:r>
              <a:rPr lang="en-US" altLang="es-ES" sz="2000" dirty="0" err="1">
                <a:solidFill>
                  <a:srgbClr val="000000"/>
                </a:solidFill>
                <a:latin typeface="Lucida Sans Typewriter" panose="020B0509030504030204" pitchFamily="49" charset="0"/>
              </a:rPr>
              <a:t>unitprice</a:t>
            </a:r>
            <a:endParaRPr lang="en-US" altLang="es-ES" sz="2000" dirty="0">
              <a:solidFill>
                <a:srgbClr val="000000"/>
              </a:solidFill>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FROM products</a:t>
            </a:r>
          </a:p>
          <a:p>
            <a:pPr>
              <a:lnSpc>
                <a:spcPct val="96000"/>
              </a:lnSpc>
            </a:pPr>
            <a:r>
              <a:rPr lang="en-US" altLang="es-ES" sz="2000" dirty="0">
                <a:solidFill>
                  <a:srgbClr val="000000"/>
                </a:solidFill>
                <a:latin typeface="Lucida Sans Typewriter" panose="020B0509030504030204" pitchFamily="49" charset="0"/>
              </a:rPr>
              <a:t>WHERE (</a:t>
            </a:r>
            <a:r>
              <a:rPr lang="en-US" altLang="es-ES" sz="2000" dirty="0" err="1">
                <a:solidFill>
                  <a:srgbClr val="000000"/>
                </a:solidFill>
                <a:latin typeface="Lucida Sans Typewriter" panose="020B0509030504030204" pitchFamily="49" charset="0"/>
              </a:rPr>
              <a:t>productname</a:t>
            </a:r>
            <a:r>
              <a:rPr lang="en-US" altLang="es-ES" sz="2000" dirty="0">
                <a:solidFill>
                  <a:srgbClr val="000000"/>
                </a:solidFill>
                <a:latin typeface="Lucida Sans Typewriter" panose="020B0509030504030204" pitchFamily="49" charset="0"/>
              </a:rPr>
              <a:t> LIKE 'T%’)</a:t>
            </a:r>
          </a:p>
          <a:p>
            <a:pPr>
              <a:lnSpc>
                <a:spcPct val="96000"/>
              </a:lnSpc>
            </a:pPr>
            <a:r>
              <a:rPr lang="en-US" altLang="es-ES" sz="2000" dirty="0">
                <a:solidFill>
                  <a:srgbClr val="000000"/>
                </a:solidFill>
                <a:latin typeface="Lucida Sans Typewriter" panose="020B0509030504030204" pitchFamily="49" charset="0"/>
              </a:rPr>
              <a:t>   OR (productid = 46 AND </a:t>
            </a:r>
            <a:r>
              <a:rPr lang="en-US" altLang="es-ES" sz="2000" dirty="0" err="1">
                <a:solidFill>
                  <a:srgbClr val="000000"/>
                </a:solidFill>
                <a:latin typeface="Lucida Sans Typewriter" panose="020B0509030504030204" pitchFamily="49" charset="0"/>
              </a:rPr>
              <a:t>unitprice</a:t>
            </a:r>
            <a:r>
              <a:rPr lang="en-US" altLang="es-ES" sz="2000" dirty="0">
                <a:solidFill>
                  <a:srgbClr val="000000"/>
                </a:solidFill>
                <a:latin typeface="Lucida Sans Typewriter" panose="020B0509030504030204" pitchFamily="49" charset="0"/>
              </a:rPr>
              <a:t> &gt; 16.00)</a:t>
            </a:r>
          </a:p>
          <a:p>
            <a:pPr>
              <a:lnSpc>
                <a:spcPct val="96000"/>
              </a:lnSpc>
            </a:pPr>
            <a:r>
              <a:rPr lang="en-US" altLang="es-ES" sz="2000" dirty="0">
                <a:solidFill>
                  <a:srgbClr val="000000"/>
                </a:solidFill>
                <a:latin typeface="Lucida Sans Typewriter" panose="020B0509030504030204" pitchFamily="49" charset="0"/>
              </a:rPr>
              <a:t>GO</a:t>
            </a:r>
            <a:endParaRPr lang="en-US" altLang="en-US" sz="2000" dirty="0">
              <a:solidFill>
                <a:srgbClr val="000000"/>
              </a:solidFill>
              <a:latin typeface="Lucida Sans Typewriter" panose="020B0509030504030204" pitchFamily="49" charset="0"/>
            </a:endParaRPr>
          </a:p>
        </p:txBody>
      </p:sp>
      <p:sp>
        <p:nvSpPr>
          <p:cNvPr id="89144" name="AutoShape 56">
            <a:extLst>
              <a:ext uri="{FF2B5EF4-FFF2-40B4-BE49-F238E27FC236}">
                <a16:creationId xmlns:a16="http://schemas.microsoft.com/office/drawing/2014/main" id="{51DA4804-8594-474F-A8A0-6A9D7BAD103D}"/>
              </a:ext>
            </a:extLst>
          </p:cNvPr>
          <p:cNvSpPr>
            <a:spLocks noChangeArrowheads="1"/>
          </p:cNvSpPr>
          <p:nvPr/>
        </p:nvSpPr>
        <p:spPr bwMode="auto">
          <a:xfrm>
            <a:off x="3924300" y="38100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pPr algn="ctr"/>
            <a:endParaRPr lang="es-ES" altLang="es-ES"/>
          </a:p>
        </p:txBody>
      </p:sp>
      <p:sp>
        <p:nvSpPr>
          <p:cNvPr id="89162" name="Rectangle 74">
            <a:extLst>
              <a:ext uri="{FF2B5EF4-FFF2-40B4-BE49-F238E27FC236}">
                <a16:creationId xmlns:a16="http://schemas.microsoft.com/office/drawing/2014/main" id="{7A43BB81-43B9-41B3-AD3B-61E5B27AAD52}"/>
              </a:ext>
            </a:extLst>
          </p:cNvPr>
          <p:cNvSpPr>
            <a:spLocks noChangeArrowheads="1"/>
          </p:cNvSpPr>
          <p:nvPr/>
        </p:nvSpPr>
        <p:spPr bwMode="auto">
          <a:xfrm>
            <a:off x="5410200" y="1585913"/>
            <a:ext cx="24384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dirty="0" err="1">
                <a:solidFill>
                  <a:srgbClr val="000000"/>
                </a:solidFill>
                <a:latin typeface="Arial" panose="020B0604020202020204" pitchFamily="34" charset="0"/>
              </a:rPr>
              <a:t>Ejemplo</a:t>
            </a:r>
            <a:r>
              <a:rPr lang="en-US" altLang="es-ES" sz="1800" b="1" dirty="0">
                <a:solidFill>
                  <a:srgbClr val="000000"/>
                </a:solidFill>
                <a:latin typeface="Arial" panose="020B0604020202020204" pitchFamily="34" charset="0"/>
              </a:rPr>
              <a:t> 2</a:t>
            </a:r>
            <a:endParaRPr lang="en-US" altLang="es-ES" sz="1800" b="1" dirty="0">
              <a:latin typeface="Arial" panose="020B0604020202020204" pitchFamily="34" charset="0"/>
            </a:endParaRPr>
          </a:p>
        </p:txBody>
      </p:sp>
      <p:pic>
        <p:nvPicPr>
          <p:cNvPr id="2050" name="Picture 2" descr="Pregunta, Te Preocupes, Maravilla, Seguro, Confundido">
            <a:extLst>
              <a:ext uri="{FF2B5EF4-FFF2-40B4-BE49-F238E27FC236}">
                <a16:creationId xmlns:a16="http://schemas.microsoft.com/office/drawing/2014/main" id="{BB399917-16C8-4575-8615-BB10F00B19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6912" y="4800600"/>
            <a:ext cx="1020726" cy="204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766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162"/>
                                        </p:tgtEl>
                                        <p:attrNameLst>
                                          <p:attrName>style.visibility</p:attrName>
                                        </p:attrNameLst>
                                      </p:cBhvr>
                                      <p:to>
                                        <p:strVal val="visible"/>
                                      </p:to>
                                    </p:set>
                                    <p:anim calcmode="lin" valueType="num">
                                      <p:cBhvr additive="base">
                                        <p:cTn id="7" dur="500" fill="hold"/>
                                        <p:tgtEl>
                                          <p:spTgt spid="89162"/>
                                        </p:tgtEl>
                                        <p:attrNameLst>
                                          <p:attrName>ppt_x</p:attrName>
                                        </p:attrNameLst>
                                      </p:cBhvr>
                                      <p:tavLst>
                                        <p:tav tm="0">
                                          <p:val>
                                            <p:strVal val="#ppt_x"/>
                                          </p:val>
                                        </p:tav>
                                        <p:tav tm="100000">
                                          <p:val>
                                            <p:strVal val="#ppt_x"/>
                                          </p:val>
                                        </p:tav>
                                      </p:tavLst>
                                    </p:anim>
                                    <p:anim calcmode="lin" valueType="num">
                                      <p:cBhvr additive="base">
                                        <p:cTn id="8" dur="500" fill="hold"/>
                                        <p:tgtEl>
                                          <p:spTgt spid="891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9143"/>
                                        </p:tgtEl>
                                        <p:attrNameLst>
                                          <p:attrName>style.visibility</p:attrName>
                                        </p:attrNameLst>
                                      </p:cBhvr>
                                      <p:to>
                                        <p:strVal val="visible"/>
                                      </p:to>
                                    </p:set>
                                    <p:animEffect transition="in" filter="fade">
                                      <p:cBhvr>
                                        <p:cTn id="13" dur="500"/>
                                        <p:tgtEl>
                                          <p:spTgt spid="8914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9144"/>
                                        </p:tgtEl>
                                        <p:attrNameLst>
                                          <p:attrName>style.visibility</p:attrName>
                                        </p:attrNameLst>
                                      </p:cBhvr>
                                      <p:to>
                                        <p:strVal val="visible"/>
                                      </p:to>
                                    </p:set>
                                    <p:anim calcmode="lin" valueType="num">
                                      <p:cBhvr additive="base">
                                        <p:cTn id="18" dur="500" fill="hold"/>
                                        <p:tgtEl>
                                          <p:spTgt spid="89144"/>
                                        </p:tgtEl>
                                        <p:attrNameLst>
                                          <p:attrName>ppt_x</p:attrName>
                                        </p:attrNameLst>
                                      </p:cBhvr>
                                      <p:tavLst>
                                        <p:tav tm="0">
                                          <p:val>
                                            <p:strVal val="#ppt_x"/>
                                          </p:val>
                                        </p:tav>
                                        <p:tav tm="100000">
                                          <p:val>
                                            <p:strVal val="#ppt_x"/>
                                          </p:val>
                                        </p:tav>
                                      </p:tavLst>
                                    </p:anim>
                                    <p:anim calcmode="lin" valueType="num">
                                      <p:cBhvr additive="base">
                                        <p:cTn id="19" dur="500" fill="hold"/>
                                        <p:tgtEl>
                                          <p:spTgt spid="8914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43" grpId="0" animBg="1"/>
      <p:bldP spid="89144" grpId="0" animBg="1"/>
      <p:bldP spid="8916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29" name="Rectangle 41">
            <a:extLst>
              <a:ext uri="{FF2B5EF4-FFF2-40B4-BE49-F238E27FC236}">
                <a16:creationId xmlns:a16="http://schemas.microsoft.com/office/drawing/2014/main" id="{4E2EAD0F-EB44-4CD0-ACDC-C859144078D4}"/>
              </a:ext>
            </a:extLst>
          </p:cNvPr>
          <p:cNvSpPr>
            <a:spLocks noGrp="1" noChangeArrowheads="1"/>
          </p:cNvSpPr>
          <p:nvPr>
            <p:ph type="title"/>
          </p:nvPr>
        </p:nvSpPr>
        <p:spPr>
          <a:xfrm>
            <a:off x="1105786" y="365127"/>
            <a:ext cx="8014290" cy="963943"/>
          </a:xfrm>
        </p:spPr>
        <p:txBody>
          <a:bodyPr>
            <a:normAutofit fontScale="90000"/>
          </a:bodyPr>
          <a:lstStyle/>
          <a:p>
            <a:r>
              <a:rPr lang="en-US" altLang="es-ES" dirty="0" err="1">
                <a:solidFill>
                  <a:srgbClr val="000000"/>
                </a:solidFill>
              </a:rPr>
              <a:t>Obtención</a:t>
            </a:r>
            <a:r>
              <a:rPr lang="en-US" altLang="es-ES" dirty="0">
                <a:solidFill>
                  <a:srgbClr val="000000"/>
                </a:solidFill>
              </a:rPr>
              <a:t> de un </a:t>
            </a:r>
            <a:r>
              <a:rPr lang="en-US" altLang="es-ES" dirty="0" err="1">
                <a:solidFill>
                  <a:srgbClr val="000000"/>
                </a:solidFill>
              </a:rPr>
              <a:t>intérvalo</a:t>
            </a:r>
            <a:r>
              <a:rPr lang="en-US" altLang="es-ES" dirty="0">
                <a:solidFill>
                  <a:srgbClr val="000000"/>
                </a:solidFill>
              </a:rPr>
              <a:t> de </a:t>
            </a:r>
            <a:r>
              <a:rPr lang="en-US" altLang="es-ES" dirty="0" err="1">
                <a:solidFill>
                  <a:srgbClr val="000000"/>
                </a:solidFill>
              </a:rPr>
              <a:t>valores</a:t>
            </a:r>
            <a:endParaRPr lang="en-US" altLang="en-US" sz="4000" dirty="0">
              <a:effectLst>
                <a:outerShdw blurRad="38100" dist="38100" dir="2700000" algn="tl">
                  <a:srgbClr val="000000">
                    <a:alpha val="43137"/>
                  </a:srgbClr>
                </a:outerShdw>
              </a:effectLst>
            </a:endParaRPr>
          </a:p>
        </p:txBody>
      </p:sp>
      <p:sp>
        <p:nvSpPr>
          <p:cNvPr id="2" name="Marcador de contenido 1">
            <a:extLst>
              <a:ext uri="{FF2B5EF4-FFF2-40B4-BE49-F238E27FC236}">
                <a16:creationId xmlns:a16="http://schemas.microsoft.com/office/drawing/2014/main" id="{8ACDA2CF-BC9A-4AA8-8579-3E2D131D5EEB}"/>
              </a:ext>
            </a:extLst>
          </p:cNvPr>
          <p:cNvSpPr>
            <a:spLocks noGrp="1"/>
          </p:cNvSpPr>
          <p:nvPr>
            <p:ph idx="1"/>
          </p:nvPr>
        </p:nvSpPr>
        <p:spPr>
          <a:xfrm>
            <a:off x="628650" y="1329070"/>
            <a:ext cx="7886700" cy="4847893"/>
          </a:xfrm>
        </p:spPr>
        <p:txBody>
          <a:bodyPr>
            <a:normAutofit fontScale="92500" lnSpcReduction="20000"/>
          </a:bodyPr>
          <a:lstStyle/>
          <a:p>
            <a:r>
              <a:rPr lang="es-NI" dirty="0"/>
              <a:t>Puede utilizar la condición de búsqueda BETWEEN en la cláusula WHERE para obtener las filas contenidas en un intervalo de valores específico. Al utilizar la condición de búsqueda BETWEEN, tenga en cuenta los siguientes hechos e instrucciones:</a:t>
            </a:r>
          </a:p>
          <a:p>
            <a:pPr lvl="1"/>
            <a:r>
              <a:rPr lang="es-NI" dirty="0"/>
              <a:t>SQL Server incluye los valores inicial y final en el conjunto de resultados. </a:t>
            </a:r>
          </a:p>
          <a:p>
            <a:pPr lvl="1"/>
            <a:r>
              <a:rPr lang="es-NI" dirty="0"/>
              <a:t>Es preferible el uso de BETWEEN al de una expresión que incluya el operador AND y dos operadores de comparación (&gt; = x AND &lt; = y). Sin embargo, para buscar en un intervalo exclusivo en el que las filas devueltas no contengan los valores inicial y final, debe utilizar una expresión de este tipo (&gt; x AND &lt; y).</a:t>
            </a:r>
          </a:p>
          <a:p>
            <a:pPr lvl="1"/>
            <a:r>
              <a:rPr lang="es-NI" dirty="0"/>
              <a:t>Puede utilizar la condición de búsqueda NOT BETWEEN para obtener las filas que estén fuera del intervalo especificado. Tenga en cuenta que el uso de condiciones NOT puede ralentizar la recuperación de los datos. </a:t>
            </a:r>
            <a:endParaRPr lang="es-ES" dirty="0"/>
          </a:p>
        </p:txBody>
      </p:sp>
    </p:spTree>
    <p:extLst>
      <p:ext uri="{BB962C8B-B14F-4D97-AF65-F5344CB8AC3E}">
        <p14:creationId xmlns:p14="http://schemas.microsoft.com/office/powerpoint/2010/main" val="23009199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B094FFF-A8A9-42AE-8E93-39F41685FEAC}"/>
              </a:ext>
            </a:extLst>
          </p:cNvPr>
          <p:cNvSpPr>
            <a:spLocks noGrp="1" noChangeArrowheads="1"/>
          </p:cNvSpPr>
          <p:nvPr>
            <p:ph type="title"/>
          </p:nvPr>
        </p:nvSpPr>
        <p:spPr>
          <a:xfrm>
            <a:off x="1295400" y="365127"/>
            <a:ext cx="6753447" cy="70167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err="1">
                <a:solidFill>
                  <a:srgbClr val="000000"/>
                </a:solidFill>
              </a:rPr>
              <a:t>Obtención</a:t>
            </a:r>
            <a:r>
              <a:rPr lang="en-US" altLang="es-ES" dirty="0">
                <a:solidFill>
                  <a:srgbClr val="000000"/>
                </a:solidFill>
              </a:rPr>
              <a:t> de un </a:t>
            </a:r>
            <a:r>
              <a:rPr lang="en-US" altLang="es-ES" dirty="0" err="1">
                <a:solidFill>
                  <a:srgbClr val="000000"/>
                </a:solidFill>
              </a:rPr>
              <a:t>intérvalo</a:t>
            </a:r>
            <a:r>
              <a:rPr lang="en-US" altLang="es-ES" dirty="0">
                <a:solidFill>
                  <a:srgbClr val="000000"/>
                </a:solidFill>
              </a:rPr>
              <a:t> de </a:t>
            </a:r>
            <a:r>
              <a:rPr lang="en-US" altLang="es-ES" dirty="0" err="1">
                <a:solidFill>
                  <a:srgbClr val="000000"/>
                </a:solidFill>
              </a:rPr>
              <a:t>valores</a:t>
            </a:r>
            <a:endParaRPr lang="en-US" altLang="en-US" dirty="0">
              <a:solidFill>
                <a:schemeClr val="tx1"/>
              </a:solidFill>
            </a:endParaRPr>
          </a:p>
        </p:txBody>
      </p:sp>
      <p:sp>
        <p:nvSpPr>
          <p:cNvPr id="60471" name="Rectangle 55">
            <a:extLst>
              <a:ext uri="{FF2B5EF4-FFF2-40B4-BE49-F238E27FC236}">
                <a16:creationId xmlns:a16="http://schemas.microsoft.com/office/drawing/2014/main" id="{098B4FB5-E53C-4C74-B859-CC6B2F2EE8F6}"/>
              </a:ext>
            </a:extLst>
          </p:cNvPr>
          <p:cNvSpPr>
            <a:spLocks noChangeArrowheads="1"/>
          </p:cNvSpPr>
          <p:nvPr/>
        </p:nvSpPr>
        <p:spPr bwMode="auto">
          <a:xfrm flipH="1">
            <a:off x="762000" y="32004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0472" name="Rectangle 56">
            <a:extLst>
              <a:ext uri="{FF2B5EF4-FFF2-40B4-BE49-F238E27FC236}">
                <a16:creationId xmlns:a16="http://schemas.microsoft.com/office/drawing/2014/main" id="{BADA1AFD-EEBF-4DCD-9BA9-0168F860404E}"/>
              </a:ext>
            </a:extLst>
          </p:cNvPr>
          <p:cNvSpPr>
            <a:spLocks noChangeArrowheads="1"/>
          </p:cNvSpPr>
          <p:nvPr/>
        </p:nvSpPr>
        <p:spPr bwMode="auto">
          <a:xfrm>
            <a:off x="3597275" y="10668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0473" name="Rectangle 57">
            <a:extLst>
              <a:ext uri="{FF2B5EF4-FFF2-40B4-BE49-F238E27FC236}">
                <a16:creationId xmlns:a16="http://schemas.microsoft.com/office/drawing/2014/main" id="{9890CF9E-5413-4F7B-BB9D-EFAFABCE975C}"/>
              </a:ext>
            </a:extLst>
          </p:cNvPr>
          <p:cNvSpPr>
            <a:spLocks noChangeArrowheads="1"/>
          </p:cNvSpPr>
          <p:nvPr/>
        </p:nvSpPr>
        <p:spPr bwMode="auto">
          <a:xfrm>
            <a:off x="533400" y="1295400"/>
            <a:ext cx="8001000" cy="15240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a:solidFill>
                  <a:srgbClr val="000000"/>
                </a:solidFill>
                <a:latin typeface="Lucida Sans Typewriter" panose="020B0509030504030204" pitchFamily="49" charset="0"/>
              </a:rPr>
              <a:t>USE northwind</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SELECT productname, unitprice</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FROM products</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WHERE unitprice BETWEEN 10 AND 20</a:t>
            </a:r>
            <a:endParaRPr lang="en-US" altLang="en-US" sz="2000">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GO</a:t>
            </a:r>
            <a:endParaRPr lang="en-US" altLang="en-US" sz="2000">
              <a:solidFill>
                <a:srgbClr val="000000"/>
              </a:solidFill>
              <a:latin typeface="Lucida Sans Typewriter" panose="020B0509030504030204" pitchFamily="49" charset="0"/>
            </a:endParaRPr>
          </a:p>
        </p:txBody>
      </p:sp>
      <p:grpSp>
        <p:nvGrpSpPr>
          <p:cNvPr id="60500" name="Group 80">
            <a:extLst>
              <a:ext uri="{FF2B5EF4-FFF2-40B4-BE49-F238E27FC236}">
                <a16:creationId xmlns:a16="http://schemas.microsoft.com/office/drawing/2014/main" id="{D24652F8-6739-4937-938A-5005864CA4DD}"/>
              </a:ext>
            </a:extLst>
          </p:cNvPr>
          <p:cNvGrpSpPr>
            <a:grpSpLocks/>
          </p:cNvGrpSpPr>
          <p:nvPr/>
        </p:nvGrpSpPr>
        <p:grpSpPr bwMode="auto">
          <a:xfrm>
            <a:off x="1752600" y="3352800"/>
            <a:ext cx="5715000" cy="3124200"/>
            <a:chOff x="1104" y="2112"/>
            <a:chExt cx="3600" cy="1968"/>
          </a:xfrm>
        </p:grpSpPr>
        <p:sp>
          <p:nvSpPr>
            <p:cNvPr id="60475" name="Rectangle 59">
              <a:extLst>
                <a:ext uri="{FF2B5EF4-FFF2-40B4-BE49-F238E27FC236}">
                  <a16:creationId xmlns:a16="http://schemas.microsoft.com/office/drawing/2014/main" id="{122CFD50-78D4-4032-B4ED-7BB3E5780DA2}"/>
                </a:ext>
              </a:extLst>
            </p:cNvPr>
            <p:cNvSpPr>
              <a:spLocks noChangeArrowheads="1"/>
            </p:cNvSpPr>
            <p:nvPr/>
          </p:nvSpPr>
          <p:spPr bwMode="auto">
            <a:xfrm>
              <a:off x="1104" y="2112"/>
              <a:ext cx="1776"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productname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0476" name="Rectangle 60">
              <a:extLst>
                <a:ext uri="{FF2B5EF4-FFF2-40B4-BE49-F238E27FC236}">
                  <a16:creationId xmlns:a16="http://schemas.microsoft.com/office/drawing/2014/main" id="{95E68F0F-74FB-4405-BD93-D52C806C3EF9}"/>
                </a:ext>
              </a:extLst>
            </p:cNvPr>
            <p:cNvSpPr>
              <a:spLocks noChangeArrowheads="1"/>
            </p:cNvSpPr>
            <p:nvPr/>
          </p:nvSpPr>
          <p:spPr bwMode="auto">
            <a:xfrm>
              <a:off x="2880" y="2112"/>
              <a:ext cx="1824"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unitprice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0477" name="Rectangle 61">
              <a:extLst>
                <a:ext uri="{FF2B5EF4-FFF2-40B4-BE49-F238E27FC236}">
                  <a16:creationId xmlns:a16="http://schemas.microsoft.com/office/drawing/2014/main" id="{C11CD5C1-A115-4BBF-A63A-AC9C1CCCCB32}"/>
                </a:ext>
              </a:extLst>
            </p:cNvPr>
            <p:cNvSpPr>
              <a:spLocks noChangeArrowheads="1"/>
            </p:cNvSpPr>
            <p:nvPr/>
          </p:nvSpPr>
          <p:spPr bwMode="auto">
            <a:xfrm>
              <a:off x="1104" y="2400"/>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Chai</a:t>
              </a:r>
              <a:endParaRPr lang="en-US" altLang="en-US" sz="2000">
                <a:latin typeface="Arial" panose="020B0604020202020204" pitchFamily="34" charset="0"/>
              </a:endParaRPr>
            </a:p>
          </p:txBody>
        </p:sp>
        <p:sp>
          <p:nvSpPr>
            <p:cNvPr id="60478" name="Rectangle 62">
              <a:extLst>
                <a:ext uri="{FF2B5EF4-FFF2-40B4-BE49-F238E27FC236}">
                  <a16:creationId xmlns:a16="http://schemas.microsoft.com/office/drawing/2014/main" id="{3741DCCD-B581-49C6-ABB8-B7BC8728CFDD}"/>
                </a:ext>
              </a:extLst>
            </p:cNvPr>
            <p:cNvSpPr>
              <a:spLocks noChangeArrowheads="1"/>
            </p:cNvSpPr>
            <p:nvPr>
              <p:custDataLst>
                <p:tags r:id="rId1"/>
              </p:custDataLst>
            </p:nvPr>
          </p:nvSpPr>
          <p:spPr bwMode="auto">
            <a:xfrm>
              <a:off x="2880" y="2400"/>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18</a:t>
              </a:r>
            </a:p>
          </p:txBody>
        </p:sp>
        <p:sp>
          <p:nvSpPr>
            <p:cNvPr id="60479" name="Rectangle 63">
              <a:extLst>
                <a:ext uri="{FF2B5EF4-FFF2-40B4-BE49-F238E27FC236}">
                  <a16:creationId xmlns:a16="http://schemas.microsoft.com/office/drawing/2014/main" id="{E038717E-4C3C-4E0C-A8EC-94A4B1339CBA}"/>
                </a:ext>
              </a:extLst>
            </p:cNvPr>
            <p:cNvSpPr>
              <a:spLocks noChangeArrowheads="1"/>
            </p:cNvSpPr>
            <p:nvPr/>
          </p:nvSpPr>
          <p:spPr bwMode="auto">
            <a:xfrm>
              <a:off x="1104" y="2640"/>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Chang</a:t>
              </a:r>
              <a:endParaRPr lang="en-US" altLang="en-US" sz="2000">
                <a:latin typeface="Arial" panose="020B0604020202020204" pitchFamily="34" charset="0"/>
              </a:endParaRPr>
            </a:p>
          </p:txBody>
        </p:sp>
        <p:sp>
          <p:nvSpPr>
            <p:cNvPr id="60480" name="Rectangle 64">
              <a:extLst>
                <a:ext uri="{FF2B5EF4-FFF2-40B4-BE49-F238E27FC236}">
                  <a16:creationId xmlns:a16="http://schemas.microsoft.com/office/drawing/2014/main" id="{1B449D00-FC14-4D51-9BDB-3CA0EEF85D41}"/>
                </a:ext>
              </a:extLst>
            </p:cNvPr>
            <p:cNvSpPr>
              <a:spLocks noChangeArrowheads="1"/>
            </p:cNvSpPr>
            <p:nvPr>
              <p:custDataLst>
                <p:tags r:id="rId2"/>
              </p:custDataLst>
            </p:nvPr>
          </p:nvSpPr>
          <p:spPr bwMode="auto">
            <a:xfrm>
              <a:off x="2880" y="2640"/>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19</a:t>
              </a:r>
            </a:p>
          </p:txBody>
        </p:sp>
        <p:sp>
          <p:nvSpPr>
            <p:cNvPr id="60481" name="Rectangle 65">
              <a:extLst>
                <a:ext uri="{FF2B5EF4-FFF2-40B4-BE49-F238E27FC236}">
                  <a16:creationId xmlns:a16="http://schemas.microsoft.com/office/drawing/2014/main" id="{E3B9C9F0-738E-4103-9A9E-DBD23DAE12F6}"/>
                </a:ext>
              </a:extLst>
            </p:cNvPr>
            <p:cNvSpPr>
              <a:spLocks noChangeArrowheads="1"/>
            </p:cNvSpPr>
            <p:nvPr/>
          </p:nvSpPr>
          <p:spPr bwMode="auto">
            <a:xfrm>
              <a:off x="1104" y="2880"/>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Aniseed Syrup</a:t>
              </a:r>
              <a:endParaRPr lang="en-US" altLang="en-US" sz="2000">
                <a:latin typeface="Arial" panose="020B0604020202020204" pitchFamily="34" charset="0"/>
              </a:endParaRPr>
            </a:p>
          </p:txBody>
        </p:sp>
        <p:sp>
          <p:nvSpPr>
            <p:cNvPr id="60482" name="Rectangle 66">
              <a:extLst>
                <a:ext uri="{FF2B5EF4-FFF2-40B4-BE49-F238E27FC236}">
                  <a16:creationId xmlns:a16="http://schemas.microsoft.com/office/drawing/2014/main" id="{D0008D4C-6D72-484C-A3D5-136E3A7D5CBB}"/>
                </a:ext>
              </a:extLst>
            </p:cNvPr>
            <p:cNvSpPr>
              <a:spLocks noChangeArrowheads="1"/>
            </p:cNvSpPr>
            <p:nvPr>
              <p:custDataLst>
                <p:tags r:id="rId3"/>
              </p:custDataLst>
            </p:nvPr>
          </p:nvSpPr>
          <p:spPr bwMode="auto">
            <a:xfrm>
              <a:off x="2880" y="2880"/>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10</a:t>
              </a:r>
            </a:p>
          </p:txBody>
        </p:sp>
        <p:sp>
          <p:nvSpPr>
            <p:cNvPr id="60483" name="Rectangle 67">
              <a:extLst>
                <a:ext uri="{FF2B5EF4-FFF2-40B4-BE49-F238E27FC236}">
                  <a16:creationId xmlns:a16="http://schemas.microsoft.com/office/drawing/2014/main" id="{1C9146AE-3521-428D-B2F0-B72B94BB83CE}"/>
                </a:ext>
              </a:extLst>
            </p:cNvPr>
            <p:cNvSpPr>
              <a:spLocks noChangeArrowheads="1"/>
            </p:cNvSpPr>
            <p:nvPr/>
          </p:nvSpPr>
          <p:spPr bwMode="auto">
            <a:xfrm>
              <a:off x="1104" y="3120"/>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Genen Shouyu</a:t>
              </a:r>
              <a:endParaRPr lang="en-US" altLang="en-US" sz="2000">
                <a:latin typeface="Arial" panose="020B0604020202020204" pitchFamily="34" charset="0"/>
              </a:endParaRPr>
            </a:p>
          </p:txBody>
        </p:sp>
        <p:sp>
          <p:nvSpPr>
            <p:cNvPr id="60484" name="Rectangle 68">
              <a:extLst>
                <a:ext uri="{FF2B5EF4-FFF2-40B4-BE49-F238E27FC236}">
                  <a16:creationId xmlns:a16="http://schemas.microsoft.com/office/drawing/2014/main" id="{874733BC-CF38-4133-9712-93EC6B70F2EF}"/>
                </a:ext>
              </a:extLst>
            </p:cNvPr>
            <p:cNvSpPr>
              <a:spLocks noChangeArrowheads="1"/>
            </p:cNvSpPr>
            <p:nvPr>
              <p:custDataLst>
                <p:tags r:id="rId4"/>
              </p:custDataLst>
            </p:nvPr>
          </p:nvSpPr>
          <p:spPr bwMode="auto">
            <a:xfrm>
              <a:off x="2880" y="3120"/>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15.5</a:t>
              </a:r>
            </a:p>
          </p:txBody>
        </p:sp>
        <p:sp>
          <p:nvSpPr>
            <p:cNvPr id="60485" name="Rectangle 69">
              <a:extLst>
                <a:ext uri="{FF2B5EF4-FFF2-40B4-BE49-F238E27FC236}">
                  <a16:creationId xmlns:a16="http://schemas.microsoft.com/office/drawing/2014/main" id="{515F2D3E-9883-4A1B-9AC5-B96C14EDCC7F}"/>
                </a:ext>
              </a:extLst>
            </p:cNvPr>
            <p:cNvSpPr>
              <a:spLocks noChangeArrowheads="1"/>
            </p:cNvSpPr>
            <p:nvPr/>
          </p:nvSpPr>
          <p:spPr bwMode="auto">
            <a:xfrm>
              <a:off x="1104" y="3360"/>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Pavlova</a:t>
              </a:r>
              <a:endParaRPr lang="en-US" altLang="en-US" sz="2000">
                <a:latin typeface="Arial" panose="020B0604020202020204" pitchFamily="34" charset="0"/>
              </a:endParaRPr>
            </a:p>
          </p:txBody>
        </p:sp>
        <p:sp>
          <p:nvSpPr>
            <p:cNvPr id="60486" name="Rectangle 70">
              <a:extLst>
                <a:ext uri="{FF2B5EF4-FFF2-40B4-BE49-F238E27FC236}">
                  <a16:creationId xmlns:a16="http://schemas.microsoft.com/office/drawing/2014/main" id="{FF0CB35D-9C79-42FB-989C-D6D8BBA55A86}"/>
                </a:ext>
              </a:extLst>
            </p:cNvPr>
            <p:cNvSpPr>
              <a:spLocks noChangeArrowheads="1"/>
            </p:cNvSpPr>
            <p:nvPr>
              <p:custDataLst>
                <p:tags r:id="rId5"/>
              </p:custDataLst>
            </p:nvPr>
          </p:nvSpPr>
          <p:spPr bwMode="auto">
            <a:xfrm>
              <a:off x="2880" y="3360"/>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17.45</a:t>
              </a:r>
            </a:p>
          </p:txBody>
        </p:sp>
        <p:sp>
          <p:nvSpPr>
            <p:cNvPr id="60488" name="Rectangle 72">
              <a:extLst>
                <a:ext uri="{FF2B5EF4-FFF2-40B4-BE49-F238E27FC236}">
                  <a16:creationId xmlns:a16="http://schemas.microsoft.com/office/drawing/2014/main" id="{8EABEE2D-C601-4A03-A700-7E156B36A661}"/>
                </a:ext>
              </a:extLst>
            </p:cNvPr>
            <p:cNvSpPr>
              <a:spLocks noChangeArrowheads="1"/>
            </p:cNvSpPr>
            <p:nvPr/>
          </p:nvSpPr>
          <p:spPr bwMode="auto">
            <a:xfrm>
              <a:off x="1104" y="3600"/>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Sir Rodney's Scones</a:t>
              </a:r>
              <a:endParaRPr lang="en-US" altLang="en-US" sz="2000">
                <a:latin typeface="Arial" panose="020B0604020202020204" pitchFamily="34" charset="0"/>
              </a:endParaRPr>
            </a:p>
          </p:txBody>
        </p:sp>
        <p:sp>
          <p:nvSpPr>
            <p:cNvPr id="60489" name="Rectangle 73">
              <a:extLst>
                <a:ext uri="{FF2B5EF4-FFF2-40B4-BE49-F238E27FC236}">
                  <a16:creationId xmlns:a16="http://schemas.microsoft.com/office/drawing/2014/main" id="{37387730-D150-4F60-9B10-7492BFDA50EB}"/>
                </a:ext>
              </a:extLst>
            </p:cNvPr>
            <p:cNvSpPr>
              <a:spLocks noChangeArrowheads="1"/>
            </p:cNvSpPr>
            <p:nvPr>
              <p:custDataLst>
                <p:tags r:id="rId6"/>
              </p:custDataLst>
            </p:nvPr>
          </p:nvSpPr>
          <p:spPr bwMode="auto">
            <a:xfrm>
              <a:off x="2880" y="3600"/>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10</a:t>
              </a:r>
            </a:p>
          </p:txBody>
        </p:sp>
        <p:sp>
          <p:nvSpPr>
            <p:cNvPr id="60494" name="Rectangle 78">
              <a:extLst>
                <a:ext uri="{FF2B5EF4-FFF2-40B4-BE49-F238E27FC236}">
                  <a16:creationId xmlns:a16="http://schemas.microsoft.com/office/drawing/2014/main" id="{22AF66DE-CFD0-40F6-A805-727EE2F1ED14}"/>
                </a:ext>
              </a:extLst>
            </p:cNvPr>
            <p:cNvSpPr>
              <a:spLocks noChangeArrowheads="1"/>
            </p:cNvSpPr>
            <p:nvPr>
              <p:custDataLst>
                <p:tags r:id="rId7"/>
              </p:custDataLst>
            </p:nvPr>
          </p:nvSpPr>
          <p:spPr bwMode="auto">
            <a:xfrm>
              <a:off x="1104" y="3840"/>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0495" name="Rectangle 79">
              <a:extLst>
                <a:ext uri="{FF2B5EF4-FFF2-40B4-BE49-F238E27FC236}">
                  <a16:creationId xmlns:a16="http://schemas.microsoft.com/office/drawing/2014/main" id="{CF45F5A2-649A-4E1C-920A-90972F4EB294}"/>
                </a:ext>
              </a:extLst>
            </p:cNvPr>
            <p:cNvSpPr>
              <a:spLocks noChangeArrowheads="1"/>
            </p:cNvSpPr>
            <p:nvPr>
              <p:custDataLst>
                <p:tags r:id="rId8"/>
              </p:custDataLst>
            </p:nvPr>
          </p:nvSpPr>
          <p:spPr bwMode="auto">
            <a:xfrm>
              <a:off x="2880" y="3840"/>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grpSp>
      <p:sp>
        <p:nvSpPr>
          <p:cNvPr id="60487" name="AutoShape 71">
            <a:extLst>
              <a:ext uri="{FF2B5EF4-FFF2-40B4-BE49-F238E27FC236}">
                <a16:creationId xmlns:a16="http://schemas.microsoft.com/office/drawing/2014/main" id="{C94BF684-716F-4B86-B269-C33D7287530A}"/>
              </a:ext>
            </a:extLst>
          </p:cNvPr>
          <p:cNvSpPr>
            <a:spLocks noChangeArrowheads="1"/>
          </p:cNvSpPr>
          <p:nvPr/>
        </p:nvSpPr>
        <p:spPr bwMode="auto">
          <a:xfrm>
            <a:off x="3924300" y="28194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ES"/>
          </a:p>
        </p:txBody>
      </p:sp>
      <p:sp>
        <p:nvSpPr>
          <p:cNvPr id="60499" name="Rectangle 83">
            <a:extLst>
              <a:ext uri="{FF2B5EF4-FFF2-40B4-BE49-F238E27FC236}">
                <a16:creationId xmlns:a16="http://schemas.microsoft.com/office/drawing/2014/main" id="{B067222F-20AA-46C3-AE37-42E75AD9C56B}"/>
              </a:ext>
            </a:extLst>
          </p:cNvPr>
          <p:cNvSpPr>
            <a:spLocks noChangeArrowheads="1"/>
          </p:cNvSpPr>
          <p:nvPr/>
        </p:nvSpPr>
        <p:spPr bwMode="auto">
          <a:xfrm>
            <a:off x="5410200" y="990600"/>
            <a:ext cx="24384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a:solidFill>
                  <a:srgbClr val="000000"/>
                </a:solidFill>
                <a:latin typeface="Arial" panose="020B0604020202020204" pitchFamily="34" charset="0"/>
              </a:rPr>
              <a:t>Ejemplo 1</a:t>
            </a:r>
            <a:endParaRPr lang="en-US" altLang="es-ES" sz="1800" b="1">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99"/>
                                        </p:tgtEl>
                                        <p:attrNameLst>
                                          <p:attrName>style.visibility</p:attrName>
                                        </p:attrNameLst>
                                      </p:cBhvr>
                                      <p:to>
                                        <p:strVal val="visible"/>
                                      </p:to>
                                    </p:set>
                                    <p:anim calcmode="lin" valueType="num">
                                      <p:cBhvr additive="base">
                                        <p:cTn id="7" dur="500" fill="hold"/>
                                        <p:tgtEl>
                                          <p:spTgt spid="60499"/>
                                        </p:tgtEl>
                                        <p:attrNameLst>
                                          <p:attrName>ppt_x</p:attrName>
                                        </p:attrNameLst>
                                      </p:cBhvr>
                                      <p:tavLst>
                                        <p:tav tm="0">
                                          <p:val>
                                            <p:strVal val="#ppt_x"/>
                                          </p:val>
                                        </p:tav>
                                        <p:tav tm="100000">
                                          <p:val>
                                            <p:strVal val="#ppt_x"/>
                                          </p:val>
                                        </p:tav>
                                      </p:tavLst>
                                    </p:anim>
                                    <p:anim calcmode="lin" valueType="num">
                                      <p:cBhvr additive="base">
                                        <p:cTn id="8" dur="500" fill="hold"/>
                                        <p:tgtEl>
                                          <p:spTgt spid="604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73"/>
                                        </p:tgtEl>
                                        <p:attrNameLst>
                                          <p:attrName>style.visibility</p:attrName>
                                        </p:attrNameLst>
                                      </p:cBhvr>
                                      <p:to>
                                        <p:strVal val="visible"/>
                                      </p:to>
                                    </p:set>
                                    <p:anim calcmode="lin" valueType="num">
                                      <p:cBhvr additive="base">
                                        <p:cTn id="13" dur="500" fill="hold"/>
                                        <p:tgtEl>
                                          <p:spTgt spid="60473"/>
                                        </p:tgtEl>
                                        <p:attrNameLst>
                                          <p:attrName>ppt_x</p:attrName>
                                        </p:attrNameLst>
                                      </p:cBhvr>
                                      <p:tavLst>
                                        <p:tav tm="0">
                                          <p:val>
                                            <p:strVal val="#ppt_x"/>
                                          </p:val>
                                        </p:tav>
                                        <p:tav tm="100000">
                                          <p:val>
                                            <p:strVal val="#ppt_x"/>
                                          </p:val>
                                        </p:tav>
                                      </p:tavLst>
                                    </p:anim>
                                    <p:anim calcmode="lin" valueType="num">
                                      <p:cBhvr additive="base">
                                        <p:cTn id="14" dur="500" fill="hold"/>
                                        <p:tgtEl>
                                          <p:spTgt spid="604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487"/>
                                        </p:tgtEl>
                                        <p:attrNameLst>
                                          <p:attrName>style.visibility</p:attrName>
                                        </p:attrNameLst>
                                      </p:cBhvr>
                                      <p:to>
                                        <p:strVal val="visible"/>
                                      </p:to>
                                    </p:set>
                                    <p:anim calcmode="lin" valueType="num">
                                      <p:cBhvr additive="base">
                                        <p:cTn id="19" dur="500" fill="hold"/>
                                        <p:tgtEl>
                                          <p:spTgt spid="60487"/>
                                        </p:tgtEl>
                                        <p:attrNameLst>
                                          <p:attrName>ppt_x</p:attrName>
                                        </p:attrNameLst>
                                      </p:cBhvr>
                                      <p:tavLst>
                                        <p:tav tm="0">
                                          <p:val>
                                            <p:strVal val="#ppt_x"/>
                                          </p:val>
                                        </p:tav>
                                        <p:tav tm="100000">
                                          <p:val>
                                            <p:strVal val="#ppt_x"/>
                                          </p:val>
                                        </p:tav>
                                      </p:tavLst>
                                    </p:anim>
                                    <p:anim calcmode="lin" valueType="num">
                                      <p:cBhvr additive="base">
                                        <p:cTn id="20" dur="500" fill="hold"/>
                                        <p:tgtEl>
                                          <p:spTgt spid="604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500"/>
                                        </p:tgtEl>
                                        <p:attrNameLst>
                                          <p:attrName>style.visibility</p:attrName>
                                        </p:attrNameLst>
                                      </p:cBhvr>
                                      <p:to>
                                        <p:strVal val="visible"/>
                                      </p:to>
                                    </p:set>
                                    <p:anim calcmode="lin" valueType="num">
                                      <p:cBhvr additive="base">
                                        <p:cTn id="25" dur="500" fill="hold"/>
                                        <p:tgtEl>
                                          <p:spTgt spid="60500"/>
                                        </p:tgtEl>
                                        <p:attrNameLst>
                                          <p:attrName>ppt_x</p:attrName>
                                        </p:attrNameLst>
                                      </p:cBhvr>
                                      <p:tavLst>
                                        <p:tav tm="0">
                                          <p:val>
                                            <p:strVal val="#ppt_x"/>
                                          </p:val>
                                        </p:tav>
                                        <p:tav tm="100000">
                                          <p:val>
                                            <p:strVal val="#ppt_x"/>
                                          </p:val>
                                        </p:tav>
                                      </p:tavLst>
                                    </p:anim>
                                    <p:anim calcmode="lin" valueType="num">
                                      <p:cBhvr additive="base">
                                        <p:cTn id="26" dur="500" fill="hold"/>
                                        <p:tgtEl>
                                          <p:spTgt spid="60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73" grpId="0" animBg="1"/>
      <p:bldP spid="60487" grpId="0" animBg="1"/>
      <p:bldP spid="6049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B094FFF-A8A9-42AE-8E93-39F41685FEAC}"/>
              </a:ext>
            </a:extLst>
          </p:cNvPr>
          <p:cNvSpPr>
            <a:spLocks noGrp="1" noChangeArrowheads="1"/>
          </p:cNvSpPr>
          <p:nvPr>
            <p:ph type="title"/>
          </p:nvPr>
        </p:nvSpPr>
        <p:spPr>
          <a:xfrm>
            <a:off x="1295400" y="365127"/>
            <a:ext cx="6753447" cy="70167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err="1">
                <a:solidFill>
                  <a:srgbClr val="000000"/>
                </a:solidFill>
              </a:rPr>
              <a:t>Obtención</a:t>
            </a:r>
            <a:r>
              <a:rPr lang="en-US" altLang="es-ES" dirty="0">
                <a:solidFill>
                  <a:srgbClr val="000000"/>
                </a:solidFill>
              </a:rPr>
              <a:t> de un </a:t>
            </a:r>
            <a:r>
              <a:rPr lang="en-US" altLang="es-ES" dirty="0" err="1">
                <a:solidFill>
                  <a:srgbClr val="000000"/>
                </a:solidFill>
              </a:rPr>
              <a:t>intérvalo</a:t>
            </a:r>
            <a:r>
              <a:rPr lang="en-US" altLang="es-ES" dirty="0">
                <a:solidFill>
                  <a:srgbClr val="000000"/>
                </a:solidFill>
              </a:rPr>
              <a:t> de </a:t>
            </a:r>
            <a:r>
              <a:rPr lang="en-US" altLang="es-ES" dirty="0" err="1">
                <a:solidFill>
                  <a:srgbClr val="000000"/>
                </a:solidFill>
              </a:rPr>
              <a:t>valores</a:t>
            </a:r>
            <a:endParaRPr lang="en-US" altLang="en-US" dirty="0">
              <a:solidFill>
                <a:schemeClr val="tx1"/>
              </a:solidFill>
            </a:endParaRPr>
          </a:p>
        </p:txBody>
      </p:sp>
      <p:sp>
        <p:nvSpPr>
          <p:cNvPr id="60471" name="Rectangle 55">
            <a:extLst>
              <a:ext uri="{FF2B5EF4-FFF2-40B4-BE49-F238E27FC236}">
                <a16:creationId xmlns:a16="http://schemas.microsoft.com/office/drawing/2014/main" id="{098B4FB5-E53C-4C74-B859-CC6B2F2EE8F6}"/>
              </a:ext>
            </a:extLst>
          </p:cNvPr>
          <p:cNvSpPr>
            <a:spLocks noChangeArrowheads="1"/>
          </p:cNvSpPr>
          <p:nvPr/>
        </p:nvSpPr>
        <p:spPr bwMode="auto">
          <a:xfrm flipH="1">
            <a:off x="762000" y="32004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0472" name="Rectangle 56">
            <a:extLst>
              <a:ext uri="{FF2B5EF4-FFF2-40B4-BE49-F238E27FC236}">
                <a16:creationId xmlns:a16="http://schemas.microsoft.com/office/drawing/2014/main" id="{BADA1AFD-EEBF-4DCD-9BA9-0168F860404E}"/>
              </a:ext>
            </a:extLst>
          </p:cNvPr>
          <p:cNvSpPr>
            <a:spLocks noChangeArrowheads="1"/>
          </p:cNvSpPr>
          <p:nvPr/>
        </p:nvSpPr>
        <p:spPr bwMode="auto">
          <a:xfrm>
            <a:off x="3597275" y="10668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0473" name="Rectangle 57">
            <a:extLst>
              <a:ext uri="{FF2B5EF4-FFF2-40B4-BE49-F238E27FC236}">
                <a16:creationId xmlns:a16="http://schemas.microsoft.com/office/drawing/2014/main" id="{9890CF9E-5413-4F7B-BB9D-EFAFABCE975C}"/>
              </a:ext>
            </a:extLst>
          </p:cNvPr>
          <p:cNvSpPr>
            <a:spLocks noChangeArrowheads="1"/>
          </p:cNvSpPr>
          <p:nvPr/>
        </p:nvSpPr>
        <p:spPr bwMode="auto">
          <a:xfrm>
            <a:off x="533400" y="1295400"/>
            <a:ext cx="8001000" cy="15240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dirty="0">
                <a:solidFill>
                  <a:srgbClr val="000000"/>
                </a:solidFill>
                <a:latin typeface="Lucida Sans Typewriter" panose="020B0509030504030204" pitchFamily="49" charset="0"/>
              </a:rPr>
              <a:t>USE </a:t>
            </a:r>
            <a:r>
              <a:rPr lang="en-US" altLang="es-ES" sz="2000" dirty="0" err="1">
                <a:solidFill>
                  <a:srgbClr val="000000"/>
                </a:solidFill>
                <a:latin typeface="Lucida Sans Typewriter" panose="020B0509030504030204" pitchFamily="49" charset="0"/>
              </a:rPr>
              <a:t>northwind</a:t>
            </a:r>
            <a:endParaRPr lang="en-US" altLang="en-US" sz="2000" noProof="1">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SELECT </a:t>
            </a:r>
            <a:r>
              <a:rPr lang="en-US" altLang="es-ES" sz="2000" dirty="0" err="1">
                <a:solidFill>
                  <a:srgbClr val="000000"/>
                </a:solidFill>
                <a:latin typeface="Lucida Sans Typewriter" panose="020B0509030504030204" pitchFamily="49" charset="0"/>
              </a:rPr>
              <a:t>productname</a:t>
            </a:r>
            <a:r>
              <a:rPr lang="en-US" altLang="es-ES" sz="2000" dirty="0">
                <a:solidFill>
                  <a:srgbClr val="000000"/>
                </a:solidFill>
                <a:latin typeface="Lucida Sans Typewriter" panose="020B0509030504030204" pitchFamily="49" charset="0"/>
              </a:rPr>
              <a:t>, </a:t>
            </a:r>
            <a:r>
              <a:rPr lang="en-US" altLang="es-ES" sz="2000" dirty="0" err="1">
                <a:solidFill>
                  <a:srgbClr val="000000"/>
                </a:solidFill>
                <a:latin typeface="Lucida Sans Typewriter" panose="020B0509030504030204" pitchFamily="49" charset="0"/>
              </a:rPr>
              <a:t>unitprice</a:t>
            </a:r>
            <a:endParaRPr lang="en-US" altLang="es-ES" sz="2000" dirty="0">
              <a:solidFill>
                <a:srgbClr val="000000"/>
              </a:solidFill>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 FROM products</a:t>
            </a:r>
          </a:p>
          <a:p>
            <a:pPr>
              <a:lnSpc>
                <a:spcPct val="96000"/>
              </a:lnSpc>
            </a:pPr>
            <a:r>
              <a:rPr lang="en-US" altLang="es-ES" sz="2000" dirty="0">
                <a:solidFill>
                  <a:srgbClr val="000000"/>
                </a:solidFill>
                <a:latin typeface="Lucida Sans Typewriter" panose="020B0509030504030204" pitchFamily="49" charset="0"/>
              </a:rPr>
              <a:t> WHERE (</a:t>
            </a:r>
            <a:r>
              <a:rPr lang="en-US" altLang="es-ES" sz="2000" dirty="0" err="1">
                <a:solidFill>
                  <a:srgbClr val="000000"/>
                </a:solidFill>
                <a:latin typeface="Lucida Sans Typewriter" panose="020B0509030504030204" pitchFamily="49" charset="0"/>
              </a:rPr>
              <a:t>unitprice</a:t>
            </a:r>
            <a:r>
              <a:rPr lang="en-US" altLang="es-ES" sz="2000" dirty="0">
                <a:solidFill>
                  <a:srgbClr val="000000"/>
                </a:solidFill>
                <a:latin typeface="Lucida Sans Typewriter" panose="020B0509030504030204" pitchFamily="49" charset="0"/>
              </a:rPr>
              <a:t> &gt; 10)  AND  (</a:t>
            </a:r>
            <a:r>
              <a:rPr lang="en-US" altLang="es-ES" sz="2000" dirty="0" err="1">
                <a:solidFill>
                  <a:srgbClr val="000000"/>
                </a:solidFill>
                <a:latin typeface="Lucida Sans Typewriter" panose="020B0509030504030204" pitchFamily="49" charset="0"/>
              </a:rPr>
              <a:t>unitprice</a:t>
            </a:r>
            <a:r>
              <a:rPr lang="en-US" altLang="es-ES" sz="2000" dirty="0">
                <a:solidFill>
                  <a:srgbClr val="000000"/>
                </a:solidFill>
                <a:latin typeface="Lucida Sans Typewriter" panose="020B0509030504030204" pitchFamily="49" charset="0"/>
              </a:rPr>
              <a:t> &lt; 20)</a:t>
            </a:r>
            <a:endParaRPr lang="en-US" altLang="en-US" sz="2000" dirty="0">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GO</a:t>
            </a:r>
            <a:endParaRPr lang="en-US" altLang="en-US" sz="2000" dirty="0">
              <a:solidFill>
                <a:srgbClr val="000000"/>
              </a:solidFill>
              <a:latin typeface="Lucida Sans Typewriter" panose="020B0509030504030204" pitchFamily="49" charset="0"/>
            </a:endParaRPr>
          </a:p>
        </p:txBody>
      </p:sp>
      <p:sp>
        <p:nvSpPr>
          <p:cNvPr id="60487" name="AutoShape 71">
            <a:extLst>
              <a:ext uri="{FF2B5EF4-FFF2-40B4-BE49-F238E27FC236}">
                <a16:creationId xmlns:a16="http://schemas.microsoft.com/office/drawing/2014/main" id="{C94BF684-716F-4B86-B269-C33D7287530A}"/>
              </a:ext>
            </a:extLst>
          </p:cNvPr>
          <p:cNvSpPr>
            <a:spLocks noChangeArrowheads="1"/>
          </p:cNvSpPr>
          <p:nvPr/>
        </p:nvSpPr>
        <p:spPr bwMode="auto">
          <a:xfrm>
            <a:off x="3924300" y="28194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ES"/>
          </a:p>
        </p:txBody>
      </p:sp>
      <p:sp>
        <p:nvSpPr>
          <p:cNvPr id="60499" name="Rectangle 83">
            <a:extLst>
              <a:ext uri="{FF2B5EF4-FFF2-40B4-BE49-F238E27FC236}">
                <a16:creationId xmlns:a16="http://schemas.microsoft.com/office/drawing/2014/main" id="{B067222F-20AA-46C3-AE37-42E75AD9C56B}"/>
              </a:ext>
            </a:extLst>
          </p:cNvPr>
          <p:cNvSpPr>
            <a:spLocks noChangeArrowheads="1"/>
          </p:cNvSpPr>
          <p:nvPr/>
        </p:nvSpPr>
        <p:spPr bwMode="auto">
          <a:xfrm>
            <a:off x="5410200" y="990600"/>
            <a:ext cx="24384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dirty="0" err="1">
                <a:solidFill>
                  <a:srgbClr val="000000"/>
                </a:solidFill>
                <a:latin typeface="Arial" panose="020B0604020202020204" pitchFamily="34" charset="0"/>
              </a:rPr>
              <a:t>Ejemplo</a:t>
            </a:r>
            <a:r>
              <a:rPr lang="en-US" altLang="es-ES" sz="1800" b="1" dirty="0">
                <a:solidFill>
                  <a:srgbClr val="000000"/>
                </a:solidFill>
                <a:latin typeface="Arial" panose="020B0604020202020204" pitchFamily="34" charset="0"/>
              </a:rPr>
              <a:t> 2</a:t>
            </a:r>
            <a:endParaRPr lang="en-US" altLang="es-ES" sz="1800" b="1" dirty="0">
              <a:latin typeface="Arial" panose="020B0604020202020204" pitchFamily="34" charset="0"/>
            </a:endParaRPr>
          </a:p>
        </p:txBody>
      </p:sp>
      <p:pic>
        <p:nvPicPr>
          <p:cNvPr id="3074" name="Picture 2" descr="Pregunta, Te Preocupes, Maravilla, Seguro, Confundido">
            <a:extLst>
              <a:ext uri="{FF2B5EF4-FFF2-40B4-BE49-F238E27FC236}">
                <a16:creationId xmlns:a16="http://schemas.microsoft.com/office/drawing/2014/main" id="{6AA536BF-0FE0-48DE-AB94-F9FC46529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3429000"/>
            <a:ext cx="1714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364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99"/>
                                        </p:tgtEl>
                                        <p:attrNameLst>
                                          <p:attrName>style.visibility</p:attrName>
                                        </p:attrNameLst>
                                      </p:cBhvr>
                                      <p:to>
                                        <p:strVal val="visible"/>
                                      </p:to>
                                    </p:set>
                                    <p:anim calcmode="lin" valueType="num">
                                      <p:cBhvr additive="base">
                                        <p:cTn id="7" dur="500" fill="hold"/>
                                        <p:tgtEl>
                                          <p:spTgt spid="60499"/>
                                        </p:tgtEl>
                                        <p:attrNameLst>
                                          <p:attrName>ppt_x</p:attrName>
                                        </p:attrNameLst>
                                      </p:cBhvr>
                                      <p:tavLst>
                                        <p:tav tm="0">
                                          <p:val>
                                            <p:strVal val="#ppt_x"/>
                                          </p:val>
                                        </p:tav>
                                        <p:tav tm="100000">
                                          <p:val>
                                            <p:strVal val="#ppt_x"/>
                                          </p:val>
                                        </p:tav>
                                      </p:tavLst>
                                    </p:anim>
                                    <p:anim calcmode="lin" valueType="num">
                                      <p:cBhvr additive="base">
                                        <p:cTn id="8" dur="500" fill="hold"/>
                                        <p:tgtEl>
                                          <p:spTgt spid="604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73"/>
                                        </p:tgtEl>
                                        <p:attrNameLst>
                                          <p:attrName>style.visibility</p:attrName>
                                        </p:attrNameLst>
                                      </p:cBhvr>
                                      <p:to>
                                        <p:strVal val="visible"/>
                                      </p:to>
                                    </p:set>
                                    <p:anim calcmode="lin" valueType="num">
                                      <p:cBhvr additive="base">
                                        <p:cTn id="13" dur="500" fill="hold"/>
                                        <p:tgtEl>
                                          <p:spTgt spid="60473"/>
                                        </p:tgtEl>
                                        <p:attrNameLst>
                                          <p:attrName>ppt_x</p:attrName>
                                        </p:attrNameLst>
                                      </p:cBhvr>
                                      <p:tavLst>
                                        <p:tav tm="0">
                                          <p:val>
                                            <p:strVal val="#ppt_x"/>
                                          </p:val>
                                        </p:tav>
                                        <p:tav tm="100000">
                                          <p:val>
                                            <p:strVal val="#ppt_x"/>
                                          </p:val>
                                        </p:tav>
                                      </p:tavLst>
                                    </p:anim>
                                    <p:anim calcmode="lin" valueType="num">
                                      <p:cBhvr additive="base">
                                        <p:cTn id="14" dur="500" fill="hold"/>
                                        <p:tgtEl>
                                          <p:spTgt spid="604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487"/>
                                        </p:tgtEl>
                                        <p:attrNameLst>
                                          <p:attrName>style.visibility</p:attrName>
                                        </p:attrNameLst>
                                      </p:cBhvr>
                                      <p:to>
                                        <p:strVal val="visible"/>
                                      </p:to>
                                    </p:set>
                                    <p:anim calcmode="lin" valueType="num">
                                      <p:cBhvr additive="base">
                                        <p:cTn id="19" dur="500" fill="hold"/>
                                        <p:tgtEl>
                                          <p:spTgt spid="60487"/>
                                        </p:tgtEl>
                                        <p:attrNameLst>
                                          <p:attrName>ppt_x</p:attrName>
                                        </p:attrNameLst>
                                      </p:cBhvr>
                                      <p:tavLst>
                                        <p:tav tm="0">
                                          <p:val>
                                            <p:strVal val="#ppt_x"/>
                                          </p:val>
                                        </p:tav>
                                        <p:tav tm="100000">
                                          <p:val>
                                            <p:strVal val="#ppt_x"/>
                                          </p:val>
                                        </p:tav>
                                      </p:tavLst>
                                    </p:anim>
                                    <p:anim calcmode="lin" valueType="num">
                                      <p:cBhvr additive="base">
                                        <p:cTn id="20" dur="500" fill="hold"/>
                                        <p:tgtEl>
                                          <p:spTgt spid="604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wipe(down)">
                                      <p:cBhvr>
                                        <p:cTn id="25" dur="580">
                                          <p:stCondLst>
                                            <p:cond delay="0"/>
                                          </p:stCondLst>
                                        </p:cTn>
                                        <p:tgtEl>
                                          <p:spTgt spid="3074"/>
                                        </p:tgtEl>
                                      </p:cBhvr>
                                    </p:animEffect>
                                    <p:anim calcmode="lin" valueType="num">
                                      <p:cBhvr>
                                        <p:cTn id="26"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31" dur="26">
                                          <p:stCondLst>
                                            <p:cond delay="650"/>
                                          </p:stCondLst>
                                        </p:cTn>
                                        <p:tgtEl>
                                          <p:spTgt spid="3074"/>
                                        </p:tgtEl>
                                      </p:cBhvr>
                                      <p:to x="100000" y="60000"/>
                                    </p:animScale>
                                    <p:animScale>
                                      <p:cBhvr>
                                        <p:cTn id="32" dur="166" decel="50000">
                                          <p:stCondLst>
                                            <p:cond delay="676"/>
                                          </p:stCondLst>
                                        </p:cTn>
                                        <p:tgtEl>
                                          <p:spTgt spid="3074"/>
                                        </p:tgtEl>
                                      </p:cBhvr>
                                      <p:to x="100000" y="100000"/>
                                    </p:animScale>
                                    <p:animScale>
                                      <p:cBhvr>
                                        <p:cTn id="33" dur="26">
                                          <p:stCondLst>
                                            <p:cond delay="1312"/>
                                          </p:stCondLst>
                                        </p:cTn>
                                        <p:tgtEl>
                                          <p:spTgt spid="3074"/>
                                        </p:tgtEl>
                                      </p:cBhvr>
                                      <p:to x="100000" y="80000"/>
                                    </p:animScale>
                                    <p:animScale>
                                      <p:cBhvr>
                                        <p:cTn id="34" dur="166" decel="50000">
                                          <p:stCondLst>
                                            <p:cond delay="1338"/>
                                          </p:stCondLst>
                                        </p:cTn>
                                        <p:tgtEl>
                                          <p:spTgt spid="3074"/>
                                        </p:tgtEl>
                                      </p:cBhvr>
                                      <p:to x="100000" y="100000"/>
                                    </p:animScale>
                                    <p:animScale>
                                      <p:cBhvr>
                                        <p:cTn id="35" dur="26">
                                          <p:stCondLst>
                                            <p:cond delay="1642"/>
                                          </p:stCondLst>
                                        </p:cTn>
                                        <p:tgtEl>
                                          <p:spTgt spid="3074"/>
                                        </p:tgtEl>
                                      </p:cBhvr>
                                      <p:to x="100000" y="90000"/>
                                    </p:animScale>
                                    <p:animScale>
                                      <p:cBhvr>
                                        <p:cTn id="36" dur="166" decel="50000">
                                          <p:stCondLst>
                                            <p:cond delay="1668"/>
                                          </p:stCondLst>
                                        </p:cTn>
                                        <p:tgtEl>
                                          <p:spTgt spid="3074"/>
                                        </p:tgtEl>
                                      </p:cBhvr>
                                      <p:to x="100000" y="100000"/>
                                    </p:animScale>
                                    <p:animScale>
                                      <p:cBhvr>
                                        <p:cTn id="37" dur="26">
                                          <p:stCondLst>
                                            <p:cond delay="1808"/>
                                          </p:stCondLst>
                                        </p:cTn>
                                        <p:tgtEl>
                                          <p:spTgt spid="3074"/>
                                        </p:tgtEl>
                                      </p:cBhvr>
                                      <p:to x="100000" y="95000"/>
                                    </p:animScale>
                                    <p:animScale>
                                      <p:cBhvr>
                                        <p:cTn id="38" dur="166" decel="50000">
                                          <p:stCondLst>
                                            <p:cond delay="1834"/>
                                          </p:stCondLst>
                                        </p:cTn>
                                        <p:tgtEl>
                                          <p:spTgt spid="30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73" grpId="0" animBg="1"/>
      <p:bldP spid="60487" grpId="0" animBg="1"/>
      <p:bldP spid="6049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a:extLst>
              <a:ext uri="{FF2B5EF4-FFF2-40B4-BE49-F238E27FC236}">
                <a16:creationId xmlns:a16="http://schemas.microsoft.com/office/drawing/2014/main" id="{6FB6CAD9-0280-4E60-9E34-5C12CAE9C26E}"/>
              </a:ext>
            </a:extLst>
          </p:cNvPr>
          <p:cNvSpPr>
            <a:spLocks noGrp="1" noChangeArrowheads="1"/>
          </p:cNvSpPr>
          <p:nvPr>
            <p:ph type="title"/>
          </p:nvPr>
        </p:nvSpPr>
        <p:spPr/>
        <p:txBody>
          <a:bodyPr/>
          <a:lstStyle/>
          <a:p>
            <a:r>
              <a:rPr lang="en-US" altLang="es-ES">
                <a:solidFill>
                  <a:srgbClr val="000000"/>
                </a:solidFill>
              </a:rPr>
              <a:t>Introducción</a:t>
            </a:r>
            <a:endParaRPr lang="en-US" altLang="en-US"/>
          </a:p>
        </p:txBody>
      </p:sp>
      <p:sp>
        <p:nvSpPr>
          <p:cNvPr id="5125" name="Rectangle 5">
            <a:extLst>
              <a:ext uri="{FF2B5EF4-FFF2-40B4-BE49-F238E27FC236}">
                <a16:creationId xmlns:a16="http://schemas.microsoft.com/office/drawing/2014/main" id="{D80F6027-D6B4-4824-A811-C6BB4090C75E}"/>
              </a:ext>
            </a:extLst>
          </p:cNvPr>
          <p:cNvSpPr>
            <a:spLocks noGrp="1" noChangeArrowheads="1"/>
          </p:cNvSpPr>
          <p:nvPr>
            <p:ph type="body" idx="1"/>
          </p:nvPr>
        </p:nvSpPr>
        <p:spPr/>
        <p:txBody>
          <a:bodyPr/>
          <a:lstStyle/>
          <a:p>
            <a:r>
              <a:rPr lang="en-US" altLang="es-ES">
                <a:solidFill>
                  <a:srgbClr val="000000"/>
                </a:solidFill>
              </a:rPr>
              <a:t>Recuperar datos de tablas mediante la instrucción SELECT</a:t>
            </a:r>
            <a:endParaRPr lang="en-US" altLang="en-US"/>
          </a:p>
          <a:p>
            <a:r>
              <a:rPr lang="en-US" altLang="es-ES">
                <a:solidFill>
                  <a:srgbClr val="000000"/>
                </a:solidFill>
              </a:rPr>
              <a:t>Filtrar los datos</a:t>
            </a:r>
            <a:endParaRPr lang="en-US" altLang="en-US"/>
          </a:p>
          <a:p>
            <a:r>
              <a:rPr lang="en-US" altLang="es-ES">
                <a:solidFill>
                  <a:srgbClr val="000000"/>
                </a:solidFill>
              </a:rPr>
              <a:t>Dar formato a los conjuntos de resultados</a:t>
            </a:r>
            <a:endParaRPr lang="en-US" altLang="en-US"/>
          </a:p>
          <a:p>
            <a:r>
              <a:rPr lang="en-US" altLang="es-ES">
                <a:solidFill>
                  <a:srgbClr val="000000"/>
                </a:solidFill>
              </a:rPr>
              <a:t>Cómo se procesan las consultas</a:t>
            </a:r>
            <a:endParaRPr lang="en-US" altLang="en-US"/>
          </a:p>
          <a:p>
            <a:r>
              <a:rPr lang="en-US" altLang="es-ES">
                <a:solidFill>
                  <a:srgbClr val="000000"/>
                </a:solidFill>
              </a:rPr>
              <a:t>Consideraciones acerca del rendimiento</a:t>
            </a:r>
            <a:endParaRPr lang="en-US" altLang="en-US">
              <a:solidFill>
                <a:srgbClr val="00000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60FE0B1-E6F9-4415-8E7E-B91E48916384}"/>
              </a:ext>
            </a:extLst>
          </p:cNvPr>
          <p:cNvSpPr>
            <a:spLocks noGrp="1" noChangeArrowheads="1"/>
          </p:cNvSpPr>
          <p:nvPr>
            <p:ph type="title"/>
          </p:nvPr>
        </p:nvSpPr>
        <p:spPr>
          <a:xfrm>
            <a:off x="1222744" y="365126"/>
            <a:ext cx="7292606" cy="113406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err="1">
                <a:solidFill>
                  <a:srgbClr val="000000"/>
                </a:solidFill>
              </a:rPr>
              <a:t>Uso</a:t>
            </a:r>
            <a:r>
              <a:rPr lang="en-US" altLang="es-ES" dirty="0">
                <a:solidFill>
                  <a:srgbClr val="000000"/>
                </a:solidFill>
              </a:rPr>
              <a:t> de una </a:t>
            </a:r>
            <a:r>
              <a:rPr lang="en-US" altLang="es-ES" dirty="0" err="1">
                <a:solidFill>
                  <a:srgbClr val="000000"/>
                </a:solidFill>
              </a:rPr>
              <a:t>lista</a:t>
            </a:r>
            <a:r>
              <a:rPr lang="en-US" altLang="es-ES" dirty="0">
                <a:solidFill>
                  <a:srgbClr val="000000"/>
                </a:solidFill>
              </a:rPr>
              <a:t> de </a:t>
            </a:r>
            <a:r>
              <a:rPr lang="en-US" altLang="es-ES" dirty="0" err="1">
                <a:solidFill>
                  <a:srgbClr val="000000"/>
                </a:solidFill>
              </a:rPr>
              <a:t>valores</a:t>
            </a:r>
            <a:r>
              <a:rPr lang="en-US" altLang="es-ES" dirty="0">
                <a:solidFill>
                  <a:srgbClr val="000000"/>
                </a:solidFill>
              </a:rPr>
              <a:t> </a:t>
            </a:r>
            <a:r>
              <a:rPr lang="en-US" altLang="es-ES" dirty="0" err="1">
                <a:solidFill>
                  <a:srgbClr val="000000"/>
                </a:solidFill>
              </a:rPr>
              <a:t>como</a:t>
            </a:r>
            <a:r>
              <a:rPr lang="en-US" altLang="es-ES" dirty="0">
                <a:solidFill>
                  <a:srgbClr val="000000"/>
                </a:solidFill>
              </a:rPr>
              <a:t> </a:t>
            </a:r>
            <a:r>
              <a:rPr lang="en-US" altLang="es-ES" dirty="0" err="1">
                <a:solidFill>
                  <a:srgbClr val="000000"/>
                </a:solidFill>
              </a:rPr>
              <a:t>criterio</a:t>
            </a:r>
            <a:r>
              <a:rPr lang="en-US" altLang="es-ES" dirty="0">
                <a:solidFill>
                  <a:srgbClr val="000000"/>
                </a:solidFill>
              </a:rPr>
              <a:t> de </a:t>
            </a:r>
            <a:r>
              <a:rPr lang="en-US" altLang="es-ES" dirty="0" err="1">
                <a:solidFill>
                  <a:srgbClr val="000000"/>
                </a:solidFill>
              </a:rPr>
              <a:t>búsqueda</a:t>
            </a:r>
            <a:endParaRPr lang="en-US" altLang="en-US" dirty="0">
              <a:solidFill>
                <a:schemeClr val="tx1"/>
              </a:solidFill>
            </a:endParaRPr>
          </a:p>
        </p:txBody>
      </p:sp>
      <p:sp>
        <p:nvSpPr>
          <p:cNvPr id="2" name="Marcador de contenido 1">
            <a:extLst>
              <a:ext uri="{FF2B5EF4-FFF2-40B4-BE49-F238E27FC236}">
                <a16:creationId xmlns:a16="http://schemas.microsoft.com/office/drawing/2014/main" id="{4227D37B-07DA-459A-A2EA-EB5AE0817484}"/>
              </a:ext>
            </a:extLst>
          </p:cNvPr>
          <p:cNvSpPr>
            <a:spLocks noGrp="1"/>
          </p:cNvSpPr>
          <p:nvPr>
            <p:ph idx="1"/>
          </p:nvPr>
        </p:nvSpPr>
        <p:spPr/>
        <p:txBody>
          <a:bodyPr>
            <a:normAutofit fontScale="85000" lnSpcReduction="20000"/>
          </a:bodyPr>
          <a:lstStyle/>
          <a:p>
            <a:r>
              <a:rPr lang="es-NI" dirty="0"/>
              <a:t>Puede utilizar la condición de búsqueda IN en la cláusula WHERE para obtener las filas que coincidan con una lista de valores especificada. Al utilizar la condición de búsqueda IN, tenga en cuenta las instrucciones siguientes:</a:t>
            </a:r>
          </a:p>
          <a:p>
            <a:pPr lvl="1"/>
            <a:r>
              <a:rPr lang="es-NI" dirty="0"/>
              <a:t>Puede utilizar la condición de búsqueda IN o un conjunto de expresiones de comparación conectadas con el operador OR. SQL Server las resuelve de la misma forma y los conjuntos de resultados devueltos son idénticos. </a:t>
            </a:r>
          </a:p>
          <a:p>
            <a:pPr lvl="1"/>
            <a:r>
              <a:rPr lang="es-NI" dirty="0"/>
              <a:t>No incluya un valor NULL en la condición de búsqueda. Un valor NULL en la lista de condiciones de búsqueda da como resultado la expresión = NULL. Puede producir conjuntos de resultados inesperados. </a:t>
            </a:r>
          </a:p>
          <a:p>
            <a:pPr lvl="1"/>
            <a:r>
              <a:rPr lang="es-NI" dirty="0"/>
              <a:t>Utilice la condición NOT IN para obtener las filas cuyos valores no se encuentren en la lista especificada. Tenga en cuenta que el uso de condiciones NOT puede hacer que los datos se recuperen más lentamente. </a:t>
            </a:r>
            <a:endParaRPr lang="es-E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8" name="Rectangle 48">
            <a:extLst>
              <a:ext uri="{FF2B5EF4-FFF2-40B4-BE49-F238E27FC236}">
                <a16:creationId xmlns:a16="http://schemas.microsoft.com/office/drawing/2014/main" id="{F7E10E61-7110-4180-9156-A4B02EF4F97E}"/>
              </a:ext>
            </a:extLst>
          </p:cNvPr>
          <p:cNvSpPr>
            <a:spLocks noChangeArrowheads="1"/>
          </p:cNvSpPr>
          <p:nvPr/>
        </p:nvSpPr>
        <p:spPr bwMode="auto">
          <a:xfrm flipH="1">
            <a:off x="762000" y="36576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489" name="Rectangle 49">
            <a:extLst>
              <a:ext uri="{FF2B5EF4-FFF2-40B4-BE49-F238E27FC236}">
                <a16:creationId xmlns:a16="http://schemas.microsoft.com/office/drawing/2014/main" id="{0E1143E3-543A-4DC7-9EF8-0C2DB8AB8566}"/>
              </a:ext>
            </a:extLst>
          </p:cNvPr>
          <p:cNvSpPr>
            <a:spLocks noChangeArrowheads="1"/>
          </p:cNvSpPr>
          <p:nvPr/>
        </p:nvSpPr>
        <p:spPr bwMode="auto">
          <a:xfrm>
            <a:off x="3597275" y="12954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490" name="Rectangle 50">
            <a:extLst>
              <a:ext uri="{FF2B5EF4-FFF2-40B4-BE49-F238E27FC236}">
                <a16:creationId xmlns:a16="http://schemas.microsoft.com/office/drawing/2014/main" id="{C5253374-2454-4B46-A9B2-B781ED4AA6C8}"/>
              </a:ext>
            </a:extLst>
          </p:cNvPr>
          <p:cNvSpPr>
            <a:spLocks noChangeArrowheads="1"/>
          </p:cNvSpPr>
          <p:nvPr/>
        </p:nvSpPr>
        <p:spPr bwMode="auto">
          <a:xfrm>
            <a:off x="533400" y="1447800"/>
            <a:ext cx="8001000" cy="17526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dirty="0">
                <a:solidFill>
                  <a:srgbClr val="000000"/>
                </a:solidFill>
                <a:latin typeface="Lucida Sans Typewriter" panose="020B0509030504030204" pitchFamily="49" charset="0"/>
              </a:rPr>
              <a:t>USE </a:t>
            </a:r>
            <a:r>
              <a:rPr lang="en-US" altLang="es-ES" sz="2000" dirty="0" err="1">
                <a:solidFill>
                  <a:srgbClr val="000000"/>
                </a:solidFill>
                <a:latin typeface="Lucida Sans Typewriter" panose="020B0509030504030204" pitchFamily="49" charset="0"/>
              </a:rPr>
              <a:t>northwind</a:t>
            </a:r>
            <a:endParaRPr lang="en-US" altLang="en-US" sz="2000" noProof="1">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SELECT </a:t>
            </a:r>
            <a:r>
              <a:rPr lang="en-US" altLang="es-ES" sz="2000" dirty="0" err="1">
                <a:solidFill>
                  <a:srgbClr val="000000"/>
                </a:solidFill>
                <a:latin typeface="Lucida Sans Typewriter" panose="020B0509030504030204" pitchFamily="49" charset="0"/>
              </a:rPr>
              <a:t>companyname</a:t>
            </a:r>
            <a:r>
              <a:rPr lang="en-US" altLang="es-ES" sz="2000" dirty="0">
                <a:solidFill>
                  <a:srgbClr val="000000"/>
                </a:solidFill>
                <a:latin typeface="Lucida Sans Typewriter" panose="020B0509030504030204" pitchFamily="49" charset="0"/>
              </a:rPr>
              <a:t>, country</a:t>
            </a:r>
            <a:endParaRPr lang="en-US" altLang="en-US" sz="2000" noProof="1">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FROM suppliers</a:t>
            </a:r>
            <a:endParaRPr lang="en-US" altLang="en-US" sz="2000" noProof="1">
              <a:latin typeface="Lucida Sans Typewriter" panose="020B0509030504030204" pitchFamily="49" charset="0"/>
            </a:endParaRPr>
          </a:p>
          <a:p>
            <a:pPr>
              <a:lnSpc>
                <a:spcPct val="96000"/>
              </a:lnSpc>
              <a:spcAft>
                <a:spcPts val="800"/>
              </a:spcAft>
            </a:pPr>
            <a:r>
              <a:rPr lang="en-US" altLang="es-ES" sz="2000" dirty="0">
                <a:solidFill>
                  <a:srgbClr val="000000"/>
                </a:solidFill>
                <a:latin typeface="Lucida Sans Typewriter" panose="020B0509030504030204" pitchFamily="49" charset="0"/>
              </a:rPr>
              <a:t>WHERE country IN ('Japan', 'Italy')</a:t>
            </a:r>
            <a:endParaRPr lang="en-US" altLang="en-US" sz="2000" dirty="0">
              <a:latin typeface="Lucida Sans Typewriter" panose="020B0509030504030204" pitchFamily="49" charset="0"/>
            </a:endParaRPr>
          </a:p>
          <a:p>
            <a:pPr>
              <a:lnSpc>
                <a:spcPct val="96000"/>
              </a:lnSpc>
              <a:spcAft>
                <a:spcPts val="800"/>
              </a:spcAft>
            </a:pPr>
            <a:r>
              <a:rPr lang="en-US" altLang="es-ES" sz="2000" dirty="0">
                <a:solidFill>
                  <a:srgbClr val="000000"/>
                </a:solidFill>
                <a:latin typeface="Lucida Sans Typewriter" panose="020B0509030504030204" pitchFamily="49" charset="0"/>
              </a:rPr>
              <a:t>GO</a:t>
            </a:r>
            <a:endParaRPr lang="en-US" altLang="en-US" sz="2000" dirty="0">
              <a:solidFill>
                <a:srgbClr val="000000"/>
              </a:solidFill>
              <a:latin typeface="Lucida Sans Typewriter" panose="020B0509030504030204" pitchFamily="49" charset="0"/>
            </a:endParaRPr>
          </a:p>
        </p:txBody>
      </p:sp>
      <p:sp>
        <p:nvSpPr>
          <p:cNvPr id="61442" name="Rectangle 2">
            <a:extLst>
              <a:ext uri="{FF2B5EF4-FFF2-40B4-BE49-F238E27FC236}">
                <a16:creationId xmlns:a16="http://schemas.microsoft.com/office/drawing/2014/main" id="{860FE0B1-E6F9-4415-8E7E-B91E48916384}"/>
              </a:ext>
            </a:extLst>
          </p:cNvPr>
          <p:cNvSpPr>
            <a:spLocks noGrp="1" noChangeArrowheads="1"/>
          </p:cNvSpPr>
          <p:nvPr>
            <p:ph type="title"/>
          </p:nvPr>
        </p:nvSpPr>
        <p:spPr>
          <a:xfrm>
            <a:off x="972343" y="377825"/>
            <a:ext cx="8189913" cy="8413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err="1">
                <a:solidFill>
                  <a:srgbClr val="000000"/>
                </a:solidFill>
              </a:rPr>
              <a:t>Uso</a:t>
            </a:r>
            <a:r>
              <a:rPr lang="en-US" altLang="es-ES" dirty="0">
                <a:solidFill>
                  <a:srgbClr val="000000"/>
                </a:solidFill>
              </a:rPr>
              <a:t> de una </a:t>
            </a:r>
            <a:r>
              <a:rPr lang="en-US" altLang="es-ES" dirty="0" err="1">
                <a:solidFill>
                  <a:srgbClr val="000000"/>
                </a:solidFill>
              </a:rPr>
              <a:t>lista</a:t>
            </a:r>
            <a:r>
              <a:rPr lang="en-US" altLang="es-ES" dirty="0">
                <a:solidFill>
                  <a:srgbClr val="000000"/>
                </a:solidFill>
              </a:rPr>
              <a:t> de </a:t>
            </a:r>
            <a:r>
              <a:rPr lang="en-US" altLang="es-ES" dirty="0" err="1">
                <a:solidFill>
                  <a:srgbClr val="000000"/>
                </a:solidFill>
              </a:rPr>
              <a:t>valores</a:t>
            </a:r>
            <a:r>
              <a:rPr lang="en-US" altLang="es-ES" dirty="0">
                <a:solidFill>
                  <a:srgbClr val="000000"/>
                </a:solidFill>
              </a:rPr>
              <a:t> </a:t>
            </a:r>
            <a:r>
              <a:rPr lang="en-US" altLang="es-ES" dirty="0" err="1">
                <a:solidFill>
                  <a:srgbClr val="000000"/>
                </a:solidFill>
              </a:rPr>
              <a:t>como</a:t>
            </a:r>
            <a:r>
              <a:rPr lang="en-US" altLang="es-ES" dirty="0">
                <a:solidFill>
                  <a:srgbClr val="000000"/>
                </a:solidFill>
              </a:rPr>
              <a:t> </a:t>
            </a:r>
            <a:r>
              <a:rPr lang="en-US" altLang="es-ES" dirty="0" err="1">
                <a:solidFill>
                  <a:srgbClr val="000000"/>
                </a:solidFill>
              </a:rPr>
              <a:t>criterio</a:t>
            </a:r>
            <a:r>
              <a:rPr lang="en-US" altLang="es-ES" dirty="0">
                <a:solidFill>
                  <a:srgbClr val="000000"/>
                </a:solidFill>
              </a:rPr>
              <a:t> de </a:t>
            </a:r>
            <a:r>
              <a:rPr lang="en-US" altLang="es-ES" dirty="0" err="1">
                <a:solidFill>
                  <a:srgbClr val="000000"/>
                </a:solidFill>
              </a:rPr>
              <a:t>búsqueda</a:t>
            </a:r>
            <a:endParaRPr lang="en-US" altLang="en-US" dirty="0">
              <a:solidFill>
                <a:schemeClr val="tx1"/>
              </a:solidFill>
            </a:endParaRPr>
          </a:p>
        </p:txBody>
      </p:sp>
      <p:grpSp>
        <p:nvGrpSpPr>
          <p:cNvPr id="61516" name="Group 73">
            <a:extLst>
              <a:ext uri="{FF2B5EF4-FFF2-40B4-BE49-F238E27FC236}">
                <a16:creationId xmlns:a16="http://schemas.microsoft.com/office/drawing/2014/main" id="{6629E9EE-C00F-4B8D-9EE0-1F61587C4B73}"/>
              </a:ext>
            </a:extLst>
          </p:cNvPr>
          <p:cNvGrpSpPr>
            <a:grpSpLocks/>
          </p:cNvGrpSpPr>
          <p:nvPr/>
        </p:nvGrpSpPr>
        <p:grpSpPr bwMode="auto">
          <a:xfrm>
            <a:off x="1676400" y="3962400"/>
            <a:ext cx="5715000" cy="1981200"/>
            <a:chOff x="1056" y="2496"/>
            <a:chExt cx="3600" cy="1248"/>
          </a:xfrm>
        </p:grpSpPr>
        <p:sp>
          <p:nvSpPr>
            <p:cNvPr id="61492" name="Rectangle 52">
              <a:extLst>
                <a:ext uri="{FF2B5EF4-FFF2-40B4-BE49-F238E27FC236}">
                  <a16:creationId xmlns:a16="http://schemas.microsoft.com/office/drawing/2014/main" id="{C2468031-37B5-4472-821C-EAE35C6F3C39}"/>
                </a:ext>
              </a:extLst>
            </p:cNvPr>
            <p:cNvSpPr>
              <a:spLocks noChangeArrowheads="1"/>
            </p:cNvSpPr>
            <p:nvPr/>
          </p:nvSpPr>
          <p:spPr bwMode="auto">
            <a:xfrm>
              <a:off x="1056" y="2496"/>
              <a:ext cx="1776"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companyname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1493" name="Rectangle 53">
              <a:extLst>
                <a:ext uri="{FF2B5EF4-FFF2-40B4-BE49-F238E27FC236}">
                  <a16:creationId xmlns:a16="http://schemas.microsoft.com/office/drawing/2014/main" id="{36682C0B-832F-492D-8FF0-18B0269BFB56}"/>
                </a:ext>
              </a:extLst>
            </p:cNvPr>
            <p:cNvSpPr>
              <a:spLocks noChangeArrowheads="1"/>
            </p:cNvSpPr>
            <p:nvPr/>
          </p:nvSpPr>
          <p:spPr bwMode="auto">
            <a:xfrm>
              <a:off x="2832" y="2496"/>
              <a:ext cx="1824"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country</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1494" name="Rectangle 54">
              <a:extLst>
                <a:ext uri="{FF2B5EF4-FFF2-40B4-BE49-F238E27FC236}">
                  <a16:creationId xmlns:a16="http://schemas.microsoft.com/office/drawing/2014/main" id="{AC03C84A-128F-440E-AD01-8B58D109A5DF}"/>
                </a:ext>
              </a:extLst>
            </p:cNvPr>
            <p:cNvSpPr>
              <a:spLocks noChangeArrowheads="1"/>
            </p:cNvSpPr>
            <p:nvPr/>
          </p:nvSpPr>
          <p:spPr bwMode="auto">
            <a:xfrm>
              <a:off x="1056" y="2784"/>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Tokyo Traders</a:t>
              </a:r>
              <a:endParaRPr lang="en-US" altLang="en-US" sz="2000">
                <a:latin typeface="Arial" panose="020B0604020202020204" pitchFamily="34" charset="0"/>
              </a:endParaRPr>
            </a:p>
          </p:txBody>
        </p:sp>
        <p:sp>
          <p:nvSpPr>
            <p:cNvPr id="61495" name="Rectangle 55">
              <a:extLst>
                <a:ext uri="{FF2B5EF4-FFF2-40B4-BE49-F238E27FC236}">
                  <a16:creationId xmlns:a16="http://schemas.microsoft.com/office/drawing/2014/main" id="{21A23AA2-8666-4DAA-BE96-B9FE6522630B}"/>
                </a:ext>
              </a:extLst>
            </p:cNvPr>
            <p:cNvSpPr>
              <a:spLocks noChangeArrowheads="1"/>
            </p:cNvSpPr>
            <p:nvPr/>
          </p:nvSpPr>
          <p:spPr bwMode="auto">
            <a:xfrm>
              <a:off x="2832" y="2784"/>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Japan</a:t>
              </a:r>
              <a:endParaRPr lang="en-US" altLang="en-US" sz="2000">
                <a:latin typeface="Arial" panose="020B0604020202020204" pitchFamily="34" charset="0"/>
              </a:endParaRPr>
            </a:p>
          </p:txBody>
        </p:sp>
        <p:sp>
          <p:nvSpPr>
            <p:cNvPr id="61496" name="Rectangle 56">
              <a:extLst>
                <a:ext uri="{FF2B5EF4-FFF2-40B4-BE49-F238E27FC236}">
                  <a16:creationId xmlns:a16="http://schemas.microsoft.com/office/drawing/2014/main" id="{ABEBC7F0-E2E7-431A-BC88-EA34816EA26F}"/>
                </a:ext>
              </a:extLst>
            </p:cNvPr>
            <p:cNvSpPr>
              <a:spLocks noChangeArrowheads="1"/>
            </p:cNvSpPr>
            <p:nvPr/>
          </p:nvSpPr>
          <p:spPr bwMode="auto">
            <a:xfrm>
              <a:off x="1056" y="3024"/>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Mayumi's</a:t>
              </a:r>
              <a:endParaRPr lang="en-US" altLang="en-US" sz="2000">
                <a:latin typeface="Arial" panose="020B0604020202020204" pitchFamily="34" charset="0"/>
              </a:endParaRPr>
            </a:p>
          </p:txBody>
        </p:sp>
        <p:sp>
          <p:nvSpPr>
            <p:cNvPr id="61497" name="Rectangle 57">
              <a:extLst>
                <a:ext uri="{FF2B5EF4-FFF2-40B4-BE49-F238E27FC236}">
                  <a16:creationId xmlns:a16="http://schemas.microsoft.com/office/drawing/2014/main" id="{A91A8EAC-3054-4581-9237-79B203907A0C}"/>
                </a:ext>
              </a:extLst>
            </p:cNvPr>
            <p:cNvSpPr>
              <a:spLocks noChangeArrowheads="1"/>
            </p:cNvSpPr>
            <p:nvPr/>
          </p:nvSpPr>
          <p:spPr bwMode="auto">
            <a:xfrm>
              <a:off x="2832" y="3024"/>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Japan</a:t>
              </a:r>
              <a:endParaRPr lang="en-US" altLang="en-US" sz="2000">
                <a:latin typeface="Arial" panose="020B0604020202020204" pitchFamily="34" charset="0"/>
              </a:endParaRPr>
            </a:p>
          </p:txBody>
        </p:sp>
        <p:sp>
          <p:nvSpPr>
            <p:cNvPr id="61498" name="Rectangle 58">
              <a:extLst>
                <a:ext uri="{FF2B5EF4-FFF2-40B4-BE49-F238E27FC236}">
                  <a16:creationId xmlns:a16="http://schemas.microsoft.com/office/drawing/2014/main" id="{805D1CA2-AB10-4E41-A893-7B509CDBC94E}"/>
                </a:ext>
              </a:extLst>
            </p:cNvPr>
            <p:cNvSpPr>
              <a:spLocks noChangeArrowheads="1"/>
            </p:cNvSpPr>
            <p:nvPr/>
          </p:nvSpPr>
          <p:spPr bwMode="auto">
            <a:xfrm>
              <a:off x="1056" y="3264"/>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Formaggi Fortini s.r.l.</a:t>
              </a:r>
              <a:endParaRPr lang="en-US" altLang="en-US" sz="2000">
                <a:latin typeface="Arial" panose="020B0604020202020204" pitchFamily="34" charset="0"/>
              </a:endParaRPr>
            </a:p>
          </p:txBody>
        </p:sp>
        <p:sp>
          <p:nvSpPr>
            <p:cNvPr id="61499" name="Rectangle 59">
              <a:extLst>
                <a:ext uri="{FF2B5EF4-FFF2-40B4-BE49-F238E27FC236}">
                  <a16:creationId xmlns:a16="http://schemas.microsoft.com/office/drawing/2014/main" id="{FE9B1202-8227-4E43-9B83-956CED9841A6}"/>
                </a:ext>
              </a:extLst>
            </p:cNvPr>
            <p:cNvSpPr>
              <a:spLocks noChangeArrowheads="1"/>
            </p:cNvSpPr>
            <p:nvPr/>
          </p:nvSpPr>
          <p:spPr bwMode="auto">
            <a:xfrm>
              <a:off x="2832" y="3264"/>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Italy</a:t>
              </a:r>
              <a:endParaRPr lang="en-US" altLang="en-US" sz="2000">
                <a:latin typeface="Arial" panose="020B0604020202020204" pitchFamily="34" charset="0"/>
              </a:endParaRPr>
            </a:p>
          </p:txBody>
        </p:sp>
        <p:sp>
          <p:nvSpPr>
            <p:cNvPr id="61500" name="Rectangle 60">
              <a:extLst>
                <a:ext uri="{FF2B5EF4-FFF2-40B4-BE49-F238E27FC236}">
                  <a16:creationId xmlns:a16="http://schemas.microsoft.com/office/drawing/2014/main" id="{1B313979-38E2-487D-9A30-ED5601A1C58D}"/>
                </a:ext>
              </a:extLst>
            </p:cNvPr>
            <p:cNvSpPr>
              <a:spLocks noChangeArrowheads="1"/>
            </p:cNvSpPr>
            <p:nvPr/>
          </p:nvSpPr>
          <p:spPr bwMode="auto">
            <a:xfrm>
              <a:off x="1056" y="3504"/>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Pasta Buttini s.r.l.</a:t>
              </a:r>
              <a:endParaRPr lang="en-US" altLang="en-US" sz="2000">
                <a:latin typeface="Arial" panose="020B0604020202020204" pitchFamily="34" charset="0"/>
              </a:endParaRPr>
            </a:p>
          </p:txBody>
        </p:sp>
        <p:sp>
          <p:nvSpPr>
            <p:cNvPr id="61501" name="Rectangle 61">
              <a:extLst>
                <a:ext uri="{FF2B5EF4-FFF2-40B4-BE49-F238E27FC236}">
                  <a16:creationId xmlns:a16="http://schemas.microsoft.com/office/drawing/2014/main" id="{C9AC5D46-6B0E-4925-9277-5AC94B3906A7}"/>
                </a:ext>
              </a:extLst>
            </p:cNvPr>
            <p:cNvSpPr>
              <a:spLocks noChangeArrowheads="1"/>
            </p:cNvSpPr>
            <p:nvPr/>
          </p:nvSpPr>
          <p:spPr bwMode="auto">
            <a:xfrm>
              <a:off x="2832" y="3504"/>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Italy</a:t>
              </a:r>
              <a:endParaRPr lang="en-US" altLang="en-US" sz="2000">
                <a:latin typeface="Arial" panose="020B0604020202020204" pitchFamily="34" charset="0"/>
              </a:endParaRPr>
            </a:p>
          </p:txBody>
        </p:sp>
      </p:grpSp>
      <p:sp>
        <p:nvSpPr>
          <p:cNvPr id="61506" name="AutoShape 66">
            <a:extLst>
              <a:ext uri="{FF2B5EF4-FFF2-40B4-BE49-F238E27FC236}">
                <a16:creationId xmlns:a16="http://schemas.microsoft.com/office/drawing/2014/main" id="{8400B01D-F545-43D3-AEF4-06C87C31F6DC}"/>
              </a:ext>
            </a:extLst>
          </p:cNvPr>
          <p:cNvSpPr>
            <a:spLocks noChangeArrowheads="1"/>
          </p:cNvSpPr>
          <p:nvPr/>
        </p:nvSpPr>
        <p:spPr bwMode="auto">
          <a:xfrm>
            <a:off x="3924300" y="32766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ES"/>
          </a:p>
        </p:txBody>
      </p:sp>
      <p:sp>
        <p:nvSpPr>
          <p:cNvPr id="61515" name="Rectangle 75">
            <a:extLst>
              <a:ext uri="{FF2B5EF4-FFF2-40B4-BE49-F238E27FC236}">
                <a16:creationId xmlns:a16="http://schemas.microsoft.com/office/drawing/2014/main" id="{1FF4B287-68DD-4E1B-B437-A0CF7EF983D4}"/>
              </a:ext>
            </a:extLst>
          </p:cNvPr>
          <p:cNvSpPr>
            <a:spLocks noChangeArrowheads="1"/>
          </p:cNvSpPr>
          <p:nvPr/>
        </p:nvSpPr>
        <p:spPr bwMode="auto">
          <a:xfrm>
            <a:off x="5410200" y="1219200"/>
            <a:ext cx="24384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a:solidFill>
                  <a:srgbClr val="000000"/>
                </a:solidFill>
                <a:latin typeface="Arial" panose="020B0604020202020204" pitchFamily="34" charset="0"/>
              </a:rPr>
              <a:t>Ejemplo 1</a:t>
            </a:r>
            <a:endParaRPr lang="en-US" altLang="es-ES" sz="1800" b="1">
              <a:latin typeface="Arial" panose="020B0604020202020204" pitchFamily="34" charset="0"/>
            </a:endParaRPr>
          </a:p>
        </p:txBody>
      </p:sp>
    </p:spTree>
    <p:extLst>
      <p:ext uri="{BB962C8B-B14F-4D97-AF65-F5344CB8AC3E}">
        <p14:creationId xmlns:p14="http://schemas.microsoft.com/office/powerpoint/2010/main" val="374113939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8" name="Rectangle 48">
            <a:extLst>
              <a:ext uri="{FF2B5EF4-FFF2-40B4-BE49-F238E27FC236}">
                <a16:creationId xmlns:a16="http://schemas.microsoft.com/office/drawing/2014/main" id="{F7E10E61-7110-4180-9156-A4B02EF4F97E}"/>
              </a:ext>
            </a:extLst>
          </p:cNvPr>
          <p:cNvSpPr>
            <a:spLocks noChangeArrowheads="1"/>
          </p:cNvSpPr>
          <p:nvPr/>
        </p:nvSpPr>
        <p:spPr bwMode="auto">
          <a:xfrm flipH="1">
            <a:off x="762000" y="36576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489" name="Rectangle 49">
            <a:extLst>
              <a:ext uri="{FF2B5EF4-FFF2-40B4-BE49-F238E27FC236}">
                <a16:creationId xmlns:a16="http://schemas.microsoft.com/office/drawing/2014/main" id="{0E1143E3-543A-4DC7-9EF8-0C2DB8AB8566}"/>
              </a:ext>
            </a:extLst>
          </p:cNvPr>
          <p:cNvSpPr>
            <a:spLocks noChangeArrowheads="1"/>
          </p:cNvSpPr>
          <p:nvPr/>
        </p:nvSpPr>
        <p:spPr bwMode="auto">
          <a:xfrm>
            <a:off x="3597275" y="12954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490" name="Rectangle 50">
            <a:extLst>
              <a:ext uri="{FF2B5EF4-FFF2-40B4-BE49-F238E27FC236}">
                <a16:creationId xmlns:a16="http://schemas.microsoft.com/office/drawing/2014/main" id="{C5253374-2454-4B46-A9B2-B781ED4AA6C8}"/>
              </a:ext>
            </a:extLst>
          </p:cNvPr>
          <p:cNvSpPr>
            <a:spLocks noChangeArrowheads="1"/>
          </p:cNvSpPr>
          <p:nvPr/>
        </p:nvSpPr>
        <p:spPr bwMode="auto">
          <a:xfrm>
            <a:off x="533400" y="1447800"/>
            <a:ext cx="8001000" cy="17526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dirty="0">
                <a:solidFill>
                  <a:srgbClr val="000000"/>
                </a:solidFill>
                <a:latin typeface="Lucida Sans Typewriter" panose="020B0509030504030204" pitchFamily="49" charset="0"/>
              </a:rPr>
              <a:t>USE </a:t>
            </a:r>
            <a:r>
              <a:rPr lang="en-US" altLang="es-ES" sz="2000" dirty="0" err="1">
                <a:solidFill>
                  <a:srgbClr val="000000"/>
                </a:solidFill>
                <a:latin typeface="Lucida Sans Typewriter" panose="020B0509030504030204" pitchFamily="49" charset="0"/>
              </a:rPr>
              <a:t>northwind</a:t>
            </a:r>
            <a:endParaRPr lang="en-US" altLang="en-US" sz="2000" noProof="1">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SELECT </a:t>
            </a:r>
            <a:r>
              <a:rPr lang="en-US" altLang="es-ES" sz="2000" dirty="0" err="1">
                <a:solidFill>
                  <a:srgbClr val="000000"/>
                </a:solidFill>
                <a:latin typeface="Lucida Sans Typewriter" panose="020B0509030504030204" pitchFamily="49" charset="0"/>
              </a:rPr>
              <a:t>companyname</a:t>
            </a:r>
            <a:r>
              <a:rPr lang="en-US" altLang="es-ES" sz="2000" dirty="0">
                <a:solidFill>
                  <a:srgbClr val="000000"/>
                </a:solidFill>
                <a:latin typeface="Lucida Sans Typewriter" panose="020B0509030504030204" pitchFamily="49" charset="0"/>
              </a:rPr>
              <a:t>, country</a:t>
            </a:r>
            <a:endParaRPr lang="en-US" altLang="en-US" sz="2000" noProof="1">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FROM suppliers</a:t>
            </a:r>
            <a:endParaRPr lang="en-US" altLang="en-US" sz="2000" noProof="1">
              <a:latin typeface="Lucida Sans Typewriter" panose="020B0509030504030204" pitchFamily="49" charset="0"/>
            </a:endParaRPr>
          </a:p>
          <a:p>
            <a:pPr>
              <a:lnSpc>
                <a:spcPct val="96000"/>
              </a:lnSpc>
              <a:spcAft>
                <a:spcPts val="800"/>
              </a:spcAft>
            </a:pPr>
            <a:r>
              <a:rPr lang="en-US" sz="2000" dirty="0"/>
              <a:t>WHERE country = 'Japan' OR country = 'Italy’ </a:t>
            </a:r>
          </a:p>
          <a:p>
            <a:pPr>
              <a:lnSpc>
                <a:spcPct val="96000"/>
              </a:lnSpc>
              <a:spcAft>
                <a:spcPts val="800"/>
              </a:spcAft>
            </a:pPr>
            <a:r>
              <a:rPr lang="en-US" altLang="es-ES" sz="2000" dirty="0">
                <a:solidFill>
                  <a:srgbClr val="000000"/>
                </a:solidFill>
                <a:latin typeface="Lucida Sans Typewriter" panose="020B0509030504030204" pitchFamily="49" charset="0"/>
              </a:rPr>
              <a:t>GO</a:t>
            </a:r>
            <a:endParaRPr lang="en-US" altLang="en-US" sz="2000" dirty="0">
              <a:solidFill>
                <a:srgbClr val="000000"/>
              </a:solidFill>
              <a:latin typeface="Lucida Sans Typewriter" panose="020B0509030504030204" pitchFamily="49" charset="0"/>
            </a:endParaRPr>
          </a:p>
        </p:txBody>
      </p:sp>
      <p:sp>
        <p:nvSpPr>
          <p:cNvPr id="61442" name="Rectangle 2">
            <a:extLst>
              <a:ext uri="{FF2B5EF4-FFF2-40B4-BE49-F238E27FC236}">
                <a16:creationId xmlns:a16="http://schemas.microsoft.com/office/drawing/2014/main" id="{860FE0B1-E6F9-4415-8E7E-B91E48916384}"/>
              </a:ext>
            </a:extLst>
          </p:cNvPr>
          <p:cNvSpPr>
            <a:spLocks noGrp="1" noChangeArrowheads="1"/>
          </p:cNvSpPr>
          <p:nvPr>
            <p:ph type="title"/>
          </p:nvPr>
        </p:nvSpPr>
        <p:spPr>
          <a:xfrm>
            <a:off x="972343" y="377825"/>
            <a:ext cx="8189913" cy="8413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err="1">
                <a:solidFill>
                  <a:srgbClr val="000000"/>
                </a:solidFill>
              </a:rPr>
              <a:t>Uso</a:t>
            </a:r>
            <a:r>
              <a:rPr lang="en-US" altLang="es-ES" dirty="0">
                <a:solidFill>
                  <a:srgbClr val="000000"/>
                </a:solidFill>
              </a:rPr>
              <a:t> de una </a:t>
            </a:r>
            <a:r>
              <a:rPr lang="en-US" altLang="es-ES" dirty="0" err="1">
                <a:solidFill>
                  <a:srgbClr val="000000"/>
                </a:solidFill>
              </a:rPr>
              <a:t>lista</a:t>
            </a:r>
            <a:r>
              <a:rPr lang="en-US" altLang="es-ES" dirty="0">
                <a:solidFill>
                  <a:srgbClr val="000000"/>
                </a:solidFill>
              </a:rPr>
              <a:t> de </a:t>
            </a:r>
            <a:r>
              <a:rPr lang="en-US" altLang="es-ES" dirty="0" err="1">
                <a:solidFill>
                  <a:srgbClr val="000000"/>
                </a:solidFill>
              </a:rPr>
              <a:t>valores</a:t>
            </a:r>
            <a:r>
              <a:rPr lang="en-US" altLang="es-ES" dirty="0">
                <a:solidFill>
                  <a:srgbClr val="000000"/>
                </a:solidFill>
              </a:rPr>
              <a:t> </a:t>
            </a:r>
            <a:r>
              <a:rPr lang="en-US" altLang="es-ES" dirty="0" err="1">
                <a:solidFill>
                  <a:srgbClr val="000000"/>
                </a:solidFill>
              </a:rPr>
              <a:t>como</a:t>
            </a:r>
            <a:r>
              <a:rPr lang="en-US" altLang="es-ES" dirty="0">
                <a:solidFill>
                  <a:srgbClr val="000000"/>
                </a:solidFill>
              </a:rPr>
              <a:t> </a:t>
            </a:r>
            <a:r>
              <a:rPr lang="en-US" altLang="es-ES" dirty="0" err="1">
                <a:solidFill>
                  <a:srgbClr val="000000"/>
                </a:solidFill>
              </a:rPr>
              <a:t>criterio</a:t>
            </a:r>
            <a:r>
              <a:rPr lang="en-US" altLang="es-ES" dirty="0">
                <a:solidFill>
                  <a:srgbClr val="000000"/>
                </a:solidFill>
              </a:rPr>
              <a:t> de </a:t>
            </a:r>
            <a:r>
              <a:rPr lang="en-US" altLang="es-ES" dirty="0" err="1">
                <a:solidFill>
                  <a:srgbClr val="000000"/>
                </a:solidFill>
              </a:rPr>
              <a:t>búsqueda</a:t>
            </a:r>
            <a:endParaRPr lang="en-US" altLang="en-US" dirty="0">
              <a:solidFill>
                <a:schemeClr val="tx1"/>
              </a:solidFill>
            </a:endParaRPr>
          </a:p>
        </p:txBody>
      </p:sp>
      <p:grpSp>
        <p:nvGrpSpPr>
          <p:cNvPr id="61516" name="Group 73">
            <a:extLst>
              <a:ext uri="{FF2B5EF4-FFF2-40B4-BE49-F238E27FC236}">
                <a16:creationId xmlns:a16="http://schemas.microsoft.com/office/drawing/2014/main" id="{6629E9EE-C00F-4B8D-9EE0-1F61587C4B73}"/>
              </a:ext>
            </a:extLst>
          </p:cNvPr>
          <p:cNvGrpSpPr>
            <a:grpSpLocks/>
          </p:cNvGrpSpPr>
          <p:nvPr/>
        </p:nvGrpSpPr>
        <p:grpSpPr bwMode="auto">
          <a:xfrm>
            <a:off x="1676400" y="3962400"/>
            <a:ext cx="5715000" cy="1981200"/>
            <a:chOff x="1056" y="2496"/>
            <a:chExt cx="3600" cy="1248"/>
          </a:xfrm>
        </p:grpSpPr>
        <p:sp>
          <p:nvSpPr>
            <p:cNvPr id="61492" name="Rectangle 52">
              <a:extLst>
                <a:ext uri="{FF2B5EF4-FFF2-40B4-BE49-F238E27FC236}">
                  <a16:creationId xmlns:a16="http://schemas.microsoft.com/office/drawing/2014/main" id="{C2468031-37B5-4472-821C-EAE35C6F3C39}"/>
                </a:ext>
              </a:extLst>
            </p:cNvPr>
            <p:cNvSpPr>
              <a:spLocks noChangeArrowheads="1"/>
            </p:cNvSpPr>
            <p:nvPr/>
          </p:nvSpPr>
          <p:spPr bwMode="auto">
            <a:xfrm>
              <a:off x="1056" y="2496"/>
              <a:ext cx="1776"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companyname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1493" name="Rectangle 53">
              <a:extLst>
                <a:ext uri="{FF2B5EF4-FFF2-40B4-BE49-F238E27FC236}">
                  <a16:creationId xmlns:a16="http://schemas.microsoft.com/office/drawing/2014/main" id="{36682C0B-832F-492D-8FF0-18B0269BFB56}"/>
                </a:ext>
              </a:extLst>
            </p:cNvPr>
            <p:cNvSpPr>
              <a:spLocks noChangeArrowheads="1"/>
            </p:cNvSpPr>
            <p:nvPr/>
          </p:nvSpPr>
          <p:spPr bwMode="auto">
            <a:xfrm>
              <a:off x="2832" y="2496"/>
              <a:ext cx="1824"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country</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1494" name="Rectangle 54">
              <a:extLst>
                <a:ext uri="{FF2B5EF4-FFF2-40B4-BE49-F238E27FC236}">
                  <a16:creationId xmlns:a16="http://schemas.microsoft.com/office/drawing/2014/main" id="{AC03C84A-128F-440E-AD01-8B58D109A5DF}"/>
                </a:ext>
              </a:extLst>
            </p:cNvPr>
            <p:cNvSpPr>
              <a:spLocks noChangeArrowheads="1"/>
            </p:cNvSpPr>
            <p:nvPr/>
          </p:nvSpPr>
          <p:spPr bwMode="auto">
            <a:xfrm>
              <a:off x="1056" y="2784"/>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Tokyo Traders</a:t>
              </a:r>
              <a:endParaRPr lang="en-US" altLang="en-US" sz="2000">
                <a:latin typeface="Arial" panose="020B0604020202020204" pitchFamily="34" charset="0"/>
              </a:endParaRPr>
            </a:p>
          </p:txBody>
        </p:sp>
        <p:sp>
          <p:nvSpPr>
            <p:cNvPr id="61495" name="Rectangle 55">
              <a:extLst>
                <a:ext uri="{FF2B5EF4-FFF2-40B4-BE49-F238E27FC236}">
                  <a16:creationId xmlns:a16="http://schemas.microsoft.com/office/drawing/2014/main" id="{21A23AA2-8666-4DAA-BE96-B9FE6522630B}"/>
                </a:ext>
              </a:extLst>
            </p:cNvPr>
            <p:cNvSpPr>
              <a:spLocks noChangeArrowheads="1"/>
            </p:cNvSpPr>
            <p:nvPr/>
          </p:nvSpPr>
          <p:spPr bwMode="auto">
            <a:xfrm>
              <a:off x="2832" y="2784"/>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Japan</a:t>
              </a:r>
              <a:endParaRPr lang="en-US" altLang="en-US" sz="2000">
                <a:latin typeface="Arial" panose="020B0604020202020204" pitchFamily="34" charset="0"/>
              </a:endParaRPr>
            </a:p>
          </p:txBody>
        </p:sp>
        <p:sp>
          <p:nvSpPr>
            <p:cNvPr id="61496" name="Rectangle 56">
              <a:extLst>
                <a:ext uri="{FF2B5EF4-FFF2-40B4-BE49-F238E27FC236}">
                  <a16:creationId xmlns:a16="http://schemas.microsoft.com/office/drawing/2014/main" id="{ABEBC7F0-E2E7-431A-BC88-EA34816EA26F}"/>
                </a:ext>
              </a:extLst>
            </p:cNvPr>
            <p:cNvSpPr>
              <a:spLocks noChangeArrowheads="1"/>
            </p:cNvSpPr>
            <p:nvPr/>
          </p:nvSpPr>
          <p:spPr bwMode="auto">
            <a:xfrm>
              <a:off x="1056" y="3024"/>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Mayumi's</a:t>
              </a:r>
              <a:endParaRPr lang="en-US" altLang="en-US" sz="2000">
                <a:latin typeface="Arial" panose="020B0604020202020204" pitchFamily="34" charset="0"/>
              </a:endParaRPr>
            </a:p>
          </p:txBody>
        </p:sp>
        <p:sp>
          <p:nvSpPr>
            <p:cNvPr id="61497" name="Rectangle 57">
              <a:extLst>
                <a:ext uri="{FF2B5EF4-FFF2-40B4-BE49-F238E27FC236}">
                  <a16:creationId xmlns:a16="http://schemas.microsoft.com/office/drawing/2014/main" id="{A91A8EAC-3054-4581-9237-79B203907A0C}"/>
                </a:ext>
              </a:extLst>
            </p:cNvPr>
            <p:cNvSpPr>
              <a:spLocks noChangeArrowheads="1"/>
            </p:cNvSpPr>
            <p:nvPr/>
          </p:nvSpPr>
          <p:spPr bwMode="auto">
            <a:xfrm>
              <a:off x="2832" y="3024"/>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Japan</a:t>
              </a:r>
              <a:endParaRPr lang="en-US" altLang="en-US" sz="2000">
                <a:latin typeface="Arial" panose="020B0604020202020204" pitchFamily="34" charset="0"/>
              </a:endParaRPr>
            </a:p>
          </p:txBody>
        </p:sp>
        <p:sp>
          <p:nvSpPr>
            <p:cNvPr id="61498" name="Rectangle 58">
              <a:extLst>
                <a:ext uri="{FF2B5EF4-FFF2-40B4-BE49-F238E27FC236}">
                  <a16:creationId xmlns:a16="http://schemas.microsoft.com/office/drawing/2014/main" id="{805D1CA2-AB10-4E41-A893-7B509CDBC94E}"/>
                </a:ext>
              </a:extLst>
            </p:cNvPr>
            <p:cNvSpPr>
              <a:spLocks noChangeArrowheads="1"/>
            </p:cNvSpPr>
            <p:nvPr/>
          </p:nvSpPr>
          <p:spPr bwMode="auto">
            <a:xfrm>
              <a:off x="1056" y="3264"/>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Formaggi Fortini s.r.l.</a:t>
              </a:r>
              <a:endParaRPr lang="en-US" altLang="en-US" sz="2000">
                <a:latin typeface="Arial" panose="020B0604020202020204" pitchFamily="34" charset="0"/>
              </a:endParaRPr>
            </a:p>
          </p:txBody>
        </p:sp>
        <p:sp>
          <p:nvSpPr>
            <p:cNvPr id="61499" name="Rectangle 59">
              <a:extLst>
                <a:ext uri="{FF2B5EF4-FFF2-40B4-BE49-F238E27FC236}">
                  <a16:creationId xmlns:a16="http://schemas.microsoft.com/office/drawing/2014/main" id="{FE9B1202-8227-4E43-9B83-956CED9841A6}"/>
                </a:ext>
              </a:extLst>
            </p:cNvPr>
            <p:cNvSpPr>
              <a:spLocks noChangeArrowheads="1"/>
            </p:cNvSpPr>
            <p:nvPr/>
          </p:nvSpPr>
          <p:spPr bwMode="auto">
            <a:xfrm>
              <a:off x="2832" y="3264"/>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Italy</a:t>
              </a:r>
              <a:endParaRPr lang="en-US" altLang="en-US" sz="2000">
                <a:latin typeface="Arial" panose="020B0604020202020204" pitchFamily="34" charset="0"/>
              </a:endParaRPr>
            </a:p>
          </p:txBody>
        </p:sp>
        <p:sp>
          <p:nvSpPr>
            <p:cNvPr id="61500" name="Rectangle 60">
              <a:extLst>
                <a:ext uri="{FF2B5EF4-FFF2-40B4-BE49-F238E27FC236}">
                  <a16:creationId xmlns:a16="http://schemas.microsoft.com/office/drawing/2014/main" id="{1B313979-38E2-487D-9A30-ED5601A1C58D}"/>
                </a:ext>
              </a:extLst>
            </p:cNvPr>
            <p:cNvSpPr>
              <a:spLocks noChangeArrowheads="1"/>
            </p:cNvSpPr>
            <p:nvPr/>
          </p:nvSpPr>
          <p:spPr bwMode="auto">
            <a:xfrm>
              <a:off x="1056" y="3504"/>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Pasta Buttini s.r.l.</a:t>
              </a:r>
              <a:endParaRPr lang="en-US" altLang="en-US" sz="2000">
                <a:latin typeface="Arial" panose="020B0604020202020204" pitchFamily="34" charset="0"/>
              </a:endParaRPr>
            </a:p>
          </p:txBody>
        </p:sp>
        <p:sp>
          <p:nvSpPr>
            <p:cNvPr id="61501" name="Rectangle 61">
              <a:extLst>
                <a:ext uri="{FF2B5EF4-FFF2-40B4-BE49-F238E27FC236}">
                  <a16:creationId xmlns:a16="http://schemas.microsoft.com/office/drawing/2014/main" id="{C9AC5D46-6B0E-4925-9277-5AC94B3906A7}"/>
                </a:ext>
              </a:extLst>
            </p:cNvPr>
            <p:cNvSpPr>
              <a:spLocks noChangeArrowheads="1"/>
            </p:cNvSpPr>
            <p:nvPr/>
          </p:nvSpPr>
          <p:spPr bwMode="auto">
            <a:xfrm>
              <a:off x="2832" y="3504"/>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Italy</a:t>
              </a:r>
              <a:endParaRPr lang="en-US" altLang="en-US" sz="2000">
                <a:latin typeface="Arial" panose="020B0604020202020204" pitchFamily="34" charset="0"/>
              </a:endParaRPr>
            </a:p>
          </p:txBody>
        </p:sp>
      </p:grpSp>
      <p:sp>
        <p:nvSpPr>
          <p:cNvPr id="61506" name="AutoShape 66">
            <a:extLst>
              <a:ext uri="{FF2B5EF4-FFF2-40B4-BE49-F238E27FC236}">
                <a16:creationId xmlns:a16="http://schemas.microsoft.com/office/drawing/2014/main" id="{8400B01D-F545-43D3-AEF4-06C87C31F6DC}"/>
              </a:ext>
            </a:extLst>
          </p:cNvPr>
          <p:cNvSpPr>
            <a:spLocks noChangeArrowheads="1"/>
          </p:cNvSpPr>
          <p:nvPr/>
        </p:nvSpPr>
        <p:spPr bwMode="auto">
          <a:xfrm>
            <a:off x="3924300" y="32766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ES"/>
          </a:p>
        </p:txBody>
      </p:sp>
      <p:sp>
        <p:nvSpPr>
          <p:cNvPr id="61515" name="Rectangle 75">
            <a:extLst>
              <a:ext uri="{FF2B5EF4-FFF2-40B4-BE49-F238E27FC236}">
                <a16:creationId xmlns:a16="http://schemas.microsoft.com/office/drawing/2014/main" id="{1FF4B287-68DD-4E1B-B437-A0CF7EF983D4}"/>
              </a:ext>
            </a:extLst>
          </p:cNvPr>
          <p:cNvSpPr>
            <a:spLocks noChangeArrowheads="1"/>
          </p:cNvSpPr>
          <p:nvPr/>
        </p:nvSpPr>
        <p:spPr bwMode="auto">
          <a:xfrm>
            <a:off x="5410200" y="1219200"/>
            <a:ext cx="24384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dirty="0" err="1">
                <a:solidFill>
                  <a:srgbClr val="000000"/>
                </a:solidFill>
                <a:latin typeface="Arial" panose="020B0604020202020204" pitchFamily="34" charset="0"/>
              </a:rPr>
              <a:t>Ejemplo</a:t>
            </a:r>
            <a:r>
              <a:rPr lang="en-US" altLang="es-ES" sz="1800" b="1" dirty="0">
                <a:solidFill>
                  <a:srgbClr val="000000"/>
                </a:solidFill>
                <a:latin typeface="Arial" panose="020B0604020202020204" pitchFamily="34" charset="0"/>
              </a:rPr>
              <a:t> 2</a:t>
            </a:r>
            <a:endParaRPr lang="en-US" altLang="es-ES" sz="1800" b="1" dirty="0">
              <a:latin typeface="Arial" panose="020B0604020202020204" pitchFamily="34" charset="0"/>
            </a:endParaRPr>
          </a:p>
        </p:txBody>
      </p:sp>
    </p:spTree>
    <p:extLst>
      <p:ext uri="{BB962C8B-B14F-4D97-AF65-F5344CB8AC3E}">
        <p14:creationId xmlns:p14="http://schemas.microsoft.com/office/powerpoint/2010/main" val="384952820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F0B8292-675B-4E1E-941E-16CAB797B966}"/>
              </a:ext>
            </a:extLst>
          </p:cNvPr>
          <p:cNvSpPr>
            <a:spLocks noGrp="1" noChangeArrowheads="1"/>
          </p:cNvSpPr>
          <p:nvPr>
            <p:ph type="title"/>
          </p:nvPr>
        </p:nvSpPr>
        <p:spPr>
          <a:xfrm>
            <a:off x="1202734" y="152400"/>
            <a:ext cx="7260708" cy="1006474"/>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err="1">
                <a:solidFill>
                  <a:srgbClr val="000000"/>
                </a:solidFill>
              </a:rPr>
              <a:t>Obtención</a:t>
            </a:r>
            <a:r>
              <a:rPr lang="en-US" altLang="es-ES" dirty="0">
                <a:solidFill>
                  <a:srgbClr val="000000"/>
                </a:solidFill>
              </a:rPr>
              <a:t> de </a:t>
            </a:r>
            <a:r>
              <a:rPr lang="en-US" altLang="es-ES" dirty="0" err="1">
                <a:solidFill>
                  <a:srgbClr val="000000"/>
                </a:solidFill>
              </a:rPr>
              <a:t>valores</a:t>
            </a:r>
            <a:r>
              <a:rPr lang="en-US" altLang="es-ES" dirty="0">
                <a:solidFill>
                  <a:srgbClr val="000000"/>
                </a:solidFill>
              </a:rPr>
              <a:t> </a:t>
            </a:r>
            <a:r>
              <a:rPr lang="en-US" altLang="es-ES" dirty="0" err="1">
                <a:solidFill>
                  <a:srgbClr val="000000"/>
                </a:solidFill>
              </a:rPr>
              <a:t>desconocidos</a:t>
            </a:r>
            <a:endParaRPr lang="en-US" altLang="en-US" dirty="0"/>
          </a:p>
        </p:txBody>
      </p:sp>
      <p:pic>
        <p:nvPicPr>
          <p:cNvPr id="2" name="Imagen 1">
            <a:extLst>
              <a:ext uri="{FF2B5EF4-FFF2-40B4-BE49-F238E27FC236}">
                <a16:creationId xmlns:a16="http://schemas.microsoft.com/office/drawing/2014/main" id="{CD5096E4-0770-48B8-B34D-98120458B9BA}"/>
              </a:ext>
            </a:extLst>
          </p:cNvPr>
          <p:cNvPicPr>
            <a:picLocks noChangeAspect="1"/>
          </p:cNvPicPr>
          <p:nvPr/>
        </p:nvPicPr>
        <p:blipFill>
          <a:blip r:embed="rId3"/>
          <a:stretch>
            <a:fillRect/>
          </a:stretch>
        </p:blipFill>
        <p:spPr>
          <a:xfrm>
            <a:off x="1202734" y="1455297"/>
            <a:ext cx="5326842" cy="800169"/>
          </a:xfrm>
          <a:prstGeom prst="rect">
            <a:avLst/>
          </a:prstGeom>
        </p:spPr>
      </p:pic>
      <p:pic>
        <p:nvPicPr>
          <p:cNvPr id="3" name="Imagen 2">
            <a:extLst>
              <a:ext uri="{FF2B5EF4-FFF2-40B4-BE49-F238E27FC236}">
                <a16:creationId xmlns:a16="http://schemas.microsoft.com/office/drawing/2014/main" id="{142FA1DF-A533-47DD-B365-5D6D1F9DE58B}"/>
              </a:ext>
            </a:extLst>
          </p:cNvPr>
          <p:cNvPicPr>
            <a:picLocks noChangeAspect="1"/>
          </p:cNvPicPr>
          <p:nvPr/>
        </p:nvPicPr>
        <p:blipFill>
          <a:blip r:embed="rId4"/>
          <a:stretch>
            <a:fillRect/>
          </a:stretch>
        </p:blipFill>
        <p:spPr>
          <a:xfrm>
            <a:off x="1451275" y="2418982"/>
            <a:ext cx="5212532" cy="617273"/>
          </a:xfrm>
          <a:prstGeom prst="rect">
            <a:avLst/>
          </a:prstGeom>
        </p:spPr>
      </p:pic>
      <p:pic>
        <p:nvPicPr>
          <p:cNvPr id="4" name="Imagen 3">
            <a:extLst>
              <a:ext uri="{FF2B5EF4-FFF2-40B4-BE49-F238E27FC236}">
                <a16:creationId xmlns:a16="http://schemas.microsoft.com/office/drawing/2014/main" id="{01546BEB-E1A3-4B30-95DF-4A47F6B060A1}"/>
              </a:ext>
            </a:extLst>
          </p:cNvPr>
          <p:cNvPicPr>
            <a:picLocks noChangeAspect="1"/>
          </p:cNvPicPr>
          <p:nvPr/>
        </p:nvPicPr>
        <p:blipFill>
          <a:blip r:embed="rId5"/>
          <a:stretch>
            <a:fillRect/>
          </a:stretch>
        </p:blipFill>
        <p:spPr>
          <a:xfrm>
            <a:off x="1646290" y="3174703"/>
            <a:ext cx="5311600" cy="350550"/>
          </a:xfrm>
          <a:prstGeom prst="rect">
            <a:avLst/>
          </a:prstGeom>
        </p:spPr>
      </p:pic>
      <p:pic>
        <p:nvPicPr>
          <p:cNvPr id="5" name="Imagen 4">
            <a:extLst>
              <a:ext uri="{FF2B5EF4-FFF2-40B4-BE49-F238E27FC236}">
                <a16:creationId xmlns:a16="http://schemas.microsoft.com/office/drawing/2014/main" id="{CB1B4FCF-80F4-49ED-AD6C-542570E54FDD}"/>
              </a:ext>
            </a:extLst>
          </p:cNvPr>
          <p:cNvPicPr>
            <a:picLocks noChangeAspect="1"/>
          </p:cNvPicPr>
          <p:nvPr/>
        </p:nvPicPr>
        <p:blipFill>
          <a:blip r:embed="rId6"/>
          <a:stretch>
            <a:fillRect/>
          </a:stretch>
        </p:blipFill>
        <p:spPr>
          <a:xfrm>
            <a:off x="1667556" y="3636560"/>
            <a:ext cx="5022015" cy="358171"/>
          </a:xfrm>
          <a:prstGeom prst="rect">
            <a:avLst/>
          </a:prstGeom>
        </p:spPr>
      </p:pic>
      <p:pic>
        <p:nvPicPr>
          <p:cNvPr id="6" name="Imagen 5">
            <a:extLst>
              <a:ext uri="{FF2B5EF4-FFF2-40B4-BE49-F238E27FC236}">
                <a16:creationId xmlns:a16="http://schemas.microsoft.com/office/drawing/2014/main" id="{A9FF9B2D-4D4D-4613-916C-CE03A5D3D010}"/>
              </a:ext>
            </a:extLst>
          </p:cNvPr>
          <p:cNvPicPr>
            <a:picLocks noChangeAspect="1"/>
          </p:cNvPicPr>
          <p:nvPr/>
        </p:nvPicPr>
        <p:blipFill>
          <a:blip r:embed="rId7"/>
          <a:stretch>
            <a:fillRect/>
          </a:stretch>
        </p:blipFill>
        <p:spPr>
          <a:xfrm>
            <a:off x="1667556" y="4133180"/>
            <a:ext cx="5128704" cy="48010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F0B8292-675B-4E1E-941E-16CAB797B966}"/>
              </a:ext>
            </a:extLst>
          </p:cNvPr>
          <p:cNvSpPr>
            <a:spLocks noGrp="1" noChangeArrowheads="1"/>
          </p:cNvSpPr>
          <p:nvPr>
            <p:ph type="title"/>
          </p:nvPr>
        </p:nvSpPr>
        <p:spPr>
          <a:xfrm>
            <a:off x="1202734" y="152400"/>
            <a:ext cx="7260708" cy="1006474"/>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err="1">
                <a:solidFill>
                  <a:srgbClr val="000000"/>
                </a:solidFill>
              </a:rPr>
              <a:t>Obtención</a:t>
            </a:r>
            <a:r>
              <a:rPr lang="en-US" altLang="es-ES" dirty="0">
                <a:solidFill>
                  <a:srgbClr val="000000"/>
                </a:solidFill>
              </a:rPr>
              <a:t> de </a:t>
            </a:r>
            <a:r>
              <a:rPr lang="en-US" altLang="es-ES" dirty="0" err="1">
                <a:solidFill>
                  <a:srgbClr val="000000"/>
                </a:solidFill>
              </a:rPr>
              <a:t>valores</a:t>
            </a:r>
            <a:r>
              <a:rPr lang="en-US" altLang="es-ES" dirty="0">
                <a:solidFill>
                  <a:srgbClr val="000000"/>
                </a:solidFill>
              </a:rPr>
              <a:t> </a:t>
            </a:r>
            <a:r>
              <a:rPr lang="en-US" altLang="es-ES" dirty="0" err="1">
                <a:solidFill>
                  <a:srgbClr val="000000"/>
                </a:solidFill>
              </a:rPr>
              <a:t>desconocidos</a:t>
            </a:r>
            <a:endParaRPr lang="en-US" altLang="en-US" dirty="0"/>
          </a:p>
        </p:txBody>
      </p:sp>
      <p:sp>
        <p:nvSpPr>
          <p:cNvPr id="63530" name="Rectangle 42">
            <a:extLst>
              <a:ext uri="{FF2B5EF4-FFF2-40B4-BE49-F238E27FC236}">
                <a16:creationId xmlns:a16="http://schemas.microsoft.com/office/drawing/2014/main" id="{BEB4B36B-27D0-43C8-9EBF-333236684487}"/>
              </a:ext>
            </a:extLst>
          </p:cNvPr>
          <p:cNvSpPr>
            <a:spLocks noChangeArrowheads="1"/>
          </p:cNvSpPr>
          <p:nvPr>
            <p:custDataLst>
              <p:tags r:id="rId1"/>
            </p:custDataLst>
          </p:nvPr>
        </p:nvSpPr>
        <p:spPr bwMode="auto">
          <a:xfrm flipH="1">
            <a:off x="762000" y="33528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3531" name="Rectangle 43">
            <a:extLst>
              <a:ext uri="{FF2B5EF4-FFF2-40B4-BE49-F238E27FC236}">
                <a16:creationId xmlns:a16="http://schemas.microsoft.com/office/drawing/2014/main" id="{E8585AEA-0FF6-4DB0-ADE7-DAB71F0DA6E4}"/>
              </a:ext>
            </a:extLst>
          </p:cNvPr>
          <p:cNvSpPr>
            <a:spLocks noChangeArrowheads="1"/>
          </p:cNvSpPr>
          <p:nvPr>
            <p:custDataLst>
              <p:tags r:id="rId2"/>
            </p:custDataLst>
          </p:nvPr>
        </p:nvSpPr>
        <p:spPr bwMode="auto">
          <a:xfrm>
            <a:off x="3597275" y="12192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3532" name="Rectangle 44">
            <a:extLst>
              <a:ext uri="{FF2B5EF4-FFF2-40B4-BE49-F238E27FC236}">
                <a16:creationId xmlns:a16="http://schemas.microsoft.com/office/drawing/2014/main" id="{205A66AC-CC8F-4123-BE5E-EDF1B627EFBD}"/>
              </a:ext>
            </a:extLst>
          </p:cNvPr>
          <p:cNvSpPr>
            <a:spLocks noChangeArrowheads="1"/>
          </p:cNvSpPr>
          <p:nvPr/>
        </p:nvSpPr>
        <p:spPr bwMode="auto">
          <a:xfrm>
            <a:off x="533400" y="1524000"/>
            <a:ext cx="8001000" cy="14478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a:solidFill>
                  <a:srgbClr val="000000"/>
                </a:solidFill>
                <a:latin typeface="Lucida Sans Typewriter" panose="020B0509030504030204" pitchFamily="49" charset="0"/>
              </a:rPr>
              <a:t>USE northwind</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SELECT companyname, fax</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FROM suppliers</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WHERE fax IS NULL</a:t>
            </a:r>
            <a:endParaRPr lang="en-US" altLang="en-US" sz="2000">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GO</a:t>
            </a:r>
            <a:endParaRPr lang="en-US" altLang="en-US" sz="2000">
              <a:solidFill>
                <a:srgbClr val="000000"/>
              </a:solidFill>
              <a:latin typeface="Lucida Sans Typewriter" panose="020B0509030504030204" pitchFamily="49" charset="0"/>
            </a:endParaRPr>
          </a:p>
        </p:txBody>
      </p:sp>
      <p:grpSp>
        <p:nvGrpSpPr>
          <p:cNvPr id="63552" name="Group 60">
            <a:extLst>
              <a:ext uri="{FF2B5EF4-FFF2-40B4-BE49-F238E27FC236}">
                <a16:creationId xmlns:a16="http://schemas.microsoft.com/office/drawing/2014/main" id="{7C5A9F9E-36E2-4DB5-8C01-AE36935224A3}"/>
              </a:ext>
            </a:extLst>
          </p:cNvPr>
          <p:cNvGrpSpPr>
            <a:grpSpLocks/>
          </p:cNvGrpSpPr>
          <p:nvPr>
            <p:custDataLst>
              <p:tags r:id="rId3"/>
            </p:custDataLst>
          </p:nvPr>
        </p:nvGrpSpPr>
        <p:grpSpPr bwMode="auto">
          <a:xfrm>
            <a:off x="1600200" y="3657600"/>
            <a:ext cx="5943600" cy="2362200"/>
            <a:chOff x="1008" y="2304"/>
            <a:chExt cx="3744" cy="1488"/>
          </a:xfrm>
        </p:grpSpPr>
        <p:sp>
          <p:nvSpPr>
            <p:cNvPr id="63534" name="Rectangle 46">
              <a:extLst>
                <a:ext uri="{FF2B5EF4-FFF2-40B4-BE49-F238E27FC236}">
                  <a16:creationId xmlns:a16="http://schemas.microsoft.com/office/drawing/2014/main" id="{E5AFD118-0FE9-445D-82AE-793914AA6276}"/>
                </a:ext>
              </a:extLst>
            </p:cNvPr>
            <p:cNvSpPr>
              <a:spLocks noChangeArrowheads="1"/>
            </p:cNvSpPr>
            <p:nvPr/>
          </p:nvSpPr>
          <p:spPr bwMode="auto">
            <a:xfrm>
              <a:off x="1008" y="2304"/>
              <a:ext cx="2928"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companyname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3535" name="Rectangle 47">
              <a:extLst>
                <a:ext uri="{FF2B5EF4-FFF2-40B4-BE49-F238E27FC236}">
                  <a16:creationId xmlns:a16="http://schemas.microsoft.com/office/drawing/2014/main" id="{9859AEC6-98D0-49C8-A95B-CA3D7E4C62CA}"/>
                </a:ext>
              </a:extLst>
            </p:cNvPr>
            <p:cNvSpPr>
              <a:spLocks noChangeArrowheads="1"/>
            </p:cNvSpPr>
            <p:nvPr/>
          </p:nvSpPr>
          <p:spPr bwMode="auto">
            <a:xfrm>
              <a:off x="3936" y="2304"/>
              <a:ext cx="816"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fax</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3536" name="Rectangle 48">
              <a:extLst>
                <a:ext uri="{FF2B5EF4-FFF2-40B4-BE49-F238E27FC236}">
                  <a16:creationId xmlns:a16="http://schemas.microsoft.com/office/drawing/2014/main" id="{31D25FC2-509B-40DD-BFF0-36161B56E2C2}"/>
                </a:ext>
              </a:extLst>
            </p:cNvPr>
            <p:cNvSpPr>
              <a:spLocks noChangeArrowheads="1"/>
            </p:cNvSpPr>
            <p:nvPr/>
          </p:nvSpPr>
          <p:spPr bwMode="auto">
            <a:xfrm>
              <a:off x="1008" y="2592"/>
              <a:ext cx="2928"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Exotic Liquids</a:t>
              </a:r>
              <a:endParaRPr lang="en-US" altLang="en-US" sz="2000">
                <a:latin typeface="Arial" panose="020B0604020202020204" pitchFamily="34" charset="0"/>
              </a:endParaRPr>
            </a:p>
          </p:txBody>
        </p:sp>
        <p:sp>
          <p:nvSpPr>
            <p:cNvPr id="63537" name="Rectangle 49">
              <a:extLst>
                <a:ext uri="{FF2B5EF4-FFF2-40B4-BE49-F238E27FC236}">
                  <a16:creationId xmlns:a16="http://schemas.microsoft.com/office/drawing/2014/main" id="{7C37B1AB-44ED-42F2-81CF-5474C1F35C8E}"/>
                </a:ext>
              </a:extLst>
            </p:cNvPr>
            <p:cNvSpPr>
              <a:spLocks noChangeArrowheads="1"/>
            </p:cNvSpPr>
            <p:nvPr/>
          </p:nvSpPr>
          <p:spPr bwMode="auto">
            <a:xfrm>
              <a:off x="3936" y="259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NULL</a:t>
              </a:r>
              <a:endParaRPr lang="en-US" altLang="en-US" sz="2000">
                <a:latin typeface="Arial" panose="020B0604020202020204" pitchFamily="34" charset="0"/>
              </a:endParaRPr>
            </a:p>
          </p:txBody>
        </p:sp>
        <p:sp>
          <p:nvSpPr>
            <p:cNvPr id="63538" name="Rectangle 50">
              <a:extLst>
                <a:ext uri="{FF2B5EF4-FFF2-40B4-BE49-F238E27FC236}">
                  <a16:creationId xmlns:a16="http://schemas.microsoft.com/office/drawing/2014/main" id="{A30F5FB8-7D9A-4E0C-958B-91834E489B89}"/>
                </a:ext>
              </a:extLst>
            </p:cNvPr>
            <p:cNvSpPr>
              <a:spLocks noChangeArrowheads="1"/>
            </p:cNvSpPr>
            <p:nvPr/>
          </p:nvSpPr>
          <p:spPr bwMode="auto">
            <a:xfrm>
              <a:off x="1008" y="2832"/>
              <a:ext cx="2928"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New Orleans Cajun Delights</a:t>
              </a:r>
              <a:endParaRPr lang="en-US" altLang="en-US" sz="2000">
                <a:latin typeface="Arial" panose="020B0604020202020204" pitchFamily="34" charset="0"/>
              </a:endParaRPr>
            </a:p>
          </p:txBody>
        </p:sp>
        <p:sp>
          <p:nvSpPr>
            <p:cNvPr id="63539" name="Rectangle 51">
              <a:extLst>
                <a:ext uri="{FF2B5EF4-FFF2-40B4-BE49-F238E27FC236}">
                  <a16:creationId xmlns:a16="http://schemas.microsoft.com/office/drawing/2014/main" id="{48A13211-2E8B-42BC-998D-20A912B2657D}"/>
                </a:ext>
              </a:extLst>
            </p:cNvPr>
            <p:cNvSpPr>
              <a:spLocks noChangeArrowheads="1"/>
            </p:cNvSpPr>
            <p:nvPr/>
          </p:nvSpPr>
          <p:spPr bwMode="auto">
            <a:xfrm>
              <a:off x="3936" y="283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NULL</a:t>
              </a:r>
              <a:endParaRPr lang="en-US" altLang="en-US" sz="2000">
                <a:latin typeface="Arial" panose="020B0604020202020204" pitchFamily="34" charset="0"/>
              </a:endParaRPr>
            </a:p>
          </p:txBody>
        </p:sp>
        <p:sp>
          <p:nvSpPr>
            <p:cNvPr id="63540" name="Rectangle 52">
              <a:extLst>
                <a:ext uri="{FF2B5EF4-FFF2-40B4-BE49-F238E27FC236}">
                  <a16:creationId xmlns:a16="http://schemas.microsoft.com/office/drawing/2014/main" id="{2EDD1D43-9765-4924-AB5C-329A8C764C8C}"/>
                </a:ext>
              </a:extLst>
            </p:cNvPr>
            <p:cNvSpPr>
              <a:spLocks noChangeArrowheads="1"/>
            </p:cNvSpPr>
            <p:nvPr/>
          </p:nvSpPr>
          <p:spPr bwMode="auto">
            <a:xfrm>
              <a:off x="1008" y="3072"/>
              <a:ext cx="2928"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Tokyo Traders</a:t>
              </a:r>
              <a:endParaRPr lang="en-US" altLang="en-US" sz="2000">
                <a:latin typeface="Arial" panose="020B0604020202020204" pitchFamily="34" charset="0"/>
              </a:endParaRPr>
            </a:p>
          </p:txBody>
        </p:sp>
        <p:sp>
          <p:nvSpPr>
            <p:cNvPr id="63541" name="Rectangle 53">
              <a:extLst>
                <a:ext uri="{FF2B5EF4-FFF2-40B4-BE49-F238E27FC236}">
                  <a16:creationId xmlns:a16="http://schemas.microsoft.com/office/drawing/2014/main" id="{A8228BA6-D8FE-4F07-8C96-683ECD2297CE}"/>
                </a:ext>
              </a:extLst>
            </p:cNvPr>
            <p:cNvSpPr>
              <a:spLocks noChangeArrowheads="1"/>
            </p:cNvSpPr>
            <p:nvPr/>
          </p:nvSpPr>
          <p:spPr bwMode="auto">
            <a:xfrm>
              <a:off x="3936" y="307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NULL</a:t>
              </a:r>
              <a:endParaRPr lang="en-US" altLang="en-US" sz="2000">
                <a:latin typeface="Arial" panose="020B0604020202020204" pitchFamily="34" charset="0"/>
              </a:endParaRPr>
            </a:p>
          </p:txBody>
        </p:sp>
        <p:sp>
          <p:nvSpPr>
            <p:cNvPr id="63542" name="Rectangle 54">
              <a:extLst>
                <a:ext uri="{FF2B5EF4-FFF2-40B4-BE49-F238E27FC236}">
                  <a16:creationId xmlns:a16="http://schemas.microsoft.com/office/drawing/2014/main" id="{B6D1227C-06AE-4060-B21B-5939EC88CE9A}"/>
                </a:ext>
              </a:extLst>
            </p:cNvPr>
            <p:cNvSpPr>
              <a:spLocks noChangeArrowheads="1"/>
            </p:cNvSpPr>
            <p:nvPr/>
          </p:nvSpPr>
          <p:spPr bwMode="auto">
            <a:xfrm>
              <a:off x="1008" y="3312"/>
              <a:ext cx="2928"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Cooperativa de Quesos 'Las Cabras'</a:t>
              </a:r>
              <a:endParaRPr lang="en-US" altLang="en-US" sz="2000">
                <a:latin typeface="Arial" panose="020B0604020202020204" pitchFamily="34" charset="0"/>
              </a:endParaRPr>
            </a:p>
          </p:txBody>
        </p:sp>
        <p:sp>
          <p:nvSpPr>
            <p:cNvPr id="63543" name="Rectangle 55">
              <a:extLst>
                <a:ext uri="{FF2B5EF4-FFF2-40B4-BE49-F238E27FC236}">
                  <a16:creationId xmlns:a16="http://schemas.microsoft.com/office/drawing/2014/main" id="{FC560844-C6C8-4D88-A9BC-9E082C1BBA28}"/>
                </a:ext>
              </a:extLst>
            </p:cNvPr>
            <p:cNvSpPr>
              <a:spLocks noChangeArrowheads="1"/>
            </p:cNvSpPr>
            <p:nvPr/>
          </p:nvSpPr>
          <p:spPr bwMode="auto">
            <a:xfrm>
              <a:off x="3936" y="331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NULL</a:t>
              </a:r>
              <a:endParaRPr lang="en-US" altLang="en-US" sz="2000">
                <a:latin typeface="Arial" panose="020B0604020202020204" pitchFamily="34" charset="0"/>
              </a:endParaRPr>
            </a:p>
          </p:txBody>
        </p:sp>
        <p:sp>
          <p:nvSpPr>
            <p:cNvPr id="63546" name="Rectangle 58">
              <a:extLst>
                <a:ext uri="{FF2B5EF4-FFF2-40B4-BE49-F238E27FC236}">
                  <a16:creationId xmlns:a16="http://schemas.microsoft.com/office/drawing/2014/main" id="{9CDE4384-9235-4D9B-8272-3EEDA46429AB}"/>
                </a:ext>
              </a:extLst>
            </p:cNvPr>
            <p:cNvSpPr>
              <a:spLocks noChangeArrowheads="1"/>
            </p:cNvSpPr>
            <p:nvPr>
              <p:custDataLst>
                <p:tags r:id="rId5"/>
              </p:custDataLst>
            </p:nvPr>
          </p:nvSpPr>
          <p:spPr bwMode="auto">
            <a:xfrm>
              <a:off x="1008" y="3552"/>
              <a:ext cx="2928"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3547" name="Rectangle 59">
              <a:extLst>
                <a:ext uri="{FF2B5EF4-FFF2-40B4-BE49-F238E27FC236}">
                  <a16:creationId xmlns:a16="http://schemas.microsoft.com/office/drawing/2014/main" id="{2080ECB3-3A56-4743-A394-B0B278C66A63}"/>
                </a:ext>
              </a:extLst>
            </p:cNvPr>
            <p:cNvSpPr>
              <a:spLocks noChangeArrowheads="1"/>
            </p:cNvSpPr>
            <p:nvPr>
              <p:custDataLst>
                <p:tags r:id="rId6"/>
              </p:custDataLst>
            </p:nvPr>
          </p:nvSpPr>
          <p:spPr bwMode="auto">
            <a:xfrm>
              <a:off x="3936" y="355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grpSp>
      <p:sp>
        <p:nvSpPr>
          <p:cNvPr id="63544" name="AutoShape 56">
            <a:extLst>
              <a:ext uri="{FF2B5EF4-FFF2-40B4-BE49-F238E27FC236}">
                <a16:creationId xmlns:a16="http://schemas.microsoft.com/office/drawing/2014/main" id="{7A67CD49-205C-406C-BF04-DCD3BF206F93}"/>
              </a:ext>
            </a:extLst>
          </p:cNvPr>
          <p:cNvSpPr>
            <a:spLocks noChangeArrowheads="1"/>
          </p:cNvSpPr>
          <p:nvPr>
            <p:custDataLst>
              <p:tags r:id="rId4"/>
            </p:custDataLst>
          </p:nvPr>
        </p:nvSpPr>
        <p:spPr bwMode="auto">
          <a:xfrm>
            <a:off x="3924300" y="30480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ES"/>
          </a:p>
        </p:txBody>
      </p:sp>
    </p:spTree>
    <p:extLst>
      <p:ext uri="{BB962C8B-B14F-4D97-AF65-F5344CB8AC3E}">
        <p14:creationId xmlns:p14="http://schemas.microsoft.com/office/powerpoint/2010/main" val="1022672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532"/>
                                        </p:tgtEl>
                                        <p:attrNameLst>
                                          <p:attrName>style.visibility</p:attrName>
                                        </p:attrNameLst>
                                      </p:cBhvr>
                                      <p:to>
                                        <p:strVal val="visible"/>
                                      </p:to>
                                    </p:set>
                                    <p:animEffect transition="in" filter="fade">
                                      <p:cBhvr>
                                        <p:cTn id="7" dur="1000"/>
                                        <p:tgtEl>
                                          <p:spTgt spid="63532"/>
                                        </p:tgtEl>
                                      </p:cBhvr>
                                    </p:animEffect>
                                    <p:anim calcmode="lin" valueType="num">
                                      <p:cBhvr>
                                        <p:cTn id="8" dur="1000" fill="hold"/>
                                        <p:tgtEl>
                                          <p:spTgt spid="63532"/>
                                        </p:tgtEl>
                                        <p:attrNameLst>
                                          <p:attrName>ppt_x</p:attrName>
                                        </p:attrNameLst>
                                      </p:cBhvr>
                                      <p:tavLst>
                                        <p:tav tm="0">
                                          <p:val>
                                            <p:strVal val="#ppt_x"/>
                                          </p:val>
                                        </p:tav>
                                        <p:tav tm="100000">
                                          <p:val>
                                            <p:strVal val="#ppt_x"/>
                                          </p:val>
                                        </p:tav>
                                      </p:tavLst>
                                    </p:anim>
                                    <p:anim calcmode="lin" valueType="num">
                                      <p:cBhvr>
                                        <p:cTn id="9" dur="1000" fill="hold"/>
                                        <p:tgtEl>
                                          <p:spTgt spid="635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3544"/>
                                        </p:tgtEl>
                                        <p:attrNameLst>
                                          <p:attrName>style.visibility</p:attrName>
                                        </p:attrNameLst>
                                      </p:cBhvr>
                                      <p:to>
                                        <p:strVal val="visible"/>
                                      </p:to>
                                    </p:set>
                                    <p:anim calcmode="lin" valueType="num">
                                      <p:cBhvr additive="base">
                                        <p:cTn id="14" dur="500" fill="hold"/>
                                        <p:tgtEl>
                                          <p:spTgt spid="63544"/>
                                        </p:tgtEl>
                                        <p:attrNameLst>
                                          <p:attrName>ppt_x</p:attrName>
                                        </p:attrNameLst>
                                      </p:cBhvr>
                                      <p:tavLst>
                                        <p:tav tm="0">
                                          <p:val>
                                            <p:strVal val="#ppt_x"/>
                                          </p:val>
                                        </p:tav>
                                        <p:tav tm="100000">
                                          <p:val>
                                            <p:strVal val="#ppt_x"/>
                                          </p:val>
                                        </p:tav>
                                      </p:tavLst>
                                    </p:anim>
                                    <p:anim calcmode="lin" valueType="num">
                                      <p:cBhvr additive="base">
                                        <p:cTn id="15" dur="500" fill="hold"/>
                                        <p:tgtEl>
                                          <p:spTgt spid="6354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3552"/>
                                        </p:tgtEl>
                                        <p:attrNameLst>
                                          <p:attrName>style.visibility</p:attrName>
                                        </p:attrNameLst>
                                      </p:cBhvr>
                                      <p:to>
                                        <p:strVal val="visible"/>
                                      </p:to>
                                    </p:set>
                                    <p:anim calcmode="lin" valueType="num">
                                      <p:cBhvr additive="base">
                                        <p:cTn id="20" dur="500" fill="hold"/>
                                        <p:tgtEl>
                                          <p:spTgt spid="63552"/>
                                        </p:tgtEl>
                                        <p:attrNameLst>
                                          <p:attrName>ppt_x</p:attrName>
                                        </p:attrNameLst>
                                      </p:cBhvr>
                                      <p:tavLst>
                                        <p:tav tm="0">
                                          <p:val>
                                            <p:strVal val="#ppt_x"/>
                                          </p:val>
                                        </p:tav>
                                        <p:tav tm="100000">
                                          <p:val>
                                            <p:strVal val="#ppt_x"/>
                                          </p:val>
                                        </p:tav>
                                      </p:tavLst>
                                    </p:anim>
                                    <p:anim calcmode="lin" valueType="num">
                                      <p:cBhvr additive="base">
                                        <p:cTn id="21" dur="500" fill="hold"/>
                                        <p:tgtEl>
                                          <p:spTgt spid="635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32" grpId="0" animBg="1"/>
      <p:bldP spid="6354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60F77562-F52D-4FA8-8B11-38F1837852C5}"/>
              </a:ext>
            </a:extLst>
          </p:cNvPr>
          <p:cNvSpPr>
            <a:spLocks noGrp="1" noChangeArrowheads="1"/>
          </p:cNvSpPr>
          <p:nvPr>
            <p:ph type="title"/>
          </p:nvPr>
        </p:nvSpPr>
        <p:spPr/>
        <p:txBody>
          <a:bodyPr/>
          <a:lstStyle/>
          <a:p>
            <a:pPr>
              <a:buFont typeface="Wingdings" panose="05000000000000000000" pitchFamily="2" charset="2"/>
              <a:buChar char="u"/>
            </a:pPr>
            <a:r>
              <a:rPr lang="en-US" altLang="es-ES">
                <a:solidFill>
                  <a:srgbClr val="000000"/>
                </a:solidFill>
              </a:rPr>
              <a:t> Dar formato a los conjuntos de resultados</a:t>
            </a:r>
            <a:endParaRPr lang="en-US" altLang="en-US">
              <a:solidFill>
                <a:srgbClr val="000000"/>
              </a:solidFill>
            </a:endParaRPr>
          </a:p>
        </p:txBody>
      </p:sp>
      <p:sp>
        <p:nvSpPr>
          <p:cNvPr id="93187" name="Rectangle 3">
            <a:extLst>
              <a:ext uri="{FF2B5EF4-FFF2-40B4-BE49-F238E27FC236}">
                <a16:creationId xmlns:a16="http://schemas.microsoft.com/office/drawing/2014/main" id="{D8DCE347-1C3B-4B4D-B568-E10A00B8E6CE}"/>
              </a:ext>
            </a:extLst>
          </p:cNvPr>
          <p:cNvSpPr>
            <a:spLocks noGrp="1" noChangeArrowheads="1"/>
          </p:cNvSpPr>
          <p:nvPr>
            <p:ph type="body" idx="1"/>
          </p:nvPr>
        </p:nvSpPr>
        <p:spPr/>
        <p:txBody>
          <a:bodyPr/>
          <a:lstStyle/>
          <a:p>
            <a:r>
              <a:rPr lang="en-US" altLang="es-ES">
                <a:solidFill>
                  <a:srgbClr val="000000"/>
                </a:solidFill>
              </a:rPr>
              <a:t>Ordenación de los datos</a:t>
            </a:r>
            <a:endParaRPr lang="en-US" altLang="en-US"/>
          </a:p>
          <a:p>
            <a:r>
              <a:rPr lang="en-US" altLang="es-ES">
                <a:solidFill>
                  <a:srgbClr val="000000"/>
                </a:solidFill>
              </a:rPr>
              <a:t>Eliminación de filas duplicadas</a:t>
            </a:r>
            <a:endParaRPr lang="en-US" altLang="en-US"/>
          </a:p>
          <a:p>
            <a:r>
              <a:rPr lang="en-US" altLang="es-ES">
                <a:solidFill>
                  <a:srgbClr val="000000"/>
                </a:solidFill>
              </a:rPr>
              <a:t>Cambio del nombre de las columnas</a:t>
            </a:r>
            <a:endParaRPr lang="en-US" altLang="en-US"/>
          </a:p>
          <a:p>
            <a:r>
              <a:rPr lang="en-US" altLang="es-ES">
                <a:solidFill>
                  <a:srgbClr val="000000"/>
                </a:solidFill>
              </a:rPr>
              <a:t>Uso de literales</a:t>
            </a:r>
            <a:endParaRPr lang="en-US" altLang="en-US">
              <a:solidFill>
                <a:srgbClr val="000000"/>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274784D-DB7A-4518-872E-39749DF98DA8}"/>
              </a:ext>
            </a:extLst>
          </p:cNvPr>
          <p:cNvSpPr>
            <a:spLocks noGrp="1" noChangeArrowheads="1"/>
          </p:cNvSpPr>
          <p:nvPr>
            <p:ph type="title"/>
          </p:nvPr>
        </p:nvSpPr>
        <p:spPr>
          <a:xfrm>
            <a:off x="1127050" y="365127"/>
            <a:ext cx="6422065" cy="85407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s-ES" dirty="0" err="1">
                <a:solidFill>
                  <a:srgbClr val="000000"/>
                </a:solidFill>
              </a:rPr>
              <a:t>Ordenación</a:t>
            </a:r>
            <a:r>
              <a:rPr lang="en-US" altLang="es-ES" dirty="0">
                <a:solidFill>
                  <a:srgbClr val="000000"/>
                </a:solidFill>
              </a:rPr>
              <a:t> de los </a:t>
            </a:r>
            <a:r>
              <a:rPr lang="en-US" altLang="es-ES" dirty="0" err="1">
                <a:solidFill>
                  <a:srgbClr val="000000"/>
                </a:solidFill>
              </a:rPr>
              <a:t>datos</a:t>
            </a:r>
            <a:endParaRPr lang="en-US" altLang="en-US" dirty="0"/>
          </a:p>
        </p:txBody>
      </p:sp>
      <p:pic>
        <p:nvPicPr>
          <p:cNvPr id="2" name="Imagen 1">
            <a:extLst>
              <a:ext uri="{FF2B5EF4-FFF2-40B4-BE49-F238E27FC236}">
                <a16:creationId xmlns:a16="http://schemas.microsoft.com/office/drawing/2014/main" id="{9D10D3F8-6AE4-47E7-9682-DB17851B585D}"/>
              </a:ext>
            </a:extLst>
          </p:cNvPr>
          <p:cNvPicPr>
            <a:picLocks noChangeAspect="1"/>
          </p:cNvPicPr>
          <p:nvPr/>
        </p:nvPicPr>
        <p:blipFill>
          <a:blip r:embed="rId3"/>
          <a:stretch>
            <a:fillRect/>
          </a:stretch>
        </p:blipFill>
        <p:spPr>
          <a:xfrm>
            <a:off x="466179" y="1219200"/>
            <a:ext cx="5425910" cy="624894"/>
          </a:xfrm>
          <a:prstGeom prst="rect">
            <a:avLst/>
          </a:prstGeom>
        </p:spPr>
      </p:pic>
      <p:pic>
        <p:nvPicPr>
          <p:cNvPr id="3" name="Imagen 2">
            <a:extLst>
              <a:ext uri="{FF2B5EF4-FFF2-40B4-BE49-F238E27FC236}">
                <a16:creationId xmlns:a16="http://schemas.microsoft.com/office/drawing/2014/main" id="{7516ECFD-735D-4C9F-A732-5E00CEB6B56C}"/>
              </a:ext>
            </a:extLst>
          </p:cNvPr>
          <p:cNvPicPr>
            <a:picLocks noChangeAspect="1"/>
          </p:cNvPicPr>
          <p:nvPr/>
        </p:nvPicPr>
        <p:blipFill>
          <a:blip r:embed="rId4"/>
          <a:stretch>
            <a:fillRect/>
          </a:stretch>
        </p:blipFill>
        <p:spPr>
          <a:xfrm>
            <a:off x="631873" y="1844094"/>
            <a:ext cx="5349704" cy="640135"/>
          </a:xfrm>
          <a:prstGeom prst="rect">
            <a:avLst/>
          </a:prstGeom>
        </p:spPr>
      </p:pic>
      <p:pic>
        <p:nvPicPr>
          <p:cNvPr id="4" name="Imagen 3">
            <a:extLst>
              <a:ext uri="{FF2B5EF4-FFF2-40B4-BE49-F238E27FC236}">
                <a16:creationId xmlns:a16="http://schemas.microsoft.com/office/drawing/2014/main" id="{4C0097B6-FCA0-44C3-A03E-618311ECD3C3}"/>
              </a:ext>
            </a:extLst>
          </p:cNvPr>
          <p:cNvPicPr>
            <a:picLocks noChangeAspect="1"/>
          </p:cNvPicPr>
          <p:nvPr/>
        </p:nvPicPr>
        <p:blipFill>
          <a:blip r:embed="rId5"/>
          <a:stretch>
            <a:fillRect/>
          </a:stretch>
        </p:blipFill>
        <p:spPr>
          <a:xfrm>
            <a:off x="621240" y="2468988"/>
            <a:ext cx="5418290" cy="434378"/>
          </a:xfrm>
          <a:prstGeom prst="rect">
            <a:avLst/>
          </a:prstGeom>
        </p:spPr>
      </p:pic>
      <p:pic>
        <p:nvPicPr>
          <p:cNvPr id="5" name="Imagen 4">
            <a:extLst>
              <a:ext uri="{FF2B5EF4-FFF2-40B4-BE49-F238E27FC236}">
                <a16:creationId xmlns:a16="http://schemas.microsoft.com/office/drawing/2014/main" id="{78AB9945-4378-476C-822C-44412874A58E}"/>
              </a:ext>
            </a:extLst>
          </p:cNvPr>
          <p:cNvPicPr>
            <a:picLocks noChangeAspect="1"/>
          </p:cNvPicPr>
          <p:nvPr/>
        </p:nvPicPr>
        <p:blipFill>
          <a:blip r:embed="rId6"/>
          <a:stretch>
            <a:fillRect/>
          </a:stretch>
        </p:blipFill>
        <p:spPr>
          <a:xfrm>
            <a:off x="631873" y="2903366"/>
            <a:ext cx="4679085" cy="373412"/>
          </a:xfrm>
          <a:prstGeom prst="rect">
            <a:avLst/>
          </a:prstGeom>
        </p:spPr>
      </p:pic>
      <p:pic>
        <p:nvPicPr>
          <p:cNvPr id="6" name="Imagen 5">
            <a:extLst>
              <a:ext uri="{FF2B5EF4-FFF2-40B4-BE49-F238E27FC236}">
                <a16:creationId xmlns:a16="http://schemas.microsoft.com/office/drawing/2014/main" id="{02931167-A04E-482D-8700-77335A7B2101}"/>
              </a:ext>
            </a:extLst>
          </p:cNvPr>
          <p:cNvPicPr>
            <a:picLocks noChangeAspect="1"/>
          </p:cNvPicPr>
          <p:nvPr/>
        </p:nvPicPr>
        <p:blipFill>
          <a:blip r:embed="rId7"/>
          <a:stretch>
            <a:fillRect/>
          </a:stretch>
        </p:blipFill>
        <p:spPr>
          <a:xfrm>
            <a:off x="676545" y="3271462"/>
            <a:ext cx="4983912" cy="335309"/>
          </a:xfrm>
          <a:prstGeom prst="rect">
            <a:avLst/>
          </a:prstGeom>
        </p:spPr>
      </p:pic>
      <p:pic>
        <p:nvPicPr>
          <p:cNvPr id="7" name="Imagen 6">
            <a:extLst>
              <a:ext uri="{FF2B5EF4-FFF2-40B4-BE49-F238E27FC236}">
                <a16:creationId xmlns:a16="http://schemas.microsoft.com/office/drawing/2014/main" id="{EDD7CC2B-103D-4E95-9143-77BD6B2B42B0}"/>
              </a:ext>
            </a:extLst>
          </p:cNvPr>
          <p:cNvPicPr>
            <a:picLocks noChangeAspect="1"/>
          </p:cNvPicPr>
          <p:nvPr/>
        </p:nvPicPr>
        <p:blipFill>
          <a:blip r:embed="rId8"/>
          <a:stretch>
            <a:fillRect/>
          </a:stretch>
        </p:blipFill>
        <p:spPr>
          <a:xfrm>
            <a:off x="676545" y="3701231"/>
            <a:ext cx="5387807" cy="388654"/>
          </a:xfrm>
          <a:prstGeom prst="rect">
            <a:avLst/>
          </a:prstGeom>
        </p:spPr>
      </p:pic>
      <p:pic>
        <p:nvPicPr>
          <p:cNvPr id="8" name="Imagen 7">
            <a:extLst>
              <a:ext uri="{FF2B5EF4-FFF2-40B4-BE49-F238E27FC236}">
                <a16:creationId xmlns:a16="http://schemas.microsoft.com/office/drawing/2014/main" id="{8D4E6709-6788-4803-BD72-6104501FC858}"/>
              </a:ext>
            </a:extLst>
          </p:cNvPr>
          <p:cNvPicPr>
            <a:picLocks noChangeAspect="1"/>
          </p:cNvPicPr>
          <p:nvPr/>
        </p:nvPicPr>
        <p:blipFill>
          <a:blip r:embed="rId9"/>
          <a:stretch>
            <a:fillRect/>
          </a:stretch>
        </p:blipFill>
        <p:spPr>
          <a:xfrm>
            <a:off x="717406" y="4110532"/>
            <a:ext cx="4625741" cy="388654"/>
          </a:xfrm>
          <a:prstGeom prst="rect">
            <a:avLst/>
          </a:prstGeom>
        </p:spPr>
      </p:pic>
      <p:pic>
        <p:nvPicPr>
          <p:cNvPr id="9" name="Imagen 8">
            <a:extLst>
              <a:ext uri="{FF2B5EF4-FFF2-40B4-BE49-F238E27FC236}">
                <a16:creationId xmlns:a16="http://schemas.microsoft.com/office/drawing/2014/main" id="{09A21A0D-F6E5-4A93-8429-39F45FC4E2CD}"/>
              </a:ext>
            </a:extLst>
          </p:cNvPr>
          <p:cNvPicPr>
            <a:picLocks noChangeAspect="1"/>
          </p:cNvPicPr>
          <p:nvPr/>
        </p:nvPicPr>
        <p:blipFill>
          <a:blip r:embed="rId10"/>
          <a:stretch>
            <a:fillRect/>
          </a:stretch>
        </p:blipFill>
        <p:spPr>
          <a:xfrm>
            <a:off x="688772" y="4519833"/>
            <a:ext cx="5182049" cy="602032"/>
          </a:xfrm>
          <a:prstGeom prst="rect">
            <a:avLst/>
          </a:prstGeom>
        </p:spPr>
      </p:pic>
      <p:pic>
        <p:nvPicPr>
          <p:cNvPr id="10" name="Imagen 9">
            <a:extLst>
              <a:ext uri="{FF2B5EF4-FFF2-40B4-BE49-F238E27FC236}">
                <a16:creationId xmlns:a16="http://schemas.microsoft.com/office/drawing/2014/main" id="{865ABDAA-AC3B-4601-A5F5-6150CFFCE3A6}"/>
              </a:ext>
            </a:extLst>
          </p:cNvPr>
          <p:cNvPicPr>
            <a:picLocks noChangeAspect="1"/>
          </p:cNvPicPr>
          <p:nvPr/>
        </p:nvPicPr>
        <p:blipFill>
          <a:blip r:embed="rId11"/>
          <a:stretch>
            <a:fillRect/>
          </a:stretch>
        </p:blipFill>
        <p:spPr>
          <a:xfrm>
            <a:off x="727673" y="5094573"/>
            <a:ext cx="5082980" cy="457240"/>
          </a:xfrm>
          <a:prstGeom prst="rect">
            <a:avLst/>
          </a:prstGeom>
        </p:spPr>
      </p:pic>
      <p:sp>
        <p:nvSpPr>
          <p:cNvPr id="11" name="Rectángulo 10">
            <a:extLst>
              <a:ext uri="{FF2B5EF4-FFF2-40B4-BE49-F238E27FC236}">
                <a16:creationId xmlns:a16="http://schemas.microsoft.com/office/drawing/2014/main" id="{704F1393-FA2A-46B4-B175-FC868996B222}"/>
              </a:ext>
            </a:extLst>
          </p:cNvPr>
          <p:cNvSpPr/>
          <p:nvPr/>
        </p:nvSpPr>
        <p:spPr>
          <a:xfrm>
            <a:off x="621240" y="3606771"/>
            <a:ext cx="5535011" cy="4299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 name="Rectángulo 54">
            <a:extLst>
              <a:ext uri="{FF2B5EF4-FFF2-40B4-BE49-F238E27FC236}">
                <a16:creationId xmlns:a16="http://schemas.microsoft.com/office/drawing/2014/main" id="{C2C067F7-6DA6-4A1F-9B7E-71588FC92ACC}"/>
              </a:ext>
            </a:extLst>
          </p:cNvPr>
          <p:cNvSpPr/>
          <p:nvPr/>
        </p:nvSpPr>
        <p:spPr>
          <a:xfrm>
            <a:off x="676545" y="5094573"/>
            <a:ext cx="5535011" cy="4299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barn(inVertical)">
                                      <p:cBhvr>
                                        <p:cTn id="61" dur="500"/>
                                        <p:tgtEl>
                                          <p:spTgt spid="55"/>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barn(inVertical)">
                                      <p:cBhvr>
                                        <p:cTn id="6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274784D-DB7A-4518-872E-39749DF98DA8}"/>
              </a:ext>
            </a:extLst>
          </p:cNvPr>
          <p:cNvSpPr>
            <a:spLocks noGrp="1" noChangeArrowheads="1"/>
          </p:cNvSpPr>
          <p:nvPr>
            <p:ph type="title"/>
          </p:nvPr>
        </p:nvSpPr>
        <p:spPr>
          <a:xfrm>
            <a:off x="1127050" y="365127"/>
            <a:ext cx="6422065" cy="85407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s-ES" dirty="0" err="1">
                <a:solidFill>
                  <a:srgbClr val="000000"/>
                </a:solidFill>
              </a:rPr>
              <a:t>Ordenación</a:t>
            </a:r>
            <a:r>
              <a:rPr lang="en-US" altLang="es-ES" dirty="0">
                <a:solidFill>
                  <a:srgbClr val="000000"/>
                </a:solidFill>
              </a:rPr>
              <a:t> de los </a:t>
            </a:r>
            <a:r>
              <a:rPr lang="en-US" altLang="es-ES" dirty="0" err="1">
                <a:solidFill>
                  <a:srgbClr val="000000"/>
                </a:solidFill>
              </a:rPr>
              <a:t>datos</a:t>
            </a:r>
            <a:endParaRPr lang="en-US" altLang="en-US" dirty="0"/>
          </a:p>
        </p:txBody>
      </p:sp>
      <p:sp>
        <p:nvSpPr>
          <p:cNvPr id="66682" name="Rectangle 122">
            <a:extLst>
              <a:ext uri="{FF2B5EF4-FFF2-40B4-BE49-F238E27FC236}">
                <a16:creationId xmlns:a16="http://schemas.microsoft.com/office/drawing/2014/main" id="{AF0A2C94-D372-4D19-A01D-0EDB085C592B}"/>
              </a:ext>
            </a:extLst>
          </p:cNvPr>
          <p:cNvSpPr>
            <a:spLocks noChangeArrowheads="1"/>
          </p:cNvSpPr>
          <p:nvPr/>
        </p:nvSpPr>
        <p:spPr bwMode="auto">
          <a:xfrm flipH="1">
            <a:off x="762000" y="32004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6683" name="Rectangle 123">
            <a:extLst>
              <a:ext uri="{FF2B5EF4-FFF2-40B4-BE49-F238E27FC236}">
                <a16:creationId xmlns:a16="http://schemas.microsoft.com/office/drawing/2014/main" id="{B821BA4C-D60A-4A00-A2CA-023327820594}"/>
              </a:ext>
            </a:extLst>
          </p:cNvPr>
          <p:cNvSpPr>
            <a:spLocks noChangeArrowheads="1"/>
          </p:cNvSpPr>
          <p:nvPr/>
        </p:nvSpPr>
        <p:spPr bwMode="auto">
          <a:xfrm>
            <a:off x="3597275" y="10668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6684" name="Rectangle 124">
            <a:extLst>
              <a:ext uri="{FF2B5EF4-FFF2-40B4-BE49-F238E27FC236}">
                <a16:creationId xmlns:a16="http://schemas.microsoft.com/office/drawing/2014/main" id="{58E7EC2E-CA33-45AD-B39C-62F14E5DC2AF}"/>
              </a:ext>
            </a:extLst>
          </p:cNvPr>
          <p:cNvSpPr>
            <a:spLocks noChangeArrowheads="1"/>
          </p:cNvSpPr>
          <p:nvPr/>
        </p:nvSpPr>
        <p:spPr bwMode="auto">
          <a:xfrm>
            <a:off x="533400" y="1524000"/>
            <a:ext cx="8077200" cy="14478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dirty="0">
                <a:solidFill>
                  <a:srgbClr val="000000"/>
                </a:solidFill>
                <a:latin typeface="Lucida Sans Typewriter" panose="020B0509030504030204" pitchFamily="49" charset="0"/>
              </a:rPr>
              <a:t>USE </a:t>
            </a:r>
            <a:r>
              <a:rPr lang="en-US" altLang="es-ES" sz="2000" dirty="0" err="1">
                <a:solidFill>
                  <a:srgbClr val="000000"/>
                </a:solidFill>
                <a:latin typeface="Lucida Sans Typewriter" panose="020B0509030504030204" pitchFamily="49" charset="0"/>
              </a:rPr>
              <a:t>northwind</a:t>
            </a:r>
            <a:endParaRPr lang="en-US" altLang="en-US" sz="2000" noProof="1">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SELECT productid, </a:t>
            </a:r>
            <a:r>
              <a:rPr lang="en-US" altLang="es-ES" sz="2000" dirty="0" err="1">
                <a:solidFill>
                  <a:srgbClr val="000000"/>
                </a:solidFill>
                <a:latin typeface="Lucida Sans Typewriter" panose="020B0509030504030204" pitchFamily="49" charset="0"/>
              </a:rPr>
              <a:t>productname</a:t>
            </a:r>
            <a:r>
              <a:rPr lang="en-US" altLang="es-ES" sz="2000" dirty="0">
                <a:solidFill>
                  <a:srgbClr val="000000"/>
                </a:solidFill>
                <a:latin typeface="Lucida Sans Typewriter" panose="020B0509030504030204" pitchFamily="49" charset="0"/>
              </a:rPr>
              <a:t>, </a:t>
            </a:r>
            <a:r>
              <a:rPr lang="en-US" altLang="es-ES" sz="2000" dirty="0" err="1">
                <a:solidFill>
                  <a:srgbClr val="000000"/>
                </a:solidFill>
                <a:latin typeface="Lucida Sans Typewriter" panose="020B0509030504030204" pitchFamily="49" charset="0"/>
              </a:rPr>
              <a:t>categoryid</a:t>
            </a:r>
            <a:r>
              <a:rPr lang="en-US" altLang="es-ES" sz="2000" dirty="0">
                <a:solidFill>
                  <a:srgbClr val="000000"/>
                </a:solidFill>
                <a:latin typeface="Lucida Sans Typewriter" panose="020B0509030504030204" pitchFamily="49" charset="0"/>
              </a:rPr>
              <a:t>, </a:t>
            </a:r>
            <a:r>
              <a:rPr lang="en-US" altLang="es-ES" sz="2000" dirty="0" err="1">
                <a:solidFill>
                  <a:srgbClr val="000000"/>
                </a:solidFill>
                <a:latin typeface="Lucida Sans Typewriter" panose="020B0509030504030204" pitchFamily="49" charset="0"/>
              </a:rPr>
              <a:t>unitprice</a:t>
            </a:r>
            <a:endParaRPr lang="en-US" altLang="en-US" sz="2000" noProof="1">
              <a:latin typeface="Lucida Sans Typewriter" panose="020B0509030504030204" pitchFamily="49" charset="0"/>
            </a:endParaRPr>
          </a:p>
          <a:p>
            <a:pPr>
              <a:lnSpc>
                <a:spcPct val="96000"/>
              </a:lnSpc>
            </a:pPr>
            <a:r>
              <a:rPr lang="en-US" altLang="en-US" sz="2000" dirty="0">
                <a:latin typeface="Lucida Sans Typewriter" panose="020B0509030504030204" pitchFamily="49" charset="0"/>
              </a:rPr>
              <a:t> </a:t>
            </a:r>
            <a:r>
              <a:rPr lang="en-US" altLang="es-ES" sz="2000" dirty="0">
                <a:solidFill>
                  <a:srgbClr val="000000"/>
                </a:solidFill>
                <a:latin typeface="Lucida Sans Typewriter" panose="020B0509030504030204" pitchFamily="49" charset="0"/>
              </a:rPr>
              <a:t>FROM products</a:t>
            </a:r>
            <a:endParaRPr lang="en-US" altLang="en-US" sz="2000" noProof="1">
              <a:latin typeface="Lucida Sans Typewriter" panose="020B0509030504030204" pitchFamily="49" charset="0"/>
            </a:endParaRPr>
          </a:p>
          <a:p>
            <a:pPr>
              <a:lnSpc>
                <a:spcPct val="96000"/>
              </a:lnSpc>
            </a:pPr>
            <a:r>
              <a:rPr lang="en-US" altLang="en-US" sz="2000" dirty="0">
                <a:latin typeface="Lucida Sans Typewriter" panose="020B0509030504030204" pitchFamily="49" charset="0"/>
              </a:rPr>
              <a:t> </a:t>
            </a:r>
            <a:r>
              <a:rPr lang="en-US" altLang="es-ES" sz="2000" dirty="0">
                <a:solidFill>
                  <a:srgbClr val="000000"/>
                </a:solidFill>
                <a:latin typeface="Lucida Sans Typewriter" panose="020B0509030504030204" pitchFamily="49" charset="0"/>
              </a:rPr>
              <a:t>ORDER BY </a:t>
            </a:r>
            <a:r>
              <a:rPr lang="en-US" altLang="es-ES" sz="2000" dirty="0" err="1">
                <a:solidFill>
                  <a:srgbClr val="000000"/>
                </a:solidFill>
                <a:latin typeface="Lucida Sans Typewriter" panose="020B0509030504030204" pitchFamily="49" charset="0"/>
              </a:rPr>
              <a:t>categoryid</a:t>
            </a:r>
            <a:r>
              <a:rPr lang="en-US" altLang="es-ES" sz="2000" dirty="0">
                <a:solidFill>
                  <a:srgbClr val="000000"/>
                </a:solidFill>
                <a:latin typeface="Lucida Sans Typewriter" panose="020B0509030504030204" pitchFamily="49" charset="0"/>
              </a:rPr>
              <a:t>, </a:t>
            </a:r>
            <a:r>
              <a:rPr lang="en-US" altLang="es-ES" sz="2000" dirty="0" err="1">
                <a:solidFill>
                  <a:srgbClr val="000000"/>
                </a:solidFill>
                <a:latin typeface="Lucida Sans Typewriter" panose="020B0509030504030204" pitchFamily="49" charset="0"/>
              </a:rPr>
              <a:t>unitprice</a:t>
            </a:r>
            <a:r>
              <a:rPr lang="en-US" altLang="es-ES" sz="2000" dirty="0">
                <a:solidFill>
                  <a:srgbClr val="000000"/>
                </a:solidFill>
                <a:latin typeface="Lucida Sans Typewriter" panose="020B0509030504030204" pitchFamily="49" charset="0"/>
              </a:rPr>
              <a:t> DESC</a:t>
            </a:r>
            <a:endParaRPr lang="en-US" altLang="en-US" sz="2000" dirty="0">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GO</a:t>
            </a:r>
            <a:endParaRPr lang="en-US" altLang="en-US" sz="2000" dirty="0">
              <a:solidFill>
                <a:srgbClr val="000000"/>
              </a:solidFill>
              <a:latin typeface="Lucida Sans Typewriter" panose="020B0509030504030204" pitchFamily="49" charset="0"/>
            </a:endParaRPr>
          </a:p>
        </p:txBody>
      </p:sp>
      <p:grpSp>
        <p:nvGrpSpPr>
          <p:cNvPr id="66726" name="Group 163">
            <a:extLst>
              <a:ext uri="{FF2B5EF4-FFF2-40B4-BE49-F238E27FC236}">
                <a16:creationId xmlns:a16="http://schemas.microsoft.com/office/drawing/2014/main" id="{722ADD09-4959-424B-BAE9-CDF4FF6902CC}"/>
              </a:ext>
            </a:extLst>
          </p:cNvPr>
          <p:cNvGrpSpPr>
            <a:grpSpLocks/>
          </p:cNvGrpSpPr>
          <p:nvPr/>
        </p:nvGrpSpPr>
        <p:grpSpPr bwMode="auto">
          <a:xfrm>
            <a:off x="533400" y="3505200"/>
            <a:ext cx="8077200" cy="2895600"/>
            <a:chOff x="336" y="2208"/>
            <a:chExt cx="5088" cy="1824"/>
          </a:xfrm>
        </p:grpSpPr>
        <p:sp>
          <p:nvSpPr>
            <p:cNvPr id="66686" name="Rectangle 126">
              <a:extLst>
                <a:ext uri="{FF2B5EF4-FFF2-40B4-BE49-F238E27FC236}">
                  <a16:creationId xmlns:a16="http://schemas.microsoft.com/office/drawing/2014/main" id="{B418597C-24D4-453F-9D3F-190421C11B3E}"/>
                </a:ext>
              </a:extLst>
            </p:cNvPr>
            <p:cNvSpPr>
              <a:spLocks noChangeArrowheads="1"/>
            </p:cNvSpPr>
            <p:nvPr/>
          </p:nvSpPr>
          <p:spPr bwMode="auto">
            <a:xfrm>
              <a:off x="336" y="2208"/>
              <a:ext cx="1008"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productid</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6687" name="Rectangle 127">
              <a:extLst>
                <a:ext uri="{FF2B5EF4-FFF2-40B4-BE49-F238E27FC236}">
                  <a16:creationId xmlns:a16="http://schemas.microsoft.com/office/drawing/2014/main" id="{202F32F4-3EB1-47E7-AFA9-34A58F723FB4}"/>
                </a:ext>
              </a:extLst>
            </p:cNvPr>
            <p:cNvSpPr>
              <a:spLocks noChangeArrowheads="1"/>
            </p:cNvSpPr>
            <p:nvPr/>
          </p:nvSpPr>
          <p:spPr bwMode="auto">
            <a:xfrm>
              <a:off x="1344" y="2208"/>
              <a:ext cx="2256"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productname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6688" name="Rectangle 128">
              <a:extLst>
                <a:ext uri="{FF2B5EF4-FFF2-40B4-BE49-F238E27FC236}">
                  <a16:creationId xmlns:a16="http://schemas.microsoft.com/office/drawing/2014/main" id="{50AA9C22-DF02-44B0-ACFE-8A8003B4B041}"/>
                </a:ext>
              </a:extLst>
            </p:cNvPr>
            <p:cNvSpPr>
              <a:spLocks noChangeArrowheads="1"/>
            </p:cNvSpPr>
            <p:nvPr/>
          </p:nvSpPr>
          <p:spPr bwMode="auto">
            <a:xfrm>
              <a:off x="3600" y="2208"/>
              <a:ext cx="912"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categoryid</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6689" name="Rectangle 129">
              <a:extLst>
                <a:ext uri="{FF2B5EF4-FFF2-40B4-BE49-F238E27FC236}">
                  <a16:creationId xmlns:a16="http://schemas.microsoft.com/office/drawing/2014/main" id="{852ABE7D-7756-46B6-B28C-6236EC86610A}"/>
                </a:ext>
              </a:extLst>
            </p:cNvPr>
            <p:cNvSpPr>
              <a:spLocks noChangeArrowheads="1"/>
            </p:cNvSpPr>
            <p:nvPr/>
          </p:nvSpPr>
          <p:spPr bwMode="auto">
            <a:xfrm>
              <a:off x="4512" y="2208"/>
              <a:ext cx="912"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unitprice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6690" name="Rectangle 130">
              <a:extLst>
                <a:ext uri="{FF2B5EF4-FFF2-40B4-BE49-F238E27FC236}">
                  <a16:creationId xmlns:a16="http://schemas.microsoft.com/office/drawing/2014/main" id="{8BD49EC7-26F3-4003-85AF-CCDDACCC31BB}"/>
                </a:ext>
              </a:extLst>
            </p:cNvPr>
            <p:cNvSpPr>
              <a:spLocks noChangeArrowheads="1"/>
            </p:cNvSpPr>
            <p:nvPr>
              <p:custDataLst>
                <p:tags r:id="rId1"/>
              </p:custDataLst>
            </p:nvPr>
          </p:nvSpPr>
          <p:spPr bwMode="auto">
            <a:xfrm>
              <a:off x="336" y="2496"/>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38</a:t>
              </a:r>
            </a:p>
          </p:txBody>
        </p:sp>
        <p:sp>
          <p:nvSpPr>
            <p:cNvPr id="66691" name="Rectangle 131">
              <a:extLst>
                <a:ext uri="{FF2B5EF4-FFF2-40B4-BE49-F238E27FC236}">
                  <a16:creationId xmlns:a16="http://schemas.microsoft.com/office/drawing/2014/main" id="{F694459B-A960-4245-9AD8-4BA66994812E}"/>
                </a:ext>
              </a:extLst>
            </p:cNvPr>
            <p:cNvSpPr>
              <a:spLocks noChangeArrowheads="1"/>
            </p:cNvSpPr>
            <p:nvPr/>
          </p:nvSpPr>
          <p:spPr bwMode="auto">
            <a:xfrm>
              <a:off x="1344" y="2496"/>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Côte de Blaye</a:t>
              </a:r>
              <a:endParaRPr lang="en-US" altLang="en-US" sz="2000">
                <a:latin typeface="Arial" panose="020B0604020202020204" pitchFamily="34" charset="0"/>
              </a:endParaRPr>
            </a:p>
          </p:txBody>
        </p:sp>
        <p:sp>
          <p:nvSpPr>
            <p:cNvPr id="66692" name="Rectangle 132">
              <a:extLst>
                <a:ext uri="{FF2B5EF4-FFF2-40B4-BE49-F238E27FC236}">
                  <a16:creationId xmlns:a16="http://schemas.microsoft.com/office/drawing/2014/main" id="{5346CF3B-AC96-4508-BB92-0C8ADBB713EC}"/>
                </a:ext>
              </a:extLst>
            </p:cNvPr>
            <p:cNvSpPr>
              <a:spLocks noChangeArrowheads="1"/>
            </p:cNvSpPr>
            <p:nvPr>
              <p:custDataLst>
                <p:tags r:id="rId2"/>
              </p:custDataLst>
            </p:nvPr>
          </p:nvSpPr>
          <p:spPr bwMode="auto">
            <a:xfrm>
              <a:off x="3600" y="2496"/>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a:t>
              </a:r>
            </a:p>
          </p:txBody>
        </p:sp>
        <p:sp>
          <p:nvSpPr>
            <p:cNvPr id="66693" name="Rectangle 133">
              <a:extLst>
                <a:ext uri="{FF2B5EF4-FFF2-40B4-BE49-F238E27FC236}">
                  <a16:creationId xmlns:a16="http://schemas.microsoft.com/office/drawing/2014/main" id="{2A814B3A-4B03-40B3-B455-3F09C6FE62F5}"/>
                </a:ext>
              </a:extLst>
            </p:cNvPr>
            <p:cNvSpPr>
              <a:spLocks noChangeArrowheads="1"/>
            </p:cNvSpPr>
            <p:nvPr>
              <p:custDataLst>
                <p:tags r:id="rId3"/>
              </p:custDataLst>
            </p:nvPr>
          </p:nvSpPr>
          <p:spPr bwMode="auto">
            <a:xfrm>
              <a:off x="4512" y="2496"/>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263.5000</a:t>
              </a:r>
            </a:p>
          </p:txBody>
        </p:sp>
        <p:sp>
          <p:nvSpPr>
            <p:cNvPr id="66694" name="Rectangle 134">
              <a:extLst>
                <a:ext uri="{FF2B5EF4-FFF2-40B4-BE49-F238E27FC236}">
                  <a16:creationId xmlns:a16="http://schemas.microsoft.com/office/drawing/2014/main" id="{44BBF2CE-6B3B-4756-BCC4-6F35EAC92E27}"/>
                </a:ext>
              </a:extLst>
            </p:cNvPr>
            <p:cNvSpPr>
              <a:spLocks noChangeArrowheads="1"/>
            </p:cNvSpPr>
            <p:nvPr>
              <p:custDataLst>
                <p:tags r:id="rId4"/>
              </p:custDataLst>
            </p:nvPr>
          </p:nvSpPr>
          <p:spPr bwMode="auto">
            <a:xfrm>
              <a:off x="336" y="2688"/>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43</a:t>
              </a:r>
            </a:p>
          </p:txBody>
        </p:sp>
        <p:sp>
          <p:nvSpPr>
            <p:cNvPr id="66695" name="Rectangle 135">
              <a:extLst>
                <a:ext uri="{FF2B5EF4-FFF2-40B4-BE49-F238E27FC236}">
                  <a16:creationId xmlns:a16="http://schemas.microsoft.com/office/drawing/2014/main" id="{0E3E90D5-8873-49C3-935F-E088E8B40F44}"/>
                </a:ext>
              </a:extLst>
            </p:cNvPr>
            <p:cNvSpPr>
              <a:spLocks noChangeArrowheads="1"/>
            </p:cNvSpPr>
            <p:nvPr/>
          </p:nvSpPr>
          <p:spPr bwMode="auto">
            <a:xfrm>
              <a:off x="1344" y="2688"/>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Ipoh Coffee</a:t>
              </a:r>
              <a:endParaRPr lang="en-US" altLang="en-US" sz="2000">
                <a:latin typeface="Arial" panose="020B0604020202020204" pitchFamily="34" charset="0"/>
              </a:endParaRPr>
            </a:p>
          </p:txBody>
        </p:sp>
        <p:sp>
          <p:nvSpPr>
            <p:cNvPr id="66696" name="Rectangle 136">
              <a:extLst>
                <a:ext uri="{FF2B5EF4-FFF2-40B4-BE49-F238E27FC236}">
                  <a16:creationId xmlns:a16="http://schemas.microsoft.com/office/drawing/2014/main" id="{1486EC9E-BE00-44FC-AC1C-AA3768715E99}"/>
                </a:ext>
              </a:extLst>
            </p:cNvPr>
            <p:cNvSpPr>
              <a:spLocks noChangeArrowheads="1"/>
            </p:cNvSpPr>
            <p:nvPr>
              <p:custDataLst>
                <p:tags r:id="rId5"/>
              </p:custDataLst>
            </p:nvPr>
          </p:nvSpPr>
          <p:spPr bwMode="auto">
            <a:xfrm>
              <a:off x="3600" y="2688"/>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a:t>
              </a:r>
            </a:p>
          </p:txBody>
        </p:sp>
        <p:sp>
          <p:nvSpPr>
            <p:cNvPr id="66697" name="Rectangle 137">
              <a:extLst>
                <a:ext uri="{FF2B5EF4-FFF2-40B4-BE49-F238E27FC236}">
                  <a16:creationId xmlns:a16="http://schemas.microsoft.com/office/drawing/2014/main" id="{854BC8FA-5855-4EE7-BDEB-DCBEC03375D2}"/>
                </a:ext>
              </a:extLst>
            </p:cNvPr>
            <p:cNvSpPr>
              <a:spLocks noChangeArrowheads="1"/>
            </p:cNvSpPr>
            <p:nvPr>
              <p:custDataLst>
                <p:tags r:id="rId6"/>
              </p:custDataLst>
            </p:nvPr>
          </p:nvSpPr>
          <p:spPr bwMode="auto">
            <a:xfrm>
              <a:off x="4512" y="2688"/>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46.0000</a:t>
              </a:r>
            </a:p>
          </p:txBody>
        </p:sp>
        <p:sp>
          <p:nvSpPr>
            <p:cNvPr id="66698" name="Rectangle 138">
              <a:extLst>
                <a:ext uri="{FF2B5EF4-FFF2-40B4-BE49-F238E27FC236}">
                  <a16:creationId xmlns:a16="http://schemas.microsoft.com/office/drawing/2014/main" id="{83B73C53-3EC1-4424-92A9-1E1D33C68A02}"/>
                </a:ext>
              </a:extLst>
            </p:cNvPr>
            <p:cNvSpPr>
              <a:spLocks noChangeArrowheads="1"/>
            </p:cNvSpPr>
            <p:nvPr>
              <p:custDataLst>
                <p:tags r:id="rId7"/>
              </p:custDataLst>
            </p:nvPr>
          </p:nvSpPr>
          <p:spPr bwMode="auto">
            <a:xfrm>
              <a:off x="336" y="2880"/>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a:t>
              </a:r>
            </a:p>
          </p:txBody>
        </p:sp>
        <p:sp>
          <p:nvSpPr>
            <p:cNvPr id="66699" name="Rectangle 139">
              <a:extLst>
                <a:ext uri="{FF2B5EF4-FFF2-40B4-BE49-F238E27FC236}">
                  <a16:creationId xmlns:a16="http://schemas.microsoft.com/office/drawing/2014/main" id="{85EFCF9A-CC81-438B-8155-0B0C298C5F25}"/>
                </a:ext>
              </a:extLst>
            </p:cNvPr>
            <p:cNvSpPr>
              <a:spLocks noChangeArrowheads="1"/>
            </p:cNvSpPr>
            <p:nvPr/>
          </p:nvSpPr>
          <p:spPr bwMode="auto">
            <a:xfrm>
              <a:off x="1344" y="2880"/>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Chang</a:t>
              </a:r>
              <a:endParaRPr lang="en-US" altLang="en-US" sz="2000">
                <a:latin typeface="Arial" panose="020B0604020202020204" pitchFamily="34" charset="0"/>
              </a:endParaRPr>
            </a:p>
          </p:txBody>
        </p:sp>
        <p:sp>
          <p:nvSpPr>
            <p:cNvPr id="66700" name="Rectangle 140">
              <a:extLst>
                <a:ext uri="{FF2B5EF4-FFF2-40B4-BE49-F238E27FC236}">
                  <a16:creationId xmlns:a16="http://schemas.microsoft.com/office/drawing/2014/main" id="{3D0C6251-C3D4-469E-A124-7AF3EB0C0DE2}"/>
                </a:ext>
              </a:extLst>
            </p:cNvPr>
            <p:cNvSpPr>
              <a:spLocks noChangeArrowheads="1"/>
            </p:cNvSpPr>
            <p:nvPr>
              <p:custDataLst>
                <p:tags r:id="rId8"/>
              </p:custDataLst>
            </p:nvPr>
          </p:nvSpPr>
          <p:spPr bwMode="auto">
            <a:xfrm>
              <a:off x="3600" y="2880"/>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a:t>
              </a:r>
            </a:p>
          </p:txBody>
        </p:sp>
        <p:sp>
          <p:nvSpPr>
            <p:cNvPr id="66701" name="Rectangle 141">
              <a:extLst>
                <a:ext uri="{FF2B5EF4-FFF2-40B4-BE49-F238E27FC236}">
                  <a16:creationId xmlns:a16="http://schemas.microsoft.com/office/drawing/2014/main" id="{FD7914DD-D76F-4297-A5E7-0A408E08FC98}"/>
                </a:ext>
              </a:extLst>
            </p:cNvPr>
            <p:cNvSpPr>
              <a:spLocks noChangeArrowheads="1"/>
            </p:cNvSpPr>
            <p:nvPr>
              <p:custDataLst>
                <p:tags r:id="rId9"/>
              </p:custDataLst>
            </p:nvPr>
          </p:nvSpPr>
          <p:spPr bwMode="auto">
            <a:xfrm>
              <a:off x="4512" y="2880"/>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19.0000</a:t>
              </a:r>
            </a:p>
          </p:txBody>
        </p:sp>
        <p:sp>
          <p:nvSpPr>
            <p:cNvPr id="66702" name="Rectangle 142">
              <a:extLst>
                <a:ext uri="{FF2B5EF4-FFF2-40B4-BE49-F238E27FC236}">
                  <a16:creationId xmlns:a16="http://schemas.microsoft.com/office/drawing/2014/main" id="{D3947F8C-9A4E-43AE-8EC5-EF222FC36041}"/>
                </a:ext>
              </a:extLst>
            </p:cNvPr>
            <p:cNvSpPr>
              <a:spLocks noChangeArrowheads="1"/>
            </p:cNvSpPr>
            <p:nvPr>
              <p:custDataLst>
                <p:tags r:id="rId10"/>
              </p:custDataLst>
            </p:nvPr>
          </p:nvSpPr>
          <p:spPr bwMode="auto">
            <a:xfrm>
              <a:off x="336" y="3072"/>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03" name="Rectangle 143">
              <a:extLst>
                <a:ext uri="{FF2B5EF4-FFF2-40B4-BE49-F238E27FC236}">
                  <a16:creationId xmlns:a16="http://schemas.microsoft.com/office/drawing/2014/main" id="{DDD443CF-7909-475B-9653-340604285505}"/>
                </a:ext>
              </a:extLst>
            </p:cNvPr>
            <p:cNvSpPr>
              <a:spLocks noChangeArrowheads="1"/>
            </p:cNvSpPr>
            <p:nvPr>
              <p:custDataLst>
                <p:tags r:id="rId11"/>
              </p:custDataLst>
            </p:nvPr>
          </p:nvSpPr>
          <p:spPr bwMode="auto">
            <a:xfrm>
              <a:off x="1344" y="3072"/>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04" name="Rectangle 144">
              <a:extLst>
                <a:ext uri="{FF2B5EF4-FFF2-40B4-BE49-F238E27FC236}">
                  <a16:creationId xmlns:a16="http://schemas.microsoft.com/office/drawing/2014/main" id="{C667D3F2-CF4F-4804-8D4B-B6C14965C241}"/>
                </a:ext>
              </a:extLst>
            </p:cNvPr>
            <p:cNvSpPr>
              <a:spLocks noChangeArrowheads="1"/>
            </p:cNvSpPr>
            <p:nvPr>
              <p:custDataLst>
                <p:tags r:id="rId12"/>
              </p:custDataLst>
            </p:nvPr>
          </p:nvSpPr>
          <p:spPr bwMode="auto">
            <a:xfrm>
              <a:off x="3600" y="3072"/>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05" name="Rectangle 145">
              <a:extLst>
                <a:ext uri="{FF2B5EF4-FFF2-40B4-BE49-F238E27FC236}">
                  <a16:creationId xmlns:a16="http://schemas.microsoft.com/office/drawing/2014/main" id="{E5F406ED-5EE2-48A6-98D5-21C3580687C0}"/>
                </a:ext>
              </a:extLst>
            </p:cNvPr>
            <p:cNvSpPr>
              <a:spLocks noChangeArrowheads="1"/>
            </p:cNvSpPr>
            <p:nvPr>
              <p:custDataLst>
                <p:tags r:id="rId13"/>
              </p:custDataLst>
            </p:nvPr>
          </p:nvSpPr>
          <p:spPr bwMode="auto">
            <a:xfrm>
              <a:off x="4512" y="3072"/>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07" name="Rectangle 147">
              <a:extLst>
                <a:ext uri="{FF2B5EF4-FFF2-40B4-BE49-F238E27FC236}">
                  <a16:creationId xmlns:a16="http://schemas.microsoft.com/office/drawing/2014/main" id="{E5A92211-CF65-4CF0-B7B8-4D0BC89D0E9F}"/>
                </a:ext>
              </a:extLst>
            </p:cNvPr>
            <p:cNvSpPr>
              <a:spLocks noChangeArrowheads="1"/>
            </p:cNvSpPr>
            <p:nvPr>
              <p:custDataLst>
                <p:tags r:id="rId14"/>
              </p:custDataLst>
            </p:nvPr>
          </p:nvSpPr>
          <p:spPr bwMode="auto">
            <a:xfrm>
              <a:off x="336" y="3264"/>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63</a:t>
              </a:r>
            </a:p>
          </p:txBody>
        </p:sp>
        <p:sp>
          <p:nvSpPr>
            <p:cNvPr id="66708" name="Rectangle 148">
              <a:extLst>
                <a:ext uri="{FF2B5EF4-FFF2-40B4-BE49-F238E27FC236}">
                  <a16:creationId xmlns:a16="http://schemas.microsoft.com/office/drawing/2014/main" id="{1ED69A52-DADB-4B19-97B8-43394942313B}"/>
                </a:ext>
              </a:extLst>
            </p:cNvPr>
            <p:cNvSpPr>
              <a:spLocks noChangeArrowheads="1"/>
            </p:cNvSpPr>
            <p:nvPr/>
          </p:nvSpPr>
          <p:spPr bwMode="auto">
            <a:xfrm>
              <a:off x="1344" y="3264"/>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Vegie-spread</a:t>
              </a:r>
              <a:endParaRPr lang="en-US" altLang="en-US" sz="2000">
                <a:latin typeface="Arial" panose="020B0604020202020204" pitchFamily="34" charset="0"/>
              </a:endParaRPr>
            </a:p>
          </p:txBody>
        </p:sp>
        <p:sp>
          <p:nvSpPr>
            <p:cNvPr id="66709" name="Rectangle 149">
              <a:extLst>
                <a:ext uri="{FF2B5EF4-FFF2-40B4-BE49-F238E27FC236}">
                  <a16:creationId xmlns:a16="http://schemas.microsoft.com/office/drawing/2014/main" id="{C9F7C23A-5FE2-4883-87D4-FFC881583758}"/>
                </a:ext>
              </a:extLst>
            </p:cNvPr>
            <p:cNvSpPr>
              <a:spLocks noChangeArrowheads="1"/>
            </p:cNvSpPr>
            <p:nvPr>
              <p:custDataLst>
                <p:tags r:id="rId15"/>
              </p:custDataLst>
            </p:nvPr>
          </p:nvSpPr>
          <p:spPr bwMode="auto">
            <a:xfrm>
              <a:off x="3600" y="3264"/>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a:t>
              </a:r>
            </a:p>
          </p:txBody>
        </p:sp>
        <p:sp>
          <p:nvSpPr>
            <p:cNvPr id="66710" name="Rectangle 150">
              <a:extLst>
                <a:ext uri="{FF2B5EF4-FFF2-40B4-BE49-F238E27FC236}">
                  <a16:creationId xmlns:a16="http://schemas.microsoft.com/office/drawing/2014/main" id="{8836EA3F-6D6E-4FAC-8B1B-E91018D98B3F}"/>
                </a:ext>
              </a:extLst>
            </p:cNvPr>
            <p:cNvSpPr>
              <a:spLocks noChangeArrowheads="1"/>
            </p:cNvSpPr>
            <p:nvPr>
              <p:custDataLst>
                <p:tags r:id="rId16"/>
              </p:custDataLst>
            </p:nvPr>
          </p:nvSpPr>
          <p:spPr bwMode="auto">
            <a:xfrm>
              <a:off x="4512" y="3264"/>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43.9000</a:t>
              </a:r>
            </a:p>
          </p:txBody>
        </p:sp>
        <p:sp>
          <p:nvSpPr>
            <p:cNvPr id="66711" name="Rectangle 151">
              <a:extLst>
                <a:ext uri="{FF2B5EF4-FFF2-40B4-BE49-F238E27FC236}">
                  <a16:creationId xmlns:a16="http://schemas.microsoft.com/office/drawing/2014/main" id="{44B16024-417F-4D9A-ABE6-A4215360B096}"/>
                </a:ext>
              </a:extLst>
            </p:cNvPr>
            <p:cNvSpPr>
              <a:spLocks noChangeArrowheads="1"/>
            </p:cNvSpPr>
            <p:nvPr>
              <p:custDataLst>
                <p:tags r:id="rId17"/>
              </p:custDataLst>
            </p:nvPr>
          </p:nvSpPr>
          <p:spPr bwMode="auto">
            <a:xfrm>
              <a:off x="336" y="3456"/>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8</a:t>
              </a:r>
            </a:p>
          </p:txBody>
        </p:sp>
        <p:sp>
          <p:nvSpPr>
            <p:cNvPr id="66712" name="Rectangle 152">
              <a:extLst>
                <a:ext uri="{FF2B5EF4-FFF2-40B4-BE49-F238E27FC236}">
                  <a16:creationId xmlns:a16="http://schemas.microsoft.com/office/drawing/2014/main" id="{C4AC0F35-E53A-4B21-8884-4908D20AC0CF}"/>
                </a:ext>
              </a:extLst>
            </p:cNvPr>
            <p:cNvSpPr>
              <a:spLocks noChangeArrowheads="1"/>
            </p:cNvSpPr>
            <p:nvPr/>
          </p:nvSpPr>
          <p:spPr bwMode="auto">
            <a:xfrm>
              <a:off x="1344" y="3456"/>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Northwoods Cranberry Sauce</a:t>
              </a:r>
              <a:endParaRPr lang="en-US" altLang="en-US" sz="2000">
                <a:latin typeface="Arial" panose="020B0604020202020204" pitchFamily="34" charset="0"/>
              </a:endParaRPr>
            </a:p>
          </p:txBody>
        </p:sp>
        <p:sp>
          <p:nvSpPr>
            <p:cNvPr id="66713" name="Rectangle 153">
              <a:extLst>
                <a:ext uri="{FF2B5EF4-FFF2-40B4-BE49-F238E27FC236}">
                  <a16:creationId xmlns:a16="http://schemas.microsoft.com/office/drawing/2014/main" id="{1C46027C-12CC-4C0D-97A9-FE3365A15D14}"/>
                </a:ext>
              </a:extLst>
            </p:cNvPr>
            <p:cNvSpPr>
              <a:spLocks noChangeArrowheads="1"/>
            </p:cNvSpPr>
            <p:nvPr>
              <p:custDataLst>
                <p:tags r:id="rId18"/>
              </p:custDataLst>
            </p:nvPr>
          </p:nvSpPr>
          <p:spPr bwMode="auto">
            <a:xfrm>
              <a:off x="3600" y="3456"/>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a:t>
              </a:r>
            </a:p>
          </p:txBody>
        </p:sp>
        <p:sp>
          <p:nvSpPr>
            <p:cNvPr id="66714" name="Rectangle 154">
              <a:extLst>
                <a:ext uri="{FF2B5EF4-FFF2-40B4-BE49-F238E27FC236}">
                  <a16:creationId xmlns:a16="http://schemas.microsoft.com/office/drawing/2014/main" id="{720AE92A-5798-4E10-AE6B-BEB69DF53F07}"/>
                </a:ext>
              </a:extLst>
            </p:cNvPr>
            <p:cNvSpPr>
              <a:spLocks noChangeArrowheads="1"/>
            </p:cNvSpPr>
            <p:nvPr>
              <p:custDataLst>
                <p:tags r:id="rId19"/>
              </p:custDataLst>
            </p:nvPr>
          </p:nvSpPr>
          <p:spPr bwMode="auto">
            <a:xfrm>
              <a:off x="4512" y="3456"/>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40.0000</a:t>
              </a:r>
            </a:p>
          </p:txBody>
        </p:sp>
        <p:sp>
          <p:nvSpPr>
            <p:cNvPr id="66715" name="Rectangle 155">
              <a:extLst>
                <a:ext uri="{FF2B5EF4-FFF2-40B4-BE49-F238E27FC236}">
                  <a16:creationId xmlns:a16="http://schemas.microsoft.com/office/drawing/2014/main" id="{C4DF0A80-BE01-44CA-BFD3-7C382BF677BA}"/>
                </a:ext>
              </a:extLst>
            </p:cNvPr>
            <p:cNvSpPr>
              <a:spLocks noChangeArrowheads="1"/>
            </p:cNvSpPr>
            <p:nvPr>
              <p:custDataLst>
                <p:tags r:id="rId20"/>
              </p:custDataLst>
            </p:nvPr>
          </p:nvSpPr>
          <p:spPr bwMode="auto">
            <a:xfrm>
              <a:off x="336" y="3648"/>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61</a:t>
              </a:r>
            </a:p>
          </p:txBody>
        </p:sp>
        <p:sp>
          <p:nvSpPr>
            <p:cNvPr id="66716" name="Rectangle 156">
              <a:extLst>
                <a:ext uri="{FF2B5EF4-FFF2-40B4-BE49-F238E27FC236}">
                  <a16:creationId xmlns:a16="http://schemas.microsoft.com/office/drawing/2014/main" id="{ACA8B199-AEB0-4934-8F18-8F1FF79AC9CC}"/>
                </a:ext>
              </a:extLst>
            </p:cNvPr>
            <p:cNvSpPr>
              <a:spLocks noChangeArrowheads="1"/>
            </p:cNvSpPr>
            <p:nvPr/>
          </p:nvSpPr>
          <p:spPr bwMode="auto">
            <a:xfrm>
              <a:off x="1344" y="3648"/>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Sirop d'érable</a:t>
              </a:r>
              <a:endParaRPr lang="en-US" altLang="en-US" sz="2000">
                <a:latin typeface="Arial" panose="020B0604020202020204" pitchFamily="34" charset="0"/>
              </a:endParaRPr>
            </a:p>
          </p:txBody>
        </p:sp>
        <p:sp>
          <p:nvSpPr>
            <p:cNvPr id="66717" name="Rectangle 157">
              <a:extLst>
                <a:ext uri="{FF2B5EF4-FFF2-40B4-BE49-F238E27FC236}">
                  <a16:creationId xmlns:a16="http://schemas.microsoft.com/office/drawing/2014/main" id="{C0756806-1E17-4E60-A0DE-A9D5C0721857}"/>
                </a:ext>
              </a:extLst>
            </p:cNvPr>
            <p:cNvSpPr>
              <a:spLocks noChangeArrowheads="1"/>
            </p:cNvSpPr>
            <p:nvPr>
              <p:custDataLst>
                <p:tags r:id="rId21"/>
              </p:custDataLst>
            </p:nvPr>
          </p:nvSpPr>
          <p:spPr bwMode="auto">
            <a:xfrm>
              <a:off x="3600" y="3648"/>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a:t>
              </a:r>
            </a:p>
          </p:txBody>
        </p:sp>
        <p:sp>
          <p:nvSpPr>
            <p:cNvPr id="66718" name="Rectangle 158">
              <a:extLst>
                <a:ext uri="{FF2B5EF4-FFF2-40B4-BE49-F238E27FC236}">
                  <a16:creationId xmlns:a16="http://schemas.microsoft.com/office/drawing/2014/main" id="{96A071D7-E2F9-4B82-A4C2-E6A077409566}"/>
                </a:ext>
              </a:extLst>
            </p:cNvPr>
            <p:cNvSpPr>
              <a:spLocks noChangeArrowheads="1"/>
            </p:cNvSpPr>
            <p:nvPr>
              <p:custDataLst>
                <p:tags r:id="rId22"/>
              </p:custDataLst>
            </p:nvPr>
          </p:nvSpPr>
          <p:spPr bwMode="auto">
            <a:xfrm>
              <a:off x="4512" y="3648"/>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28.5000</a:t>
              </a:r>
            </a:p>
          </p:txBody>
        </p:sp>
        <p:sp>
          <p:nvSpPr>
            <p:cNvPr id="66719" name="Rectangle 159">
              <a:extLst>
                <a:ext uri="{FF2B5EF4-FFF2-40B4-BE49-F238E27FC236}">
                  <a16:creationId xmlns:a16="http://schemas.microsoft.com/office/drawing/2014/main" id="{3B961503-95E0-4B76-8B44-5E665B34B554}"/>
                </a:ext>
              </a:extLst>
            </p:cNvPr>
            <p:cNvSpPr>
              <a:spLocks noChangeArrowheads="1"/>
            </p:cNvSpPr>
            <p:nvPr>
              <p:custDataLst>
                <p:tags r:id="rId23"/>
              </p:custDataLst>
            </p:nvPr>
          </p:nvSpPr>
          <p:spPr bwMode="auto">
            <a:xfrm>
              <a:off x="336" y="3840"/>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20" name="Rectangle 160">
              <a:extLst>
                <a:ext uri="{FF2B5EF4-FFF2-40B4-BE49-F238E27FC236}">
                  <a16:creationId xmlns:a16="http://schemas.microsoft.com/office/drawing/2014/main" id="{F9BCEAE0-652D-47D3-8870-0D4A70FA72DC}"/>
                </a:ext>
              </a:extLst>
            </p:cNvPr>
            <p:cNvSpPr>
              <a:spLocks noChangeArrowheads="1"/>
            </p:cNvSpPr>
            <p:nvPr>
              <p:custDataLst>
                <p:tags r:id="rId24"/>
              </p:custDataLst>
            </p:nvPr>
          </p:nvSpPr>
          <p:spPr bwMode="auto">
            <a:xfrm>
              <a:off x="1344" y="3840"/>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21" name="Rectangle 161">
              <a:extLst>
                <a:ext uri="{FF2B5EF4-FFF2-40B4-BE49-F238E27FC236}">
                  <a16:creationId xmlns:a16="http://schemas.microsoft.com/office/drawing/2014/main" id="{5A2CAD0D-B6D1-40C0-B138-97B480F4EFE6}"/>
                </a:ext>
              </a:extLst>
            </p:cNvPr>
            <p:cNvSpPr>
              <a:spLocks noChangeArrowheads="1"/>
            </p:cNvSpPr>
            <p:nvPr>
              <p:custDataLst>
                <p:tags r:id="rId25"/>
              </p:custDataLst>
            </p:nvPr>
          </p:nvSpPr>
          <p:spPr bwMode="auto">
            <a:xfrm>
              <a:off x="3600" y="3840"/>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22" name="Rectangle 162">
              <a:extLst>
                <a:ext uri="{FF2B5EF4-FFF2-40B4-BE49-F238E27FC236}">
                  <a16:creationId xmlns:a16="http://schemas.microsoft.com/office/drawing/2014/main" id="{283C30E3-3C9C-4E14-A374-583B920B62F0}"/>
                </a:ext>
              </a:extLst>
            </p:cNvPr>
            <p:cNvSpPr>
              <a:spLocks noChangeArrowheads="1"/>
            </p:cNvSpPr>
            <p:nvPr>
              <p:custDataLst>
                <p:tags r:id="rId26"/>
              </p:custDataLst>
            </p:nvPr>
          </p:nvSpPr>
          <p:spPr bwMode="auto">
            <a:xfrm>
              <a:off x="4512" y="3840"/>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grpSp>
      <p:sp>
        <p:nvSpPr>
          <p:cNvPr id="66706" name="AutoShape 146">
            <a:extLst>
              <a:ext uri="{FF2B5EF4-FFF2-40B4-BE49-F238E27FC236}">
                <a16:creationId xmlns:a16="http://schemas.microsoft.com/office/drawing/2014/main" id="{6E409005-CA79-42CC-A403-05BA2BA36CF8}"/>
              </a:ext>
            </a:extLst>
          </p:cNvPr>
          <p:cNvSpPr>
            <a:spLocks noChangeArrowheads="1"/>
          </p:cNvSpPr>
          <p:nvPr/>
        </p:nvSpPr>
        <p:spPr bwMode="auto">
          <a:xfrm>
            <a:off x="3924300" y="30480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pPr algn="ctr"/>
            <a:endParaRPr lang="es-ES" altLang="es-ES"/>
          </a:p>
        </p:txBody>
      </p:sp>
      <p:sp>
        <p:nvSpPr>
          <p:cNvPr id="66725" name="Rectangle 165">
            <a:extLst>
              <a:ext uri="{FF2B5EF4-FFF2-40B4-BE49-F238E27FC236}">
                <a16:creationId xmlns:a16="http://schemas.microsoft.com/office/drawing/2014/main" id="{460FC580-710B-4B14-B6A0-01D47BE68FF1}"/>
              </a:ext>
            </a:extLst>
          </p:cNvPr>
          <p:cNvSpPr>
            <a:spLocks noChangeArrowheads="1"/>
          </p:cNvSpPr>
          <p:nvPr/>
        </p:nvSpPr>
        <p:spPr bwMode="auto">
          <a:xfrm>
            <a:off x="5410200" y="1219200"/>
            <a:ext cx="24384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a:solidFill>
                  <a:srgbClr val="000000"/>
                </a:solidFill>
                <a:latin typeface="Arial" panose="020B0604020202020204" pitchFamily="34" charset="0"/>
              </a:rPr>
              <a:t>Ejemplo 1</a:t>
            </a:r>
            <a:endParaRPr lang="en-US" altLang="es-ES" sz="1800" b="1">
              <a:latin typeface="Arial" panose="020B0604020202020204" pitchFamily="34" charset="0"/>
            </a:endParaRPr>
          </a:p>
        </p:txBody>
      </p:sp>
    </p:spTree>
    <p:extLst>
      <p:ext uri="{BB962C8B-B14F-4D97-AF65-F5344CB8AC3E}">
        <p14:creationId xmlns:p14="http://schemas.microsoft.com/office/powerpoint/2010/main" val="36210764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725"/>
                                        </p:tgtEl>
                                        <p:attrNameLst>
                                          <p:attrName>style.visibility</p:attrName>
                                        </p:attrNameLst>
                                      </p:cBhvr>
                                      <p:to>
                                        <p:strVal val="visible"/>
                                      </p:to>
                                    </p:set>
                                    <p:anim calcmode="lin" valueType="num">
                                      <p:cBhvr additive="base">
                                        <p:cTn id="7" dur="500" fill="hold"/>
                                        <p:tgtEl>
                                          <p:spTgt spid="66725"/>
                                        </p:tgtEl>
                                        <p:attrNameLst>
                                          <p:attrName>ppt_x</p:attrName>
                                        </p:attrNameLst>
                                      </p:cBhvr>
                                      <p:tavLst>
                                        <p:tav tm="0">
                                          <p:val>
                                            <p:strVal val="#ppt_x"/>
                                          </p:val>
                                        </p:tav>
                                        <p:tav tm="100000">
                                          <p:val>
                                            <p:strVal val="#ppt_x"/>
                                          </p:val>
                                        </p:tav>
                                      </p:tavLst>
                                    </p:anim>
                                    <p:anim calcmode="lin" valueType="num">
                                      <p:cBhvr additive="base">
                                        <p:cTn id="8" dur="500" fill="hold"/>
                                        <p:tgtEl>
                                          <p:spTgt spid="667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684"/>
                                        </p:tgtEl>
                                        <p:attrNameLst>
                                          <p:attrName>style.visibility</p:attrName>
                                        </p:attrNameLst>
                                      </p:cBhvr>
                                      <p:to>
                                        <p:strVal val="visible"/>
                                      </p:to>
                                    </p:set>
                                    <p:anim calcmode="lin" valueType="num">
                                      <p:cBhvr additive="base">
                                        <p:cTn id="13" dur="500" fill="hold"/>
                                        <p:tgtEl>
                                          <p:spTgt spid="66684"/>
                                        </p:tgtEl>
                                        <p:attrNameLst>
                                          <p:attrName>ppt_x</p:attrName>
                                        </p:attrNameLst>
                                      </p:cBhvr>
                                      <p:tavLst>
                                        <p:tav tm="0">
                                          <p:val>
                                            <p:strVal val="#ppt_x"/>
                                          </p:val>
                                        </p:tav>
                                        <p:tav tm="100000">
                                          <p:val>
                                            <p:strVal val="#ppt_x"/>
                                          </p:val>
                                        </p:tav>
                                      </p:tavLst>
                                    </p:anim>
                                    <p:anim calcmode="lin" valueType="num">
                                      <p:cBhvr additive="base">
                                        <p:cTn id="14" dur="500" fill="hold"/>
                                        <p:tgtEl>
                                          <p:spTgt spid="6668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66684">
                                            <p:txEl>
                                              <p:pRg st="0" end="0"/>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66684">
                                            <p:txEl>
                                              <p:pRg st="1" end="1"/>
                                            </p:txEl>
                                          </p:spTgt>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66684">
                                            <p:txEl>
                                              <p:pRg st="2" end="2"/>
                                            </p:txEl>
                                          </p:spTgt>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6684">
                                            <p:txEl>
                                              <p:pRg st="3" end="3"/>
                                            </p:txEl>
                                          </p:spTgt>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66684">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6706"/>
                                        </p:tgtEl>
                                        <p:attrNameLst>
                                          <p:attrName>style.visibility</p:attrName>
                                        </p:attrNameLst>
                                      </p:cBhvr>
                                      <p:to>
                                        <p:strVal val="visible"/>
                                      </p:to>
                                    </p:set>
                                    <p:anim calcmode="lin" valueType="num">
                                      <p:cBhvr additive="base">
                                        <p:cTn id="34" dur="500" fill="hold"/>
                                        <p:tgtEl>
                                          <p:spTgt spid="66706"/>
                                        </p:tgtEl>
                                        <p:attrNameLst>
                                          <p:attrName>ppt_x</p:attrName>
                                        </p:attrNameLst>
                                      </p:cBhvr>
                                      <p:tavLst>
                                        <p:tav tm="0">
                                          <p:val>
                                            <p:strVal val="#ppt_x"/>
                                          </p:val>
                                        </p:tav>
                                        <p:tav tm="100000">
                                          <p:val>
                                            <p:strVal val="#ppt_x"/>
                                          </p:val>
                                        </p:tav>
                                      </p:tavLst>
                                    </p:anim>
                                    <p:anim calcmode="lin" valueType="num">
                                      <p:cBhvr additive="base">
                                        <p:cTn id="35" dur="500" fill="hold"/>
                                        <p:tgtEl>
                                          <p:spTgt spid="6670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6726"/>
                                        </p:tgtEl>
                                        <p:attrNameLst>
                                          <p:attrName>style.visibility</p:attrName>
                                        </p:attrNameLst>
                                      </p:cBhvr>
                                      <p:to>
                                        <p:strVal val="visible"/>
                                      </p:to>
                                    </p:set>
                                    <p:anim calcmode="lin" valueType="num">
                                      <p:cBhvr additive="base">
                                        <p:cTn id="40" dur="500" fill="hold"/>
                                        <p:tgtEl>
                                          <p:spTgt spid="66726"/>
                                        </p:tgtEl>
                                        <p:attrNameLst>
                                          <p:attrName>ppt_x</p:attrName>
                                        </p:attrNameLst>
                                      </p:cBhvr>
                                      <p:tavLst>
                                        <p:tav tm="0">
                                          <p:val>
                                            <p:strVal val="#ppt_x"/>
                                          </p:val>
                                        </p:tav>
                                        <p:tav tm="100000">
                                          <p:val>
                                            <p:strVal val="#ppt_x"/>
                                          </p:val>
                                        </p:tav>
                                      </p:tavLst>
                                    </p:anim>
                                    <p:anim calcmode="lin" valueType="num">
                                      <p:cBhvr additive="base">
                                        <p:cTn id="41" dur="500" fill="hold"/>
                                        <p:tgtEl>
                                          <p:spTgt spid="66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84" grpId="0" animBg="1"/>
      <p:bldP spid="66706" grpId="0" animBg="1"/>
      <p:bldP spid="667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274784D-DB7A-4518-872E-39749DF98DA8}"/>
              </a:ext>
            </a:extLst>
          </p:cNvPr>
          <p:cNvSpPr>
            <a:spLocks noGrp="1" noChangeArrowheads="1"/>
          </p:cNvSpPr>
          <p:nvPr>
            <p:ph type="title"/>
          </p:nvPr>
        </p:nvSpPr>
        <p:spPr>
          <a:xfrm>
            <a:off x="1127050" y="365127"/>
            <a:ext cx="6422065" cy="85407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s-ES" dirty="0" err="1">
                <a:solidFill>
                  <a:srgbClr val="000000"/>
                </a:solidFill>
              </a:rPr>
              <a:t>Ordenación</a:t>
            </a:r>
            <a:r>
              <a:rPr lang="en-US" altLang="es-ES" dirty="0">
                <a:solidFill>
                  <a:srgbClr val="000000"/>
                </a:solidFill>
              </a:rPr>
              <a:t> de los </a:t>
            </a:r>
            <a:r>
              <a:rPr lang="en-US" altLang="es-ES" dirty="0" err="1">
                <a:solidFill>
                  <a:srgbClr val="000000"/>
                </a:solidFill>
              </a:rPr>
              <a:t>datos</a:t>
            </a:r>
            <a:endParaRPr lang="en-US" altLang="en-US" dirty="0"/>
          </a:p>
        </p:txBody>
      </p:sp>
      <p:sp>
        <p:nvSpPr>
          <p:cNvPr id="66682" name="Rectangle 122">
            <a:extLst>
              <a:ext uri="{FF2B5EF4-FFF2-40B4-BE49-F238E27FC236}">
                <a16:creationId xmlns:a16="http://schemas.microsoft.com/office/drawing/2014/main" id="{AF0A2C94-D372-4D19-A01D-0EDB085C592B}"/>
              </a:ext>
            </a:extLst>
          </p:cNvPr>
          <p:cNvSpPr>
            <a:spLocks noChangeArrowheads="1"/>
          </p:cNvSpPr>
          <p:nvPr/>
        </p:nvSpPr>
        <p:spPr bwMode="auto">
          <a:xfrm flipH="1">
            <a:off x="762000" y="32004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6683" name="Rectangle 123">
            <a:extLst>
              <a:ext uri="{FF2B5EF4-FFF2-40B4-BE49-F238E27FC236}">
                <a16:creationId xmlns:a16="http://schemas.microsoft.com/office/drawing/2014/main" id="{B821BA4C-D60A-4A00-A2CA-023327820594}"/>
              </a:ext>
            </a:extLst>
          </p:cNvPr>
          <p:cNvSpPr>
            <a:spLocks noChangeArrowheads="1"/>
          </p:cNvSpPr>
          <p:nvPr/>
        </p:nvSpPr>
        <p:spPr bwMode="auto">
          <a:xfrm>
            <a:off x="3597275" y="10668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6684" name="Rectangle 124">
            <a:extLst>
              <a:ext uri="{FF2B5EF4-FFF2-40B4-BE49-F238E27FC236}">
                <a16:creationId xmlns:a16="http://schemas.microsoft.com/office/drawing/2014/main" id="{58E7EC2E-CA33-45AD-B39C-62F14E5DC2AF}"/>
              </a:ext>
            </a:extLst>
          </p:cNvPr>
          <p:cNvSpPr>
            <a:spLocks noChangeArrowheads="1"/>
          </p:cNvSpPr>
          <p:nvPr/>
        </p:nvSpPr>
        <p:spPr bwMode="auto">
          <a:xfrm>
            <a:off x="533400" y="1524000"/>
            <a:ext cx="8077200" cy="14478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dirty="0">
                <a:solidFill>
                  <a:srgbClr val="000000"/>
                </a:solidFill>
                <a:latin typeface="Lucida Sans Typewriter" panose="020B0509030504030204" pitchFamily="49" charset="0"/>
              </a:rPr>
              <a:t>USE </a:t>
            </a:r>
            <a:r>
              <a:rPr lang="en-US" altLang="es-ES" sz="2000" dirty="0" err="1">
                <a:solidFill>
                  <a:srgbClr val="000000"/>
                </a:solidFill>
                <a:latin typeface="Lucida Sans Typewriter" panose="020B0509030504030204" pitchFamily="49" charset="0"/>
              </a:rPr>
              <a:t>northwind</a:t>
            </a:r>
            <a:endParaRPr lang="en-US" altLang="en-US" sz="2000" noProof="1">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SELECT productid, </a:t>
            </a:r>
            <a:r>
              <a:rPr lang="en-US" altLang="es-ES" sz="2000" dirty="0" err="1">
                <a:solidFill>
                  <a:srgbClr val="000000"/>
                </a:solidFill>
                <a:latin typeface="Lucida Sans Typewriter" panose="020B0509030504030204" pitchFamily="49" charset="0"/>
              </a:rPr>
              <a:t>productname</a:t>
            </a:r>
            <a:r>
              <a:rPr lang="en-US" altLang="es-ES" sz="2000" dirty="0">
                <a:solidFill>
                  <a:srgbClr val="000000"/>
                </a:solidFill>
                <a:latin typeface="Lucida Sans Typewriter" panose="020B0509030504030204" pitchFamily="49" charset="0"/>
              </a:rPr>
              <a:t>, </a:t>
            </a:r>
            <a:r>
              <a:rPr lang="en-US" altLang="es-ES" sz="2000" dirty="0" err="1">
                <a:solidFill>
                  <a:srgbClr val="000000"/>
                </a:solidFill>
                <a:latin typeface="Lucida Sans Typewriter" panose="020B0509030504030204" pitchFamily="49" charset="0"/>
              </a:rPr>
              <a:t>categoryid</a:t>
            </a:r>
            <a:r>
              <a:rPr lang="en-US" altLang="es-ES" sz="2000" dirty="0">
                <a:solidFill>
                  <a:srgbClr val="000000"/>
                </a:solidFill>
                <a:latin typeface="Lucida Sans Typewriter" panose="020B0509030504030204" pitchFamily="49" charset="0"/>
              </a:rPr>
              <a:t>, </a:t>
            </a:r>
            <a:r>
              <a:rPr lang="en-US" altLang="es-ES" sz="2000" dirty="0" err="1">
                <a:solidFill>
                  <a:srgbClr val="000000"/>
                </a:solidFill>
                <a:latin typeface="Lucida Sans Typewriter" panose="020B0509030504030204" pitchFamily="49" charset="0"/>
              </a:rPr>
              <a:t>unitprice</a:t>
            </a:r>
            <a:endParaRPr lang="en-US" altLang="en-US" sz="2000" noProof="1">
              <a:latin typeface="Lucida Sans Typewriter" panose="020B0509030504030204" pitchFamily="49" charset="0"/>
            </a:endParaRPr>
          </a:p>
          <a:p>
            <a:pPr>
              <a:lnSpc>
                <a:spcPct val="96000"/>
              </a:lnSpc>
            </a:pPr>
            <a:r>
              <a:rPr lang="en-US" altLang="en-US" sz="2000" dirty="0">
                <a:latin typeface="Lucida Sans Typewriter" panose="020B0509030504030204" pitchFamily="49" charset="0"/>
              </a:rPr>
              <a:t> </a:t>
            </a:r>
            <a:r>
              <a:rPr lang="en-US" altLang="es-ES" sz="2000" dirty="0">
                <a:solidFill>
                  <a:srgbClr val="000000"/>
                </a:solidFill>
                <a:latin typeface="Lucida Sans Typewriter" panose="020B0509030504030204" pitchFamily="49" charset="0"/>
              </a:rPr>
              <a:t>FROM products</a:t>
            </a:r>
            <a:endParaRPr lang="en-US" altLang="en-US" sz="2000" noProof="1">
              <a:latin typeface="Lucida Sans Typewriter" panose="020B0509030504030204" pitchFamily="49" charset="0"/>
            </a:endParaRPr>
          </a:p>
          <a:p>
            <a:pPr>
              <a:lnSpc>
                <a:spcPct val="96000"/>
              </a:lnSpc>
            </a:pPr>
            <a:r>
              <a:rPr lang="en-US" sz="2000" dirty="0"/>
              <a:t>   ORDER BY 3, 4 DESC</a:t>
            </a:r>
          </a:p>
          <a:p>
            <a:pPr>
              <a:lnSpc>
                <a:spcPct val="96000"/>
              </a:lnSpc>
            </a:pPr>
            <a:r>
              <a:rPr lang="en-US" altLang="es-ES" sz="2000" dirty="0">
                <a:solidFill>
                  <a:srgbClr val="000000"/>
                </a:solidFill>
                <a:latin typeface="Lucida Sans Typewriter" panose="020B0509030504030204" pitchFamily="49" charset="0"/>
              </a:rPr>
              <a:t>GO</a:t>
            </a:r>
            <a:endParaRPr lang="en-US" altLang="en-US" sz="2000" dirty="0">
              <a:solidFill>
                <a:srgbClr val="000000"/>
              </a:solidFill>
              <a:latin typeface="Lucida Sans Typewriter" panose="020B0509030504030204" pitchFamily="49" charset="0"/>
            </a:endParaRPr>
          </a:p>
        </p:txBody>
      </p:sp>
      <p:grpSp>
        <p:nvGrpSpPr>
          <p:cNvPr id="66726" name="Group 163">
            <a:extLst>
              <a:ext uri="{FF2B5EF4-FFF2-40B4-BE49-F238E27FC236}">
                <a16:creationId xmlns:a16="http://schemas.microsoft.com/office/drawing/2014/main" id="{722ADD09-4959-424B-BAE9-CDF4FF6902CC}"/>
              </a:ext>
            </a:extLst>
          </p:cNvPr>
          <p:cNvGrpSpPr>
            <a:grpSpLocks/>
          </p:cNvGrpSpPr>
          <p:nvPr/>
        </p:nvGrpSpPr>
        <p:grpSpPr bwMode="auto">
          <a:xfrm>
            <a:off x="533400" y="3505200"/>
            <a:ext cx="8077200" cy="2895600"/>
            <a:chOff x="336" y="2208"/>
            <a:chExt cx="5088" cy="1824"/>
          </a:xfrm>
        </p:grpSpPr>
        <p:sp>
          <p:nvSpPr>
            <p:cNvPr id="66686" name="Rectangle 126">
              <a:extLst>
                <a:ext uri="{FF2B5EF4-FFF2-40B4-BE49-F238E27FC236}">
                  <a16:creationId xmlns:a16="http://schemas.microsoft.com/office/drawing/2014/main" id="{B418597C-24D4-453F-9D3F-190421C11B3E}"/>
                </a:ext>
              </a:extLst>
            </p:cNvPr>
            <p:cNvSpPr>
              <a:spLocks noChangeArrowheads="1"/>
            </p:cNvSpPr>
            <p:nvPr/>
          </p:nvSpPr>
          <p:spPr bwMode="auto">
            <a:xfrm>
              <a:off x="336" y="2208"/>
              <a:ext cx="1008"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productid</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6687" name="Rectangle 127">
              <a:extLst>
                <a:ext uri="{FF2B5EF4-FFF2-40B4-BE49-F238E27FC236}">
                  <a16:creationId xmlns:a16="http://schemas.microsoft.com/office/drawing/2014/main" id="{202F32F4-3EB1-47E7-AFA9-34A58F723FB4}"/>
                </a:ext>
              </a:extLst>
            </p:cNvPr>
            <p:cNvSpPr>
              <a:spLocks noChangeArrowheads="1"/>
            </p:cNvSpPr>
            <p:nvPr/>
          </p:nvSpPr>
          <p:spPr bwMode="auto">
            <a:xfrm>
              <a:off x="1344" y="2208"/>
              <a:ext cx="2256"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productname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6688" name="Rectangle 128">
              <a:extLst>
                <a:ext uri="{FF2B5EF4-FFF2-40B4-BE49-F238E27FC236}">
                  <a16:creationId xmlns:a16="http://schemas.microsoft.com/office/drawing/2014/main" id="{50AA9C22-DF02-44B0-ACFE-8A8003B4B041}"/>
                </a:ext>
              </a:extLst>
            </p:cNvPr>
            <p:cNvSpPr>
              <a:spLocks noChangeArrowheads="1"/>
            </p:cNvSpPr>
            <p:nvPr/>
          </p:nvSpPr>
          <p:spPr bwMode="auto">
            <a:xfrm>
              <a:off x="3600" y="2208"/>
              <a:ext cx="912"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categoryid</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6689" name="Rectangle 129">
              <a:extLst>
                <a:ext uri="{FF2B5EF4-FFF2-40B4-BE49-F238E27FC236}">
                  <a16:creationId xmlns:a16="http://schemas.microsoft.com/office/drawing/2014/main" id="{852ABE7D-7756-46B6-B28C-6236EC86610A}"/>
                </a:ext>
              </a:extLst>
            </p:cNvPr>
            <p:cNvSpPr>
              <a:spLocks noChangeArrowheads="1"/>
            </p:cNvSpPr>
            <p:nvPr/>
          </p:nvSpPr>
          <p:spPr bwMode="auto">
            <a:xfrm>
              <a:off x="4512" y="2208"/>
              <a:ext cx="912"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unitprice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66690" name="Rectangle 130">
              <a:extLst>
                <a:ext uri="{FF2B5EF4-FFF2-40B4-BE49-F238E27FC236}">
                  <a16:creationId xmlns:a16="http://schemas.microsoft.com/office/drawing/2014/main" id="{8BD49EC7-26F3-4003-85AF-CCDDACCC31BB}"/>
                </a:ext>
              </a:extLst>
            </p:cNvPr>
            <p:cNvSpPr>
              <a:spLocks noChangeArrowheads="1"/>
            </p:cNvSpPr>
            <p:nvPr>
              <p:custDataLst>
                <p:tags r:id="rId1"/>
              </p:custDataLst>
            </p:nvPr>
          </p:nvSpPr>
          <p:spPr bwMode="auto">
            <a:xfrm>
              <a:off x="336" y="2496"/>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38</a:t>
              </a:r>
            </a:p>
          </p:txBody>
        </p:sp>
        <p:sp>
          <p:nvSpPr>
            <p:cNvPr id="66691" name="Rectangle 131">
              <a:extLst>
                <a:ext uri="{FF2B5EF4-FFF2-40B4-BE49-F238E27FC236}">
                  <a16:creationId xmlns:a16="http://schemas.microsoft.com/office/drawing/2014/main" id="{F694459B-A960-4245-9AD8-4BA66994812E}"/>
                </a:ext>
              </a:extLst>
            </p:cNvPr>
            <p:cNvSpPr>
              <a:spLocks noChangeArrowheads="1"/>
            </p:cNvSpPr>
            <p:nvPr/>
          </p:nvSpPr>
          <p:spPr bwMode="auto">
            <a:xfrm>
              <a:off x="1344" y="2496"/>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Côte de Blaye</a:t>
              </a:r>
              <a:endParaRPr lang="en-US" altLang="en-US" sz="2000">
                <a:latin typeface="Arial" panose="020B0604020202020204" pitchFamily="34" charset="0"/>
              </a:endParaRPr>
            </a:p>
          </p:txBody>
        </p:sp>
        <p:sp>
          <p:nvSpPr>
            <p:cNvPr id="66692" name="Rectangle 132">
              <a:extLst>
                <a:ext uri="{FF2B5EF4-FFF2-40B4-BE49-F238E27FC236}">
                  <a16:creationId xmlns:a16="http://schemas.microsoft.com/office/drawing/2014/main" id="{5346CF3B-AC96-4508-BB92-0C8ADBB713EC}"/>
                </a:ext>
              </a:extLst>
            </p:cNvPr>
            <p:cNvSpPr>
              <a:spLocks noChangeArrowheads="1"/>
            </p:cNvSpPr>
            <p:nvPr>
              <p:custDataLst>
                <p:tags r:id="rId2"/>
              </p:custDataLst>
            </p:nvPr>
          </p:nvSpPr>
          <p:spPr bwMode="auto">
            <a:xfrm>
              <a:off x="3600" y="2496"/>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a:t>
              </a:r>
            </a:p>
          </p:txBody>
        </p:sp>
        <p:sp>
          <p:nvSpPr>
            <p:cNvPr id="66693" name="Rectangle 133">
              <a:extLst>
                <a:ext uri="{FF2B5EF4-FFF2-40B4-BE49-F238E27FC236}">
                  <a16:creationId xmlns:a16="http://schemas.microsoft.com/office/drawing/2014/main" id="{2A814B3A-4B03-40B3-B455-3F09C6FE62F5}"/>
                </a:ext>
              </a:extLst>
            </p:cNvPr>
            <p:cNvSpPr>
              <a:spLocks noChangeArrowheads="1"/>
            </p:cNvSpPr>
            <p:nvPr>
              <p:custDataLst>
                <p:tags r:id="rId3"/>
              </p:custDataLst>
            </p:nvPr>
          </p:nvSpPr>
          <p:spPr bwMode="auto">
            <a:xfrm>
              <a:off x="4512" y="2496"/>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263.5000</a:t>
              </a:r>
            </a:p>
          </p:txBody>
        </p:sp>
        <p:sp>
          <p:nvSpPr>
            <p:cNvPr id="66694" name="Rectangle 134">
              <a:extLst>
                <a:ext uri="{FF2B5EF4-FFF2-40B4-BE49-F238E27FC236}">
                  <a16:creationId xmlns:a16="http://schemas.microsoft.com/office/drawing/2014/main" id="{44BBF2CE-6B3B-4756-BCC4-6F35EAC92E27}"/>
                </a:ext>
              </a:extLst>
            </p:cNvPr>
            <p:cNvSpPr>
              <a:spLocks noChangeArrowheads="1"/>
            </p:cNvSpPr>
            <p:nvPr>
              <p:custDataLst>
                <p:tags r:id="rId4"/>
              </p:custDataLst>
            </p:nvPr>
          </p:nvSpPr>
          <p:spPr bwMode="auto">
            <a:xfrm>
              <a:off x="336" y="2688"/>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43</a:t>
              </a:r>
            </a:p>
          </p:txBody>
        </p:sp>
        <p:sp>
          <p:nvSpPr>
            <p:cNvPr id="66695" name="Rectangle 135">
              <a:extLst>
                <a:ext uri="{FF2B5EF4-FFF2-40B4-BE49-F238E27FC236}">
                  <a16:creationId xmlns:a16="http://schemas.microsoft.com/office/drawing/2014/main" id="{0E3E90D5-8873-49C3-935F-E088E8B40F44}"/>
                </a:ext>
              </a:extLst>
            </p:cNvPr>
            <p:cNvSpPr>
              <a:spLocks noChangeArrowheads="1"/>
            </p:cNvSpPr>
            <p:nvPr/>
          </p:nvSpPr>
          <p:spPr bwMode="auto">
            <a:xfrm>
              <a:off x="1344" y="2688"/>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Ipoh Coffee</a:t>
              </a:r>
              <a:endParaRPr lang="en-US" altLang="en-US" sz="2000">
                <a:latin typeface="Arial" panose="020B0604020202020204" pitchFamily="34" charset="0"/>
              </a:endParaRPr>
            </a:p>
          </p:txBody>
        </p:sp>
        <p:sp>
          <p:nvSpPr>
            <p:cNvPr id="66696" name="Rectangle 136">
              <a:extLst>
                <a:ext uri="{FF2B5EF4-FFF2-40B4-BE49-F238E27FC236}">
                  <a16:creationId xmlns:a16="http://schemas.microsoft.com/office/drawing/2014/main" id="{1486EC9E-BE00-44FC-AC1C-AA3768715E99}"/>
                </a:ext>
              </a:extLst>
            </p:cNvPr>
            <p:cNvSpPr>
              <a:spLocks noChangeArrowheads="1"/>
            </p:cNvSpPr>
            <p:nvPr>
              <p:custDataLst>
                <p:tags r:id="rId5"/>
              </p:custDataLst>
            </p:nvPr>
          </p:nvSpPr>
          <p:spPr bwMode="auto">
            <a:xfrm>
              <a:off x="3600" y="2688"/>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a:t>
              </a:r>
            </a:p>
          </p:txBody>
        </p:sp>
        <p:sp>
          <p:nvSpPr>
            <p:cNvPr id="66697" name="Rectangle 137">
              <a:extLst>
                <a:ext uri="{FF2B5EF4-FFF2-40B4-BE49-F238E27FC236}">
                  <a16:creationId xmlns:a16="http://schemas.microsoft.com/office/drawing/2014/main" id="{854BC8FA-5855-4EE7-BDEB-DCBEC03375D2}"/>
                </a:ext>
              </a:extLst>
            </p:cNvPr>
            <p:cNvSpPr>
              <a:spLocks noChangeArrowheads="1"/>
            </p:cNvSpPr>
            <p:nvPr>
              <p:custDataLst>
                <p:tags r:id="rId6"/>
              </p:custDataLst>
            </p:nvPr>
          </p:nvSpPr>
          <p:spPr bwMode="auto">
            <a:xfrm>
              <a:off x="4512" y="2688"/>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46.0000</a:t>
              </a:r>
            </a:p>
          </p:txBody>
        </p:sp>
        <p:sp>
          <p:nvSpPr>
            <p:cNvPr id="66698" name="Rectangle 138">
              <a:extLst>
                <a:ext uri="{FF2B5EF4-FFF2-40B4-BE49-F238E27FC236}">
                  <a16:creationId xmlns:a16="http://schemas.microsoft.com/office/drawing/2014/main" id="{83B73C53-3EC1-4424-92A9-1E1D33C68A02}"/>
                </a:ext>
              </a:extLst>
            </p:cNvPr>
            <p:cNvSpPr>
              <a:spLocks noChangeArrowheads="1"/>
            </p:cNvSpPr>
            <p:nvPr>
              <p:custDataLst>
                <p:tags r:id="rId7"/>
              </p:custDataLst>
            </p:nvPr>
          </p:nvSpPr>
          <p:spPr bwMode="auto">
            <a:xfrm>
              <a:off x="336" y="2880"/>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a:t>
              </a:r>
            </a:p>
          </p:txBody>
        </p:sp>
        <p:sp>
          <p:nvSpPr>
            <p:cNvPr id="66699" name="Rectangle 139">
              <a:extLst>
                <a:ext uri="{FF2B5EF4-FFF2-40B4-BE49-F238E27FC236}">
                  <a16:creationId xmlns:a16="http://schemas.microsoft.com/office/drawing/2014/main" id="{85EFCF9A-CC81-438B-8155-0B0C298C5F25}"/>
                </a:ext>
              </a:extLst>
            </p:cNvPr>
            <p:cNvSpPr>
              <a:spLocks noChangeArrowheads="1"/>
            </p:cNvSpPr>
            <p:nvPr/>
          </p:nvSpPr>
          <p:spPr bwMode="auto">
            <a:xfrm>
              <a:off x="1344" y="2880"/>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Chang</a:t>
              </a:r>
              <a:endParaRPr lang="en-US" altLang="en-US" sz="2000">
                <a:latin typeface="Arial" panose="020B0604020202020204" pitchFamily="34" charset="0"/>
              </a:endParaRPr>
            </a:p>
          </p:txBody>
        </p:sp>
        <p:sp>
          <p:nvSpPr>
            <p:cNvPr id="66700" name="Rectangle 140">
              <a:extLst>
                <a:ext uri="{FF2B5EF4-FFF2-40B4-BE49-F238E27FC236}">
                  <a16:creationId xmlns:a16="http://schemas.microsoft.com/office/drawing/2014/main" id="{3D0C6251-C3D4-469E-A124-7AF3EB0C0DE2}"/>
                </a:ext>
              </a:extLst>
            </p:cNvPr>
            <p:cNvSpPr>
              <a:spLocks noChangeArrowheads="1"/>
            </p:cNvSpPr>
            <p:nvPr>
              <p:custDataLst>
                <p:tags r:id="rId8"/>
              </p:custDataLst>
            </p:nvPr>
          </p:nvSpPr>
          <p:spPr bwMode="auto">
            <a:xfrm>
              <a:off x="3600" y="2880"/>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a:t>
              </a:r>
            </a:p>
          </p:txBody>
        </p:sp>
        <p:sp>
          <p:nvSpPr>
            <p:cNvPr id="66701" name="Rectangle 141">
              <a:extLst>
                <a:ext uri="{FF2B5EF4-FFF2-40B4-BE49-F238E27FC236}">
                  <a16:creationId xmlns:a16="http://schemas.microsoft.com/office/drawing/2014/main" id="{FD7914DD-D76F-4297-A5E7-0A408E08FC98}"/>
                </a:ext>
              </a:extLst>
            </p:cNvPr>
            <p:cNvSpPr>
              <a:spLocks noChangeArrowheads="1"/>
            </p:cNvSpPr>
            <p:nvPr>
              <p:custDataLst>
                <p:tags r:id="rId9"/>
              </p:custDataLst>
            </p:nvPr>
          </p:nvSpPr>
          <p:spPr bwMode="auto">
            <a:xfrm>
              <a:off x="4512" y="2880"/>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19.0000</a:t>
              </a:r>
            </a:p>
          </p:txBody>
        </p:sp>
        <p:sp>
          <p:nvSpPr>
            <p:cNvPr id="66702" name="Rectangle 142">
              <a:extLst>
                <a:ext uri="{FF2B5EF4-FFF2-40B4-BE49-F238E27FC236}">
                  <a16:creationId xmlns:a16="http://schemas.microsoft.com/office/drawing/2014/main" id="{D3947F8C-9A4E-43AE-8EC5-EF222FC36041}"/>
                </a:ext>
              </a:extLst>
            </p:cNvPr>
            <p:cNvSpPr>
              <a:spLocks noChangeArrowheads="1"/>
            </p:cNvSpPr>
            <p:nvPr>
              <p:custDataLst>
                <p:tags r:id="rId10"/>
              </p:custDataLst>
            </p:nvPr>
          </p:nvSpPr>
          <p:spPr bwMode="auto">
            <a:xfrm>
              <a:off x="336" y="3072"/>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03" name="Rectangle 143">
              <a:extLst>
                <a:ext uri="{FF2B5EF4-FFF2-40B4-BE49-F238E27FC236}">
                  <a16:creationId xmlns:a16="http://schemas.microsoft.com/office/drawing/2014/main" id="{DDD443CF-7909-475B-9653-340604285505}"/>
                </a:ext>
              </a:extLst>
            </p:cNvPr>
            <p:cNvSpPr>
              <a:spLocks noChangeArrowheads="1"/>
            </p:cNvSpPr>
            <p:nvPr>
              <p:custDataLst>
                <p:tags r:id="rId11"/>
              </p:custDataLst>
            </p:nvPr>
          </p:nvSpPr>
          <p:spPr bwMode="auto">
            <a:xfrm>
              <a:off x="1344" y="3072"/>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04" name="Rectangle 144">
              <a:extLst>
                <a:ext uri="{FF2B5EF4-FFF2-40B4-BE49-F238E27FC236}">
                  <a16:creationId xmlns:a16="http://schemas.microsoft.com/office/drawing/2014/main" id="{C667D3F2-CF4F-4804-8D4B-B6C14965C241}"/>
                </a:ext>
              </a:extLst>
            </p:cNvPr>
            <p:cNvSpPr>
              <a:spLocks noChangeArrowheads="1"/>
            </p:cNvSpPr>
            <p:nvPr>
              <p:custDataLst>
                <p:tags r:id="rId12"/>
              </p:custDataLst>
            </p:nvPr>
          </p:nvSpPr>
          <p:spPr bwMode="auto">
            <a:xfrm>
              <a:off x="3600" y="3072"/>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05" name="Rectangle 145">
              <a:extLst>
                <a:ext uri="{FF2B5EF4-FFF2-40B4-BE49-F238E27FC236}">
                  <a16:creationId xmlns:a16="http://schemas.microsoft.com/office/drawing/2014/main" id="{E5F406ED-5EE2-48A6-98D5-21C3580687C0}"/>
                </a:ext>
              </a:extLst>
            </p:cNvPr>
            <p:cNvSpPr>
              <a:spLocks noChangeArrowheads="1"/>
            </p:cNvSpPr>
            <p:nvPr>
              <p:custDataLst>
                <p:tags r:id="rId13"/>
              </p:custDataLst>
            </p:nvPr>
          </p:nvSpPr>
          <p:spPr bwMode="auto">
            <a:xfrm>
              <a:off x="4512" y="3072"/>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07" name="Rectangle 147">
              <a:extLst>
                <a:ext uri="{FF2B5EF4-FFF2-40B4-BE49-F238E27FC236}">
                  <a16:creationId xmlns:a16="http://schemas.microsoft.com/office/drawing/2014/main" id="{E5A92211-CF65-4CF0-B7B8-4D0BC89D0E9F}"/>
                </a:ext>
              </a:extLst>
            </p:cNvPr>
            <p:cNvSpPr>
              <a:spLocks noChangeArrowheads="1"/>
            </p:cNvSpPr>
            <p:nvPr>
              <p:custDataLst>
                <p:tags r:id="rId14"/>
              </p:custDataLst>
            </p:nvPr>
          </p:nvSpPr>
          <p:spPr bwMode="auto">
            <a:xfrm>
              <a:off x="336" y="3264"/>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63</a:t>
              </a:r>
            </a:p>
          </p:txBody>
        </p:sp>
        <p:sp>
          <p:nvSpPr>
            <p:cNvPr id="66708" name="Rectangle 148">
              <a:extLst>
                <a:ext uri="{FF2B5EF4-FFF2-40B4-BE49-F238E27FC236}">
                  <a16:creationId xmlns:a16="http://schemas.microsoft.com/office/drawing/2014/main" id="{1ED69A52-DADB-4B19-97B8-43394942313B}"/>
                </a:ext>
              </a:extLst>
            </p:cNvPr>
            <p:cNvSpPr>
              <a:spLocks noChangeArrowheads="1"/>
            </p:cNvSpPr>
            <p:nvPr/>
          </p:nvSpPr>
          <p:spPr bwMode="auto">
            <a:xfrm>
              <a:off x="1344" y="3264"/>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Vegie-spread</a:t>
              </a:r>
              <a:endParaRPr lang="en-US" altLang="en-US" sz="2000">
                <a:latin typeface="Arial" panose="020B0604020202020204" pitchFamily="34" charset="0"/>
              </a:endParaRPr>
            </a:p>
          </p:txBody>
        </p:sp>
        <p:sp>
          <p:nvSpPr>
            <p:cNvPr id="66709" name="Rectangle 149">
              <a:extLst>
                <a:ext uri="{FF2B5EF4-FFF2-40B4-BE49-F238E27FC236}">
                  <a16:creationId xmlns:a16="http://schemas.microsoft.com/office/drawing/2014/main" id="{C9F7C23A-5FE2-4883-87D4-FFC881583758}"/>
                </a:ext>
              </a:extLst>
            </p:cNvPr>
            <p:cNvSpPr>
              <a:spLocks noChangeArrowheads="1"/>
            </p:cNvSpPr>
            <p:nvPr>
              <p:custDataLst>
                <p:tags r:id="rId15"/>
              </p:custDataLst>
            </p:nvPr>
          </p:nvSpPr>
          <p:spPr bwMode="auto">
            <a:xfrm>
              <a:off x="3600" y="3264"/>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a:t>
              </a:r>
            </a:p>
          </p:txBody>
        </p:sp>
        <p:sp>
          <p:nvSpPr>
            <p:cNvPr id="66710" name="Rectangle 150">
              <a:extLst>
                <a:ext uri="{FF2B5EF4-FFF2-40B4-BE49-F238E27FC236}">
                  <a16:creationId xmlns:a16="http://schemas.microsoft.com/office/drawing/2014/main" id="{8836EA3F-6D6E-4FAC-8B1B-E91018D98B3F}"/>
                </a:ext>
              </a:extLst>
            </p:cNvPr>
            <p:cNvSpPr>
              <a:spLocks noChangeArrowheads="1"/>
            </p:cNvSpPr>
            <p:nvPr>
              <p:custDataLst>
                <p:tags r:id="rId16"/>
              </p:custDataLst>
            </p:nvPr>
          </p:nvSpPr>
          <p:spPr bwMode="auto">
            <a:xfrm>
              <a:off x="4512" y="3264"/>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43.9000</a:t>
              </a:r>
            </a:p>
          </p:txBody>
        </p:sp>
        <p:sp>
          <p:nvSpPr>
            <p:cNvPr id="66711" name="Rectangle 151">
              <a:extLst>
                <a:ext uri="{FF2B5EF4-FFF2-40B4-BE49-F238E27FC236}">
                  <a16:creationId xmlns:a16="http://schemas.microsoft.com/office/drawing/2014/main" id="{44B16024-417F-4D9A-ABE6-A4215360B096}"/>
                </a:ext>
              </a:extLst>
            </p:cNvPr>
            <p:cNvSpPr>
              <a:spLocks noChangeArrowheads="1"/>
            </p:cNvSpPr>
            <p:nvPr>
              <p:custDataLst>
                <p:tags r:id="rId17"/>
              </p:custDataLst>
            </p:nvPr>
          </p:nvSpPr>
          <p:spPr bwMode="auto">
            <a:xfrm>
              <a:off x="336" y="3456"/>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8</a:t>
              </a:r>
            </a:p>
          </p:txBody>
        </p:sp>
        <p:sp>
          <p:nvSpPr>
            <p:cNvPr id="66712" name="Rectangle 152">
              <a:extLst>
                <a:ext uri="{FF2B5EF4-FFF2-40B4-BE49-F238E27FC236}">
                  <a16:creationId xmlns:a16="http://schemas.microsoft.com/office/drawing/2014/main" id="{C4AC0F35-E53A-4B21-8884-4908D20AC0CF}"/>
                </a:ext>
              </a:extLst>
            </p:cNvPr>
            <p:cNvSpPr>
              <a:spLocks noChangeArrowheads="1"/>
            </p:cNvSpPr>
            <p:nvPr/>
          </p:nvSpPr>
          <p:spPr bwMode="auto">
            <a:xfrm>
              <a:off x="1344" y="3456"/>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Northwoods Cranberry Sauce</a:t>
              </a:r>
              <a:endParaRPr lang="en-US" altLang="en-US" sz="2000">
                <a:latin typeface="Arial" panose="020B0604020202020204" pitchFamily="34" charset="0"/>
              </a:endParaRPr>
            </a:p>
          </p:txBody>
        </p:sp>
        <p:sp>
          <p:nvSpPr>
            <p:cNvPr id="66713" name="Rectangle 153">
              <a:extLst>
                <a:ext uri="{FF2B5EF4-FFF2-40B4-BE49-F238E27FC236}">
                  <a16:creationId xmlns:a16="http://schemas.microsoft.com/office/drawing/2014/main" id="{1C46027C-12CC-4C0D-97A9-FE3365A15D14}"/>
                </a:ext>
              </a:extLst>
            </p:cNvPr>
            <p:cNvSpPr>
              <a:spLocks noChangeArrowheads="1"/>
            </p:cNvSpPr>
            <p:nvPr>
              <p:custDataLst>
                <p:tags r:id="rId18"/>
              </p:custDataLst>
            </p:nvPr>
          </p:nvSpPr>
          <p:spPr bwMode="auto">
            <a:xfrm>
              <a:off x="3600" y="3456"/>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a:t>
              </a:r>
            </a:p>
          </p:txBody>
        </p:sp>
        <p:sp>
          <p:nvSpPr>
            <p:cNvPr id="66714" name="Rectangle 154">
              <a:extLst>
                <a:ext uri="{FF2B5EF4-FFF2-40B4-BE49-F238E27FC236}">
                  <a16:creationId xmlns:a16="http://schemas.microsoft.com/office/drawing/2014/main" id="{720AE92A-5798-4E10-AE6B-BEB69DF53F07}"/>
                </a:ext>
              </a:extLst>
            </p:cNvPr>
            <p:cNvSpPr>
              <a:spLocks noChangeArrowheads="1"/>
            </p:cNvSpPr>
            <p:nvPr>
              <p:custDataLst>
                <p:tags r:id="rId19"/>
              </p:custDataLst>
            </p:nvPr>
          </p:nvSpPr>
          <p:spPr bwMode="auto">
            <a:xfrm>
              <a:off x="4512" y="3456"/>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40.0000</a:t>
              </a:r>
            </a:p>
          </p:txBody>
        </p:sp>
        <p:sp>
          <p:nvSpPr>
            <p:cNvPr id="66715" name="Rectangle 155">
              <a:extLst>
                <a:ext uri="{FF2B5EF4-FFF2-40B4-BE49-F238E27FC236}">
                  <a16:creationId xmlns:a16="http://schemas.microsoft.com/office/drawing/2014/main" id="{C4DF0A80-BE01-44CA-BFD3-7C382BF677BA}"/>
                </a:ext>
              </a:extLst>
            </p:cNvPr>
            <p:cNvSpPr>
              <a:spLocks noChangeArrowheads="1"/>
            </p:cNvSpPr>
            <p:nvPr>
              <p:custDataLst>
                <p:tags r:id="rId20"/>
              </p:custDataLst>
            </p:nvPr>
          </p:nvSpPr>
          <p:spPr bwMode="auto">
            <a:xfrm>
              <a:off x="336" y="3648"/>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61</a:t>
              </a:r>
            </a:p>
          </p:txBody>
        </p:sp>
        <p:sp>
          <p:nvSpPr>
            <p:cNvPr id="66716" name="Rectangle 156">
              <a:extLst>
                <a:ext uri="{FF2B5EF4-FFF2-40B4-BE49-F238E27FC236}">
                  <a16:creationId xmlns:a16="http://schemas.microsoft.com/office/drawing/2014/main" id="{ACA8B199-AEB0-4934-8F18-8F1FF79AC9CC}"/>
                </a:ext>
              </a:extLst>
            </p:cNvPr>
            <p:cNvSpPr>
              <a:spLocks noChangeArrowheads="1"/>
            </p:cNvSpPr>
            <p:nvPr/>
          </p:nvSpPr>
          <p:spPr bwMode="auto">
            <a:xfrm>
              <a:off x="1344" y="3648"/>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Sirop d'érable</a:t>
              </a:r>
              <a:endParaRPr lang="en-US" altLang="en-US" sz="2000">
                <a:latin typeface="Arial" panose="020B0604020202020204" pitchFamily="34" charset="0"/>
              </a:endParaRPr>
            </a:p>
          </p:txBody>
        </p:sp>
        <p:sp>
          <p:nvSpPr>
            <p:cNvPr id="66717" name="Rectangle 157">
              <a:extLst>
                <a:ext uri="{FF2B5EF4-FFF2-40B4-BE49-F238E27FC236}">
                  <a16:creationId xmlns:a16="http://schemas.microsoft.com/office/drawing/2014/main" id="{C0756806-1E17-4E60-A0DE-A9D5C0721857}"/>
                </a:ext>
              </a:extLst>
            </p:cNvPr>
            <p:cNvSpPr>
              <a:spLocks noChangeArrowheads="1"/>
            </p:cNvSpPr>
            <p:nvPr>
              <p:custDataLst>
                <p:tags r:id="rId21"/>
              </p:custDataLst>
            </p:nvPr>
          </p:nvSpPr>
          <p:spPr bwMode="auto">
            <a:xfrm>
              <a:off x="3600" y="3648"/>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a:t>
              </a:r>
            </a:p>
          </p:txBody>
        </p:sp>
        <p:sp>
          <p:nvSpPr>
            <p:cNvPr id="66718" name="Rectangle 158">
              <a:extLst>
                <a:ext uri="{FF2B5EF4-FFF2-40B4-BE49-F238E27FC236}">
                  <a16:creationId xmlns:a16="http://schemas.microsoft.com/office/drawing/2014/main" id="{96A071D7-E2F9-4B82-A4C2-E6A077409566}"/>
                </a:ext>
              </a:extLst>
            </p:cNvPr>
            <p:cNvSpPr>
              <a:spLocks noChangeArrowheads="1"/>
            </p:cNvSpPr>
            <p:nvPr>
              <p:custDataLst>
                <p:tags r:id="rId22"/>
              </p:custDataLst>
            </p:nvPr>
          </p:nvSpPr>
          <p:spPr bwMode="auto">
            <a:xfrm>
              <a:off x="4512" y="3648"/>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28.5000</a:t>
              </a:r>
            </a:p>
          </p:txBody>
        </p:sp>
        <p:sp>
          <p:nvSpPr>
            <p:cNvPr id="66719" name="Rectangle 159">
              <a:extLst>
                <a:ext uri="{FF2B5EF4-FFF2-40B4-BE49-F238E27FC236}">
                  <a16:creationId xmlns:a16="http://schemas.microsoft.com/office/drawing/2014/main" id="{3B961503-95E0-4B76-8B44-5E665B34B554}"/>
                </a:ext>
              </a:extLst>
            </p:cNvPr>
            <p:cNvSpPr>
              <a:spLocks noChangeArrowheads="1"/>
            </p:cNvSpPr>
            <p:nvPr>
              <p:custDataLst>
                <p:tags r:id="rId23"/>
              </p:custDataLst>
            </p:nvPr>
          </p:nvSpPr>
          <p:spPr bwMode="auto">
            <a:xfrm>
              <a:off x="336" y="3840"/>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20" name="Rectangle 160">
              <a:extLst>
                <a:ext uri="{FF2B5EF4-FFF2-40B4-BE49-F238E27FC236}">
                  <a16:creationId xmlns:a16="http://schemas.microsoft.com/office/drawing/2014/main" id="{F9BCEAE0-652D-47D3-8870-0D4A70FA72DC}"/>
                </a:ext>
              </a:extLst>
            </p:cNvPr>
            <p:cNvSpPr>
              <a:spLocks noChangeArrowheads="1"/>
            </p:cNvSpPr>
            <p:nvPr>
              <p:custDataLst>
                <p:tags r:id="rId24"/>
              </p:custDataLst>
            </p:nvPr>
          </p:nvSpPr>
          <p:spPr bwMode="auto">
            <a:xfrm>
              <a:off x="1344" y="3840"/>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21" name="Rectangle 161">
              <a:extLst>
                <a:ext uri="{FF2B5EF4-FFF2-40B4-BE49-F238E27FC236}">
                  <a16:creationId xmlns:a16="http://schemas.microsoft.com/office/drawing/2014/main" id="{5A2CAD0D-B6D1-40C0-B138-97B480F4EFE6}"/>
                </a:ext>
              </a:extLst>
            </p:cNvPr>
            <p:cNvSpPr>
              <a:spLocks noChangeArrowheads="1"/>
            </p:cNvSpPr>
            <p:nvPr>
              <p:custDataLst>
                <p:tags r:id="rId25"/>
              </p:custDataLst>
            </p:nvPr>
          </p:nvSpPr>
          <p:spPr bwMode="auto">
            <a:xfrm>
              <a:off x="3600" y="3840"/>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sp>
          <p:nvSpPr>
            <p:cNvPr id="66722" name="Rectangle 162">
              <a:extLst>
                <a:ext uri="{FF2B5EF4-FFF2-40B4-BE49-F238E27FC236}">
                  <a16:creationId xmlns:a16="http://schemas.microsoft.com/office/drawing/2014/main" id="{283C30E3-3C9C-4E14-A374-583B920B62F0}"/>
                </a:ext>
              </a:extLst>
            </p:cNvPr>
            <p:cNvSpPr>
              <a:spLocks noChangeArrowheads="1"/>
            </p:cNvSpPr>
            <p:nvPr>
              <p:custDataLst>
                <p:tags r:id="rId26"/>
              </p:custDataLst>
            </p:nvPr>
          </p:nvSpPr>
          <p:spPr bwMode="auto">
            <a:xfrm>
              <a:off x="4512" y="3840"/>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a:t>
              </a:r>
            </a:p>
          </p:txBody>
        </p:sp>
      </p:grpSp>
      <p:sp>
        <p:nvSpPr>
          <p:cNvPr id="66706" name="AutoShape 146">
            <a:extLst>
              <a:ext uri="{FF2B5EF4-FFF2-40B4-BE49-F238E27FC236}">
                <a16:creationId xmlns:a16="http://schemas.microsoft.com/office/drawing/2014/main" id="{6E409005-CA79-42CC-A403-05BA2BA36CF8}"/>
              </a:ext>
            </a:extLst>
          </p:cNvPr>
          <p:cNvSpPr>
            <a:spLocks noChangeArrowheads="1"/>
          </p:cNvSpPr>
          <p:nvPr/>
        </p:nvSpPr>
        <p:spPr bwMode="auto">
          <a:xfrm>
            <a:off x="3924300" y="30480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pPr algn="ctr"/>
            <a:endParaRPr lang="es-ES" altLang="es-ES"/>
          </a:p>
        </p:txBody>
      </p:sp>
      <p:sp>
        <p:nvSpPr>
          <p:cNvPr id="66725" name="Rectangle 165">
            <a:extLst>
              <a:ext uri="{FF2B5EF4-FFF2-40B4-BE49-F238E27FC236}">
                <a16:creationId xmlns:a16="http://schemas.microsoft.com/office/drawing/2014/main" id="{460FC580-710B-4B14-B6A0-01D47BE68FF1}"/>
              </a:ext>
            </a:extLst>
          </p:cNvPr>
          <p:cNvSpPr>
            <a:spLocks noChangeArrowheads="1"/>
          </p:cNvSpPr>
          <p:nvPr/>
        </p:nvSpPr>
        <p:spPr bwMode="auto">
          <a:xfrm>
            <a:off x="5410200" y="1219200"/>
            <a:ext cx="24384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dirty="0" err="1">
                <a:solidFill>
                  <a:srgbClr val="000000"/>
                </a:solidFill>
                <a:latin typeface="Arial" panose="020B0604020202020204" pitchFamily="34" charset="0"/>
              </a:rPr>
              <a:t>Ejemplo</a:t>
            </a:r>
            <a:r>
              <a:rPr lang="en-US" altLang="es-ES" sz="1800" b="1" dirty="0">
                <a:solidFill>
                  <a:srgbClr val="000000"/>
                </a:solidFill>
                <a:latin typeface="Arial" panose="020B0604020202020204" pitchFamily="34" charset="0"/>
              </a:rPr>
              <a:t> 2</a:t>
            </a:r>
            <a:endParaRPr lang="en-US" altLang="es-ES" sz="1800" b="1" dirty="0">
              <a:latin typeface="Arial" panose="020B0604020202020204" pitchFamily="34" charset="0"/>
            </a:endParaRPr>
          </a:p>
        </p:txBody>
      </p:sp>
    </p:spTree>
    <p:extLst>
      <p:ext uri="{BB962C8B-B14F-4D97-AF65-F5344CB8AC3E}">
        <p14:creationId xmlns:p14="http://schemas.microsoft.com/office/powerpoint/2010/main" val="2088707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725"/>
                                        </p:tgtEl>
                                        <p:attrNameLst>
                                          <p:attrName>style.visibility</p:attrName>
                                        </p:attrNameLst>
                                      </p:cBhvr>
                                      <p:to>
                                        <p:strVal val="visible"/>
                                      </p:to>
                                    </p:set>
                                    <p:anim calcmode="lin" valueType="num">
                                      <p:cBhvr additive="base">
                                        <p:cTn id="7" dur="500" fill="hold"/>
                                        <p:tgtEl>
                                          <p:spTgt spid="66725"/>
                                        </p:tgtEl>
                                        <p:attrNameLst>
                                          <p:attrName>ppt_x</p:attrName>
                                        </p:attrNameLst>
                                      </p:cBhvr>
                                      <p:tavLst>
                                        <p:tav tm="0">
                                          <p:val>
                                            <p:strVal val="#ppt_x"/>
                                          </p:val>
                                        </p:tav>
                                        <p:tav tm="100000">
                                          <p:val>
                                            <p:strVal val="#ppt_x"/>
                                          </p:val>
                                        </p:tav>
                                      </p:tavLst>
                                    </p:anim>
                                    <p:anim calcmode="lin" valueType="num">
                                      <p:cBhvr additive="base">
                                        <p:cTn id="8" dur="500" fill="hold"/>
                                        <p:tgtEl>
                                          <p:spTgt spid="667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684"/>
                                        </p:tgtEl>
                                        <p:attrNameLst>
                                          <p:attrName>style.visibility</p:attrName>
                                        </p:attrNameLst>
                                      </p:cBhvr>
                                      <p:to>
                                        <p:strVal val="visible"/>
                                      </p:to>
                                    </p:set>
                                    <p:anim calcmode="lin" valueType="num">
                                      <p:cBhvr additive="base">
                                        <p:cTn id="13" dur="500" fill="hold"/>
                                        <p:tgtEl>
                                          <p:spTgt spid="66684"/>
                                        </p:tgtEl>
                                        <p:attrNameLst>
                                          <p:attrName>ppt_x</p:attrName>
                                        </p:attrNameLst>
                                      </p:cBhvr>
                                      <p:tavLst>
                                        <p:tav tm="0">
                                          <p:val>
                                            <p:strVal val="#ppt_x"/>
                                          </p:val>
                                        </p:tav>
                                        <p:tav tm="100000">
                                          <p:val>
                                            <p:strVal val="#ppt_x"/>
                                          </p:val>
                                        </p:tav>
                                      </p:tavLst>
                                    </p:anim>
                                    <p:anim calcmode="lin" valueType="num">
                                      <p:cBhvr additive="base">
                                        <p:cTn id="14" dur="500" fill="hold"/>
                                        <p:tgtEl>
                                          <p:spTgt spid="6668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66684">
                                            <p:txEl>
                                              <p:pRg st="0" end="0"/>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66684">
                                            <p:txEl>
                                              <p:pRg st="1" end="1"/>
                                            </p:txEl>
                                          </p:spTgt>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66684">
                                            <p:txEl>
                                              <p:pRg st="2" end="2"/>
                                            </p:txEl>
                                          </p:spTgt>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6684">
                                            <p:txEl>
                                              <p:pRg st="3" end="3"/>
                                            </p:txEl>
                                          </p:spTgt>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66684">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6706"/>
                                        </p:tgtEl>
                                        <p:attrNameLst>
                                          <p:attrName>style.visibility</p:attrName>
                                        </p:attrNameLst>
                                      </p:cBhvr>
                                      <p:to>
                                        <p:strVal val="visible"/>
                                      </p:to>
                                    </p:set>
                                    <p:anim calcmode="lin" valueType="num">
                                      <p:cBhvr additive="base">
                                        <p:cTn id="34" dur="500" fill="hold"/>
                                        <p:tgtEl>
                                          <p:spTgt spid="66706"/>
                                        </p:tgtEl>
                                        <p:attrNameLst>
                                          <p:attrName>ppt_x</p:attrName>
                                        </p:attrNameLst>
                                      </p:cBhvr>
                                      <p:tavLst>
                                        <p:tav tm="0">
                                          <p:val>
                                            <p:strVal val="#ppt_x"/>
                                          </p:val>
                                        </p:tav>
                                        <p:tav tm="100000">
                                          <p:val>
                                            <p:strVal val="#ppt_x"/>
                                          </p:val>
                                        </p:tav>
                                      </p:tavLst>
                                    </p:anim>
                                    <p:anim calcmode="lin" valueType="num">
                                      <p:cBhvr additive="base">
                                        <p:cTn id="35" dur="500" fill="hold"/>
                                        <p:tgtEl>
                                          <p:spTgt spid="6670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6726"/>
                                        </p:tgtEl>
                                        <p:attrNameLst>
                                          <p:attrName>style.visibility</p:attrName>
                                        </p:attrNameLst>
                                      </p:cBhvr>
                                      <p:to>
                                        <p:strVal val="visible"/>
                                      </p:to>
                                    </p:set>
                                    <p:anim calcmode="lin" valueType="num">
                                      <p:cBhvr additive="base">
                                        <p:cTn id="40" dur="500" fill="hold"/>
                                        <p:tgtEl>
                                          <p:spTgt spid="66726"/>
                                        </p:tgtEl>
                                        <p:attrNameLst>
                                          <p:attrName>ppt_x</p:attrName>
                                        </p:attrNameLst>
                                      </p:cBhvr>
                                      <p:tavLst>
                                        <p:tav tm="0">
                                          <p:val>
                                            <p:strVal val="#ppt_x"/>
                                          </p:val>
                                        </p:tav>
                                        <p:tav tm="100000">
                                          <p:val>
                                            <p:strVal val="#ppt_x"/>
                                          </p:val>
                                        </p:tav>
                                      </p:tavLst>
                                    </p:anim>
                                    <p:anim calcmode="lin" valueType="num">
                                      <p:cBhvr additive="base">
                                        <p:cTn id="41" dur="500" fill="hold"/>
                                        <p:tgtEl>
                                          <p:spTgt spid="66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84" grpId="0" animBg="1"/>
      <p:bldP spid="66706" grpId="0" animBg="1"/>
      <p:bldP spid="667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EE2F555-CDF2-43D8-A7A5-553149C994F2}"/>
              </a:ext>
            </a:extLst>
          </p:cNvPr>
          <p:cNvSpPr>
            <a:spLocks noGrp="1" noChangeArrowheads="1"/>
          </p:cNvSpPr>
          <p:nvPr>
            <p:ph type="title"/>
          </p:nvPr>
        </p:nvSpPr>
        <p:spPr>
          <a:xfrm>
            <a:off x="1084520" y="19847"/>
            <a:ext cx="6974959" cy="1147761"/>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err="1">
                <a:solidFill>
                  <a:srgbClr val="000000"/>
                </a:solidFill>
              </a:rPr>
              <a:t>Eliminación</a:t>
            </a:r>
            <a:r>
              <a:rPr lang="en-US" altLang="es-ES" dirty="0">
                <a:solidFill>
                  <a:srgbClr val="000000"/>
                </a:solidFill>
              </a:rPr>
              <a:t> de </a:t>
            </a:r>
            <a:r>
              <a:rPr lang="en-US" altLang="es-ES" dirty="0" err="1">
                <a:solidFill>
                  <a:srgbClr val="000000"/>
                </a:solidFill>
              </a:rPr>
              <a:t>filas</a:t>
            </a:r>
            <a:r>
              <a:rPr lang="en-US" altLang="es-ES" dirty="0">
                <a:solidFill>
                  <a:srgbClr val="000000"/>
                </a:solidFill>
              </a:rPr>
              <a:t> </a:t>
            </a:r>
            <a:r>
              <a:rPr lang="en-US" altLang="es-ES" dirty="0" err="1">
                <a:solidFill>
                  <a:srgbClr val="000000"/>
                </a:solidFill>
              </a:rPr>
              <a:t>duplicadas</a:t>
            </a:r>
            <a:endParaRPr lang="en-US" altLang="en-US" dirty="0"/>
          </a:p>
        </p:txBody>
      </p:sp>
      <p:pic>
        <p:nvPicPr>
          <p:cNvPr id="2" name="Imagen 1">
            <a:extLst>
              <a:ext uri="{FF2B5EF4-FFF2-40B4-BE49-F238E27FC236}">
                <a16:creationId xmlns:a16="http://schemas.microsoft.com/office/drawing/2014/main" id="{1AD686B0-A128-47B6-88FA-DE2D705840B5}"/>
              </a:ext>
            </a:extLst>
          </p:cNvPr>
          <p:cNvPicPr>
            <a:picLocks noChangeAspect="1"/>
          </p:cNvPicPr>
          <p:nvPr/>
        </p:nvPicPr>
        <p:blipFill>
          <a:blip r:embed="rId3"/>
          <a:stretch>
            <a:fillRect/>
          </a:stretch>
        </p:blipFill>
        <p:spPr>
          <a:xfrm>
            <a:off x="969032" y="998460"/>
            <a:ext cx="4930567" cy="586791"/>
          </a:xfrm>
          <a:prstGeom prst="rect">
            <a:avLst/>
          </a:prstGeom>
        </p:spPr>
      </p:pic>
      <p:pic>
        <p:nvPicPr>
          <p:cNvPr id="3" name="Imagen 2">
            <a:extLst>
              <a:ext uri="{FF2B5EF4-FFF2-40B4-BE49-F238E27FC236}">
                <a16:creationId xmlns:a16="http://schemas.microsoft.com/office/drawing/2014/main" id="{193992F1-61F9-44D6-9DE6-FD987C783174}"/>
              </a:ext>
            </a:extLst>
          </p:cNvPr>
          <p:cNvPicPr>
            <a:picLocks noChangeAspect="1"/>
          </p:cNvPicPr>
          <p:nvPr/>
        </p:nvPicPr>
        <p:blipFill>
          <a:blip r:embed="rId4"/>
          <a:stretch>
            <a:fillRect/>
          </a:stretch>
        </p:blipFill>
        <p:spPr>
          <a:xfrm>
            <a:off x="969032" y="1675134"/>
            <a:ext cx="5235394" cy="594412"/>
          </a:xfrm>
          <a:prstGeom prst="rect">
            <a:avLst/>
          </a:prstGeom>
        </p:spPr>
      </p:pic>
      <p:pic>
        <p:nvPicPr>
          <p:cNvPr id="4" name="Imagen 3">
            <a:extLst>
              <a:ext uri="{FF2B5EF4-FFF2-40B4-BE49-F238E27FC236}">
                <a16:creationId xmlns:a16="http://schemas.microsoft.com/office/drawing/2014/main" id="{C91DB1C5-E0ED-4C3C-A775-F5AD2E04E54B}"/>
              </a:ext>
            </a:extLst>
          </p:cNvPr>
          <p:cNvPicPr>
            <a:picLocks noChangeAspect="1"/>
          </p:cNvPicPr>
          <p:nvPr/>
        </p:nvPicPr>
        <p:blipFill>
          <a:blip r:embed="rId5"/>
          <a:stretch>
            <a:fillRect/>
          </a:stretch>
        </p:blipFill>
        <p:spPr>
          <a:xfrm>
            <a:off x="969032" y="2358106"/>
            <a:ext cx="5067739" cy="411516"/>
          </a:xfrm>
          <a:prstGeom prst="rect">
            <a:avLst/>
          </a:prstGeom>
        </p:spPr>
      </p:pic>
      <p:pic>
        <p:nvPicPr>
          <p:cNvPr id="5" name="Imagen 4">
            <a:extLst>
              <a:ext uri="{FF2B5EF4-FFF2-40B4-BE49-F238E27FC236}">
                <a16:creationId xmlns:a16="http://schemas.microsoft.com/office/drawing/2014/main" id="{8C263548-37AB-4DD3-80F1-9CFAF16680B1}"/>
              </a:ext>
            </a:extLst>
          </p:cNvPr>
          <p:cNvPicPr>
            <a:picLocks noChangeAspect="1"/>
          </p:cNvPicPr>
          <p:nvPr/>
        </p:nvPicPr>
        <p:blipFill>
          <a:blip r:embed="rId6"/>
          <a:stretch>
            <a:fillRect/>
          </a:stretch>
        </p:blipFill>
        <p:spPr>
          <a:xfrm>
            <a:off x="969032" y="2790888"/>
            <a:ext cx="5296359" cy="373412"/>
          </a:xfrm>
          <a:prstGeom prst="rect">
            <a:avLst/>
          </a:prstGeom>
        </p:spPr>
      </p:pic>
      <p:pic>
        <p:nvPicPr>
          <p:cNvPr id="6" name="Imagen 5">
            <a:extLst>
              <a:ext uri="{FF2B5EF4-FFF2-40B4-BE49-F238E27FC236}">
                <a16:creationId xmlns:a16="http://schemas.microsoft.com/office/drawing/2014/main" id="{36DCCE51-8B8D-44BC-BEE1-86BBFBF3C5CA}"/>
              </a:ext>
            </a:extLst>
          </p:cNvPr>
          <p:cNvPicPr>
            <a:picLocks noChangeAspect="1"/>
          </p:cNvPicPr>
          <p:nvPr/>
        </p:nvPicPr>
        <p:blipFill>
          <a:blip r:embed="rId7"/>
          <a:stretch>
            <a:fillRect/>
          </a:stretch>
        </p:blipFill>
        <p:spPr>
          <a:xfrm>
            <a:off x="969032" y="3290964"/>
            <a:ext cx="5204911" cy="373412"/>
          </a:xfrm>
          <a:prstGeom prst="rect">
            <a:avLst/>
          </a:prstGeom>
        </p:spPr>
      </p:pic>
      <p:pic>
        <p:nvPicPr>
          <p:cNvPr id="7" name="Imagen 6">
            <a:extLst>
              <a:ext uri="{FF2B5EF4-FFF2-40B4-BE49-F238E27FC236}">
                <a16:creationId xmlns:a16="http://schemas.microsoft.com/office/drawing/2014/main" id="{0FB0B78C-56A0-4FA7-AF32-B946A08F1BAD}"/>
              </a:ext>
            </a:extLst>
          </p:cNvPr>
          <p:cNvPicPr>
            <a:picLocks noChangeAspect="1"/>
          </p:cNvPicPr>
          <p:nvPr/>
        </p:nvPicPr>
        <p:blipFill>
          <a:blip r:embed="rId8"/>
          <a:stretch>
            <a:fillRect/>
          </a:stretch>
        </p:blipFill>
        <p:spPr>
          <a:xfrm>
            <a:off x="969032" y="3781231"/>
            <a:ext cx="5006774" cy="36579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65AA449-027B-42A8-BA46-72C731828909}"/>
              </a:ext>
            </a:extLst>
          </p:cNvPr>
          <p:cNvSpPr>
            <a:spLocks noGrp="1" noChangeArrowheads="1"/>
          </p:cNvSpPr>
          <p:nvPr>
            <p:ph type="title"/>
          </p:nvPr>
        </p:nvSpPr>
        <p:spPr>
          <a:xfrm>
            <a:off x="477043" y="836797"/>
            <a:ext cx="8189913" cy="841375"/>
          </a:xfrm>
        </p:spPr>
        <p:txBody>
          <a:bodyPr>
            <a:normAutofit fontScale="90000"/>
          </a:bodyPr>
          <a:lstStyle/>
          <a:p>
            <a:pPr marL="520700" indent="-520700">
              <a:buFont typeface="Wingdings" panose="05000000000000000000" pitchFamily="2" charset="2"/>
              <a:buChar char="u"/>
            </a:pPr>
            <a:r>
              <a:rPr lang="en-US" altLang="es-ES" dirty="0" err="1">
                <a:solidFill>
                  <a:srgbClr val="000000"/>
                </a:solidFill>
              </a:rPr>
              <a:t>Recuperación</a:t>
            </a:r>
            <a:r>
              <a:rPr lang="en-US" altLang="es-ES" dirty="0">
                <a:solidFill>
                  <a:srgbClr val="000000"/>
                </a:solidFill>
              </a:rPr>
              <a:t> de </a:t>
            </a:r>
            <a:r>
              <a:rPr lang="en-US" altLang="es-ES" dirty="0" err="1">
                <a:solidFill>
                  <a:srgbClr val="000000"/>
                </a:solidFill>
              </a:rPr>
              <a:t>datos</a:t>
            </a:r>
            <a:r>
              <a:rPr lang="en-US" altLang="es-ES" dirty="0">
                <a:solidFill>
                  <a:srgbClr val="000000"/>
                </a:solidFill>
              </a:rPr>
              <a:t> </a:t>
            </a:r>
            <a:r>
              <a:rPr lang="en-US" altLang="es-ES" dirty="0" err="1">
                <a:solidFill>
                  <a:srgbClr val="000000"/>
                </a:solidFill>
              </a:rPr>
              <a:t>mediante</a:t>
            </a:r>
            <a:r>
              <a:rPr lang="en-US" altLang="es-ES" dirty="0">
                <a:solidFill>
                  <a:srgbClr val="000000"/>
                </a:solidFill>
              </a:rPr>
              <a:t> la </a:t>
            </a:r>
            <a:r>
              <a:rPr lang="en-US" altLang="es-ES" dirty="0" err="1">
                <a:solidFill>
                  <a:srgbClr val="000000"/>
                </a:solidFill>
              </a:rPr>
              <a:t>instrucción</a:t>
            </a:r>
            <a:r>
              <a:rPr lang="en-US" altLang="es-ES" dirty="0">
                <a:solidFill>
                  <a:srgbClr val="000000"/>
                </a:solidFill>
              </a:rPr>
              <a:t> SELECT</a:t>
            </a:r>
            <a:endParaRPr lang="en-US" altLang="en-US" dirty="0">
              <a:solidFill>
                <a:srgbClr val="000000"/>
              </a:solidFill>
            </a:endParaRPr>
          </a:p>
        </p:txBody>
      </p:sp>
      <p:sp>
        <p:nvSpPr>
          <p:cNvPr id="94211" name="Rectangle 3">
            <a:extLst>
              <a:ext uri="{FF2B5EF4-FFF2-40B4-BE49-F238E27FC236}">
                <a16:creationId xmlns:a16="http://schemas.microsoft.com/office/drawing/2014/main" id="{956F0B16-5097-40B2-BB3A-9BBD50960F8E}"/>
              </a:ext>
            </a:extLst>
          </p:cNvPr>
          <p:cNvSpPr>
            <a:spLocks noGrp="1" noChangeArrowheads="1"/>
          </p:cNvSpPr>
          <p:nvPr>
            <p:ph type="body" idx="1"/>
          </p:nvPr>
        </p:nvSpPr>
        <p:spPr/>
        <p:txBody>
          <a:bodyPr/>
          <a:lstStyle/>
          <a:p>
            <a:r>
              <a:rPr lang="en-US" altLang="es-ES">
                <a:solidFill>
                  <a:srgbClr val="000000"/>
                </a:solidFill>
              </a:rPr>
              <a:t>Uso de la instrucción SELECT</a:t>
            </a:r>
            <a:endParaRPr lang="en-US" altLang="en-US"/>
          </a:p>
          <a:p>
            <a:r>
              <a:rPr lang="en-US" altLang="es-ES">
                <a:solidFill>
                  <a:srgbClr val="000000"/>
                </a:solidFill>
              </a:rPr>
              <a:t>Especificación de columnas</a:t>
            </a:r>
            <a:endParaRPr lang="en-US" altLang="en-US"/>
          </a:p>
          <a:p>
            <a:r>
              <a:rPr lang="en-US" altLang="es-ES">
                <a:solidFill>
                  <a:srgbClr val="000000"/>
                </a:solidFill>
              </a:rPr>
              <a:t>Uso de la cláusula WHERE para especificar filas</a:t>
            </a:r>
            <a:endParaRPr lang="en-US" altLang="en-US">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98" name="Rectangle 62">
            <a:extLst>
              <a:ext uri="{FF2B5EF4-FFF2-40B4-BE49-F238E27FC236}">
                <a16:creationId xmlns:a16="http://schemas.microsoft.com/office/drawing/2014/main" id="{2E795768-2CAC-432F-931A-9345BB7321B5}"/>
              </a:ext>
            </a:extLst>
          </p:cNvPr>
          <p:cNvSpPr>
            <a:spLocks noChangeArrowheads="1"/>
          </p:cNvSpPr>
          <p:nvPr/>
        </p:nvSpPr>
        <p:spPr bwMode="auto">
          <a:xfrm>
            <a:off x="4572000" y="1752600"/>
            <a:ext cx="2133600" cy="1371600"/>
          </a:xfrm>
          <a:prstGeom prst="rect">
            <a:avLst/>
          </a:prstGeom>
          <a:gradFill rotWithShape="0">
            <a:gsLst>
              <a:gs pos="0">
                <a:srgbClr val="FCFEB9"/>
              </a:gs>
              <a:gs pos="50000">
                <a:srgbClr val="FFCC66"/>
              </a:gs>
              <a:gs pos="100000">
                <a:srgbClr val="FCFEB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5538" name="Rectangle 2">
            <a:extLst>
              <a:ext uri="{FF2B5EF4-FFF2-40B4-BE49-F238E27FC236}">
                <a16:creationId xmlns:a16="http://schemas.microsoft.com/office/drawing/2014/main" id="{2EE2F555-CDF2-43D8-A7A5-553149C994F2}"/>
              </a:ext>
            </a:extLst>
          </p:cNvPr>
          <p:cNvSpPr>
            <a:spLocks noGrp="1" noChangeArrowheads="1"/>
          </p:cNvSpPr>
          <p:nvPr>
            <p:ph type="title"/>
          </p:nvPr>
        </p:nvSpPr>
        <p:spPr>
          <a:xfrm>
            <a:off x="1084520" y="19847"/>
            <a:ext cx="6974959" cy="1147761"/>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err="1">
                <a:solidFill>
                  <a:srgbClr val="000000"/>
                </a:solidFill>
              </a:rPr>
              <a:t>Eliminación</a:t>
            </a:r>
            <a:r>
              <a:rPr lang="en-US" altLang="es-ES" dirty="0">
                <a:solidFill>
                  <a:srgbClr val="000000"/>
                </a:solidFill>
              </a:rPr>
              <a:t> de </a:t>
            </a:r>
            <a:r>
              <a:rPr lang="en-US" altLang="es-ES" dirty="0" err="1">
                <a:solidFill>
                  <a:srgbClr val="000000"/>
                </a:solidFill>
              </a:rPr>
              <a:t>filas</a:t>
            </a:r>
            <a:r>
              <a:rPr lang="en-US" altLang="es-ES" dirty="0">
                <a:solidFill>
                  <a:srgbClr val="000000"/>
                </a:solidFill>
              </a:rPr>
              <a:t> </a:t>
            </a:r>
            <a:r>
              <a:rPr lang="en-US" altLang="es-ES" dirty="0" err="1">
                <a:solidFill>
                  <a:srgbClr val="000000"/>
                </a:solidFill>
              </a:rPr>
              <a:t>duplicadas</a:t>
            </a:r>
            <a:endParaRPr lang="en-US" altLang="en-US" dirty="0"/>
          </a:p>
        </p:txBody>
      </p:sp>
      <p:sp>
        <p:nvSpPr>
          <p:cNvPr id="65585" name="Rectangle 49">
            <a:extLst>
              <a:ext uri="{FF2B5EF4-FFF2-40B4-BE49-F238E27FC236}">
                <a16:creationId xmlns:a16="http://schemas.microsoft.com/office/drawing/2014/main" id="{90FBDF54-D28B-4D85-93B1-C4643C246B1E}"/>
              </a:ext>
            </a:extLst>
          </p:cNvPr>
          <p:cNvSpPr>
            <a:spLocks noChangeArrowheads="1"/>
          </p:cNvSpPr>
          <p:nvPr/>
        </p:nvSpPr>
        <p:spPr bwMode="auto">
          <a:xfrm>
            <a:off x="4572000" y="3048000"/>
            <a:ext cx="2133600" cy="1371600"/>
          </a:xfrm>
          <a:prstGeom prst="rect">
            <a:avLst/>
          </a:prstGeom>
          <a:gradFill rotWithShape="0">
            <a:gsLst>
              <a:gs pos="0">
                <a:srgbClr val="FCFEB9"/>
              </a:gs>
              <a:gs pos="50000">
                <a:srgbClr val="FFCC66"/>
              </a:gs>
              <a:gs pos="100000">
                <a:srgbClr val="FCFEB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5586" name="Rectangle 50">
            <a:extLst>
              <a:ext uri="{FF2B5EF4-FFF2-40B4-BE49-F238E27FC236}">
                <a16:creationId xmlns:a16="http://schemas.microsoft.com/office/drawing/2014/main" id="{F4B152C2-9DF6-4707-8832-14AE3E9629B9}"/>
              </a:ext>
            </a:extLst>
          </p:cNvPr>
          <p:cNvSpPr>
            <a:spLocks noChangeArrowheads="1"/>
          </p:cNvSpPr>
          <p:nvPr/>
        </p:nvSpPr>
        <p:spPr bwMode="auto">
          <a:xfrm>
            <a:off x="533400" y="2514600"/>
            <a:ext cx="4495800" cy="14478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dirty="0">
                <a:solidFill>
                  <a:srgbClr val="000000"/>
                </a:solidFill>
                <a:latin typeface="Lucida Sans Typewriter" panose="020B0509030504030204" pitchFamily="49" charset="0"/>
              </a:rPr>
              <a:t>USE </a:t>
            </a:r>
            <a:r>
              <a:rPr lang="en-US" altLang="es-ES" sz="2000" dirty="0" err="1">
                <a:solidFill>
                  <a:srgbClr val="000000"/>
                </a:solidFill>
                <a:latin typeface="Lucida Sans Typewriter" panose="020B0509030504030204" pitchFamily="49" charset="0"/>
              </a:rPr>
              <a:t>northwind</a:t>
            </a:r>
            <a:endParaRPr lang="en-US" altLang="en-US" sz="2000" noProof="1">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SELECT DISTINCT country</a:t>
            </a:r>
            <a:endParaRPr lang="en-US" altLang="en-US" sz="2000" noProof="1">
              <a:latin typeface="Lucida Sans Typewriter" panose="020B0509030504030204" pitchFamily="49" charset="0"/>
            </a:endParaRPr>
          </a:p>
          <a:p>
            <a:pPr>
              <a:lnSpc>
                <a:spcPct val="96000"/>
              </a:lnSpc>
            </a:pPr>
            <a:r>
              <a:rPr lang="en-US" altLang="en-US" sz="2000" dirty="0">
                <a:latin typeface="Lucida Sans Typewriter" panose="020B0509030504030204" pitchFamily="49" charset="0"/>
              </a:rPr>
              <a:t> </a:t>
            </a:r>
            <a:r>
              <a:rPr lang="en-US" altLang="es-ES" sz="2000" dirty="0">
                <a:solidFill>
                  <a:srgbClr val="000000"/>
                </a:solidFill>
                <a:latin typeface="Lucida Sans Typewriter" panose="020B0509030504030204" pitchFamily="49" charset="0"/>
              </a:rPr>
              <a:t>FROM suppliers</a:t>
            </a:r>
            <a:endParaRPr lang="en-US" altLang="en-US" sz="2000" noProof="1">
              <a:latin typeface="Lucida Sans Typewriter" panose="020B0509030504030204" pitchFamily="49" charset="0"/>
            </a:endParaRPr>
          </a:p>
          <a:p>
            <a:pPr>
              <a:lnSpc>
                <a:spcPct val="96000"/>
              </a:lnSpc>
            </a:pPr>
            <a:r>
              <a:rPr lang="en-US" altLang="en-US" sz="2000" dirty="0">
                <a:latin typeface="Lucida Sans Typewriter" panose="020B0509030504030204" pitchFamily="49" charset="0"/>
              </a:rPr>
              <a:t> </a:t>
            </a:r>
            <a:r>
              <a:rPr lang="en-US" altLang="es-ES" sz="2000" dirty="0">
                <a:solidFill>
                  <a:srgbClr val="000000"/>
                </a:solidFill>
                <a:latin typeface="Lucida Sans Typewriter" panose="020B0509030504030204" pitchFamily="49" charset="0"/>
              </a:rPr>
              <a:t>ORDER BY country</a:t>
            </a:r>
            <a:endParaRPr lang="en-US" altLang="en-US" sz="2000" dirty="0">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GO</a:t>
            </a:r>
            <a:endParaRPr lang="en-US" altLang="en-US" sz="2000" dirty="0">
              <a:solidFill>
                <a:srgbClr val="000000"/>
              </a:solidFill>
              <a:latin typeface="Lucida Sans Typewriter" panose="020B0509030504030204" pitchFamily="49" charset="0"/>
            </a:endParaRPr>
          </a:p>
        </p:txBody>
      </p:sp>
      <p:grpSp>
        <p:nvGrpSpPr>
          <p:cNvPr id="65599" name="Group 58">
            <a:extLst>
              <a:ext uri="{FF2B5EF4-FFF2-40B4-BE49-F238E27FC236}">
                <a16:creationId xmlns:a16="http://schemas.microsoft.com/office/drawing/2014/main" id="{8A8CC723-D718-4EBF-8C8E-C4F6A59733CB}"/>
              </a:ext>
            </a:extLst>
          </p:cNvPr>
          <p:cNvGrpSpPr>
            <a:grpSpLocks/>
          </p:cNvGrpSpPr>
          <p:nvPr/>
        </p:nvGrpSpPr>
        <p:grpSpPr bwMode="auto">
          <a:xfrm>
            <a:off x="6019800" y="1143000"/>
            <a:ext cx="2514600" cy="5257800"/>
            <a:chOff x="3792" y="720"/>
            <a:chExt cx="1584" cy="3312"/>
          </a:xfrm>
        </p:grpSpPr>
        <p:sp>
          <p:nvSpPr>
            <p:cNvPr id="65554" name="Rectangle 18">
              <a:extLst>
                <a:ext uri="{FF2B5EF4-FFF2-40B4-BE49-F238E27FC236}">
                  <a16:creationId xmlns:a16="http://schemas.microsoft.com/office/drawing/2014/main" id="{AF5B640D-AA4C-47B2-84D9-CD714D49B0B8}"/>
                </a:ext>
              </a:extLst>
            </p:cNvPr>
            <p:cNvSpPr>
              <a:spLocks noChangeArrowheads="1"/>
            </p:cNvSpPr>
            <p:nvPr/>
          </p:nvSpPr>
          <p:spPr bwMode="auto">
            <a:xfrm>
              <a:off x="3792" y="720"/>
              <a:ext cx="1584" cy="233"/>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dirty="0">
                  <a:solidFill>
                    <a:srgbClr val="FFFFFF"/>
                  </a:solidFill>
                  <a:effectLst>
                    <a:outerShdw blurRad="38100" dist="38100" dir="2700000" algn="tl">
                      <a:srgbClr val="000000"/>
                    </a:outerShdw>
                  </a:effectLst>
                  <a:latin typeface="Arial" panose="020B0604020202020204" pitchFamily="34" charset="0"/>
                </a:rPr>
                <a:t>country</a:t>
              </a:r>
              <a:endParaRPr lang="en-US" altLang="en-US" sz="2000" b="1" i="1" dirty="0">
                <a:solidFill>
                  <a:schemeClr val="bg1"/>
                </a:solidFill>
                <a:effectLst>
                  <a:outerShdw blurRad="38100" dist="38100" dir="2700000" algn="tl">
                    <a:srgbClr val="000000"/>
                  </a:outerShdw>
                </a:effectLst>
                <a:latin typeface="Arial" panose="020B0604020202020204" pitchFamily="34" charset="0"/>
              </a:endParaRPr>
            </a:p>
          </p:txBody>
        </p:sp>
        <p:sp>
          <p:nvSpPr>
            <p:cNvPr id="65555" name="Rectangle 19">
              <a:extLst>
                <a:ext uri="{FF2B5EF4-FFF2-40B4-BE49-F238E27FC236}">
                  <a16:creationId xmlns:a16="http://schemas.microsoft.com/office/drawing/2014/main" id="{8603D9ED-5A86-43AB-B559-679EC2C9AB9F}"/>
                </a:ext>
              </a:extLst>
            </p:cNvPr>
            <p:cNvSpPr>
              <a:spLocks noChangeArrowheads="1"/>
            </p:cNvSpPr>
            <p:nvPr/>
          </p:nvSpPr>
          <p:spPr bwMode="auto">
            <a:xfrm>
              <a:off x="3792" y="953"/>
              <a:ext cx="1584" cy="199"/>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Australia</a:t>
              </a:r>
              <a:endParaRPr lang="en-US" altLang="en-US" sz="2000">
                <a:latin typeface="Arial" panose="020B0604020202020204" pitchFamily="34" charset="0"/>
              </a:endParaRPr>
            </a:p>
          </p:txBody>
        </p:sp>
        <p:sp>
          <p:nvSpPr>
            <p:cNvPr id="65556" name="Rectangle 20">
              <a:extLst>
                <a:ext uri="{FF2B5EF4-FFF2-40B4-BE49-F238E27FC236}">
                  <a16:creationId xmlns:a16="http://schemas.microsoft.com/office/drawing/2014/main" id="{8257E4A1-0399-4BC2-A9ED-5D58C71DE577}"/>
                </a:ext>
              </a:extLst>
            </p:cNvPr>
            <p:cNvSpPr>
              <a:spLocks noChangeArrowheads="1"/>
            </p:cNvSpPr>
            <p:nvPr/>
          </p:nvSpPr>
          <p:spPr bwMode="auto">
            <a:xfrm>
              <a:off x="3792" y="1152"/>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Brazil</a:t>
              </a:r>
              <a:endParaRPr lang="en-US" altLang="en-US" sz="2000">
                <a:latin typeface="Arial" panose="020B0604020202020204" pitchFamily="34" charset="0"/>
              </a:endParaRPr>
            </a:p>
          </p:txBody>
        </p:sp>
        <p:sp>
          <p:nvSpPr>
            <p:cNvPr id="65557" name="Rectangle 21">
              <a:extLst>
                <a:ext uri="{FF2B5EF4-FFF2-40B4-BE49-F238E27FC236}">
                  <a16:creationId xmlns:a16="http://schemas.microsoft.com/office/drawing/2014/main" id="{07B77E30-23B1-43A6-B37E-DF8140AEE713}"/>
                </a:ext>
              </a:extLst>
            </p:cNvPr>
            <p:cNvSpPr>
              <a:spLocks noChangeArrowheads="1"/>
            </p:cNvSpPr>
            <p:nvPr/>
          </p:nvSpPr>
          <p:spPr bwMode="auto">
            <a:xfrm>
              <a:off x="3792" y="1344"/>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Canada</a:t>
              </a:r>
              <a:endParaRPr lang="en-US" altLang="en-US" sz="2000">
                <a:latin typeface="Arial" panose="020B0604020202020204" pitchFamily="34" charset="0"/>
              </a:endParaRPr>
            </a:p>
          </p:txBody>
        </p:sp>
        <p:sp>
          <p:nvSpPr>
            <p:cNvPr id="65558" name="Rectangle 22">
              <a:extLst>
                <a:ext uri="{FF2B5EF4-FFF2-40B4-BE49-F238E27FC236}">
                  <a16:creationId xmlns:a16="http://schemas.microsoft.com/office/drawing/2014/main" id="{2321211B-5A96-4F3C-9D9F-D7BDA16EFBB0}"/>
                </a:ext>
              </a:extLst>
            </p:cNvPr>
            <p:cNvSpPr>
              <a:spLocks noChangeArrowheads="1"/>
            </p:cNvSpPr>
            <p:nvPr/>
          </p:nvSpPr>
          <p:spPr bwMode="auto">
            <a:xfrm>
              <a:off x="3792" y="1536"/>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Denmark</a:t>
              </a:r>
              <a:endParaRPr lang="en-US" altLang="en-US" sz="2000">
                <a:latin typeface="Arial" panose="020B0604020202020204" pitchFamily="34" charset="0"/>
              </a:endParaRPr>
            </a:p>
          </p:txBody>
        </p:sp>
        <p:sp>
          <p:nvSpPr>
            <p:cNvPr id="65559" name="Rectangle 23">
              <a:extLst>
                <a:ext uri="{FF2B5EF4-FFF2-40B4-BE49-F238E27FC236}">
                  <a16:creationId xmlns:a16="http://schemas.microsoft.com/office/drawing/2014/main" id="{63D713BC-0D66-4C4D-AC28-3B59D674A421}"/>
                </a:ext>
              </a:extLst>
            </p:cNvPr>
            <p:cNvSpPr>
              <a:spLocks noChangeArrowheads="1"/>
            </p:cNvSpPr>
            <p:nvPr/>
          </p:nvSpPr>
          <p:spPr bwMode="auto">
            <a:xfrm>
              <a:off x="3792" y="1728"/>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Finland</a:t>
              </a:r>
              <a:endParaRPr lang="en-US" altLang="en-US" sz="2000">
                <a:latin typeface="Arial" panose="020B0604020202020204" pitchFamily="34" charset="0"/>
              </a:endParaRPr>
            </a:p>
          </p:txBody>
        </p:sp>
        <p:sp>
          <p:nvSpPr>
            <p:cNvPr id="65561" name="Rectangle 25">
              <a:extLst>
                <a:ext uri="{FF2B5EF4-FFF2-40B4-BE49-F238E27FC236}">
                  <a16:creationId xmlns:a16="http://schemas.microsoft.com/office/drawing/2014/main" id="{979785C6-CCD7-4B46-B91D-AF7A2233D137}"/>
                </a:ext>
              </a:extLst>
            </p:cNvPr>
            <p:cNvSpPr>
              <a:spLocks noChangeArrowheads="1"/>
            </p:cNvSpPr>
            <p:nvPr/>
          </p:nvSpPr>
          <p:spPr bwMode="auto">
            <a:xfrm>
              <a:off x="3792" y="1920"/>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France</a:t>
              </a:r>
              <a:endParaRPr lang="en-US" altLang="en-US" sz="2000">
                <a:latin typeface="Arial" panose="020B0604020202020204" pitchFamily="34" charset="0"/>
              </a:endParaRPr>
            </a:p>
          </p:txBody>
        </p:sp>
        <p:sp>
          <p:nvSpPr>
            <p:cNvPr id="65562" name="Rectangle 26">
              <a:extLst>
                <a:ext uri="{FF2B5EF4-FFF2-40B4-BE49-F238E27FC236}">
                  <a16:creationId xmlns:a16="http://schemas.microsoft.com/office/drawing/2014/main" id="{7A5550B4-DBA7-440B-A9E2-F12D0E540A48}"/>
                </a:ext>
              </a:extLst>
            </p:cNvPr>
            <p:cNvSpPr>
              <a:spLocks noChangeArrowheads="1"/>
            </p:cNvSpPr>
            <p:nvPr/>
          </p:nvSpPr>
          <p:spPr bwMode="auto">
            <a:xfrm>
              <a:off x="3792" y="2112"/>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Germany</a:t>
              </a:r>
              <a:endParaRPr lang="en-US" altLang="en-US" sz="2000">
                <a:latin typeface="Arial" panose="020B0604020202020204" pitchFamily="34" charset="0"/>
              </a:endParaRPr>
            </a:p>
          </p:txBody>
        </p:sp>
        <p:sp>
          <p:nvSpPr>
            <p:cNvPr id="65564" name="Rectangle 28">
              <a:extLst>
                <a:ext uri="{FF2B5EF4-FFF2-40B4-BE49-F238E27FC236}">
                  <a16:creationId xmlns:a16="http://schemas.microsoft.com/office/drawing/2014/main" id="{3E02188D-8D50-44EC-95DE-607B397C1AD2}"/>
                </a:ext>
              </a:extLst>
            </p:cNvPr>
            <p:cNvSpPr>
              <a:spLocks noChangeArrowheads="1"/>
            </p:cNvSpPr>
            <p:nvPr/>
          </p:nvSpPr>
          <p:spPr bwMode="auto">
            <a:xfrm>
              <a:off x="3792" y="2304"/>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Italy</a:t>
              </a:r>
              <a:endParaRPr lang="en-US" altLang="en-US" sz="2000">
                <a:latin typeface="Arial" panose="020B0604020202020204" pitchFamily="34" charset="0"/>
              </a:endParaRPr>
            </a:p>
          </p:txBody>
        </p:sp>
        <p:sp>
          <p:nvSpPr>
            <p:cNvPr id="65565" name="Rectangle 29">
              <a:extLst>
                <a:ext uri="{FF2B5EF4-FFF2-40B4-BE49-F238E27FC236}">
                  <a16:creationId xmlns:a16="http://schemas.microsoft.com/office/drawing/2014/main" id="{86C1F2FC-2982-4A19-B3C6-2747F69945ED}"/>
                </a:ext>
              </a:extLst>
            </p:cNvPr>
            <p:cNvSpPr>
              <a:spLocks noChangeArrowheads="1"/>
            </p:cNvSpPr>
            <p:nvPr/>
          </p:nvSpPr>
          <p:spPr bwMode="auto">
            <a:xfrm>
              <a:off x="3792" y="2496"/>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Japan</a:t>
              </a:r>
              <a:endParaRPr lang="en-US" altLang="en-US" sz="2000">
                <a:latin typeface="Arial" panose="020B0604020202020204" pitchFamily="34" charset="0"/>
              </a:endParaRPr>
            </a:p>
          </p:txBody>
        </p:sp>
        <p:sp>
          <p:nvSpPr>
            <p:cNvPr id="65566" name="Rectangle 30">
              <a:extLst>
                <a:ext uri="{FF2B5EF4-FFF2-40B4-BE49-F238E27FC236}">
                  <a16:creationId xmlns:a16="http://schemas.microsoft.com/office/drawing/2014/main" id="{996BE3B9-7AEC-4E73-B5A1-DD4DDD2983ED}"/>
                </a:ext>
              </a:extLst>
            </p:cNvPr>
            <p:cNvSpPr>
              <a:spLocks noChangeArrowheads="1"/>
            </p:cNvSpPr>
            <p:nvPr/>
          </p:nvSpPr>
          <p:spPr bwMode="auto">
            <a:xfrm>
              <a:off x="3792" y="2688"/>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Netherlands</a:t>
              </a:r>
              <a:endParaRPr lang="en-US" altLang="en-US" sz="2000">
                <a:latin typeface="Arial" panose="020B0604020202020204" pitchFamily="34" charset="0"/>
              </a:endParaRPr>
            </a:p>
          </p:txBody>
        </p:sp>
        <p:sp>
          <p:nvSpPr>
            <p:cNvPr id="65567" name="Rectangle 31">
              <a:extLst>
                <a:ext uri="{FF2B5EF4-FFF2-40B4-BE49-F238E27FC236}">
                  <a16:creationId xmlns:a16="http://schemas.microsoft.com/office/drawing/2014/main" id="{8B18D10D-8EE0-4184-AB5E-F7D402C849DA}"/>
                </a:ext>
              </a:extLst>
            </p:cNvPr>
            <p:cNvSpPr>
              <a:spLocks noChangeArrowheads="1"/>
            </p:cNvSpPr>
            <p:nvPr/>
          </p:nvSpPr>
          <p:spPr bwMode="auto">
            <a:xfrm>
              <a:off x="3792" y="2880"/>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Norway</a:t>
              </a:r>
              <a:endParaRPr lang="en-US" altLang="en-US" sz="2000">
                <a:latin typeface="Arial" panose="020B0604020202020204" pitchFamily="34" charset="0"/>
              </a:endParaRPr>
            </a:p>
          </p:txBody>
        </p:sp>
        <p:sp>
          <p:nvSpPr>
            <p:cNvPr id="65568" name="Rectangle 32">
              <a:extLst>
                <a:ext uri="{FF2B5EF4-FFF2-40B4-BE49-F238E27FC236}">
                  <a16:creationId xmlns:a16="http://schemas.microsoft.com/office/drawing/2014/main" id="{C0346863-D058-44A1-8DE2-B7C3549388DA}"/>
                </a:ext>
              </a:extLst>
            </p:cNvPr>
            <p:cNvSpPr>
              <a:spLocks noChangeArrowheads="1"/>
            </p:cNvSpPr>
            <p:nvPr/>
          </p:nvSpPr>
          <p:spPr bwMode="auto">
            <a:xfrm>
              <a:off x="3792" y="3072"/>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Singapore</a:t>
              </a:r>
              <a:endParaRPr lang="en-US" altLang="en-US" sz="2000">
                <a:latin typeface="Arial" panose="020B0604020202020204" pitchFamily="34" charset="0"/>
              </a:endParaRPr>
            </a:p>
          </p:txBody>
        </p:sp>
        <p:sp>
          <p:nvSpPr>
            <p:cNvPr id="65569" name="Rectangle 33">
              <a:extLst>
                <a:ext uri="{FF2B5EF4-FFF2-40B4-BE49-F238E27FC236}">
                  <a16:creationId xmlns:a16="http://schemas.microsoft.com/office/drawing/2014/main" id="{0F40B493-A8C9-497B-9489-F7E458513B2B}"/>
                </a:ext>
              </a:extLst>
            </p:cNvPr>
            <p:cNvSpPr>
              <a:spLocks noChangeArrowheads="1"/>
            </p:cNvSpPr>
            <p:nvPr/>
          </p:nvSpPr>
          <p:spPr bwMode="auto">
            <a:xfrm>
              <a:off x="3792" y="3264"/>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Spain</a:t>
              </a:r>
              <a:endParaRPr lang="en-US" altLang="en-US" sz="2000">
                <a:latin typeface="Arial" panose="020B0604020202020204" pitchFamily="34" charset="0"/>
              </a:endParaRPr>
            </a:p>
          </p:txBody>
        </p:sp>
        <p:sp>
          <p:nvSpPr>
            <p:cNvPr id="65570" name="Rectangle 34">
              <a:extLst>
                <a:ext uri="{FF2B5EF4-FFF2-40B4-BE49-F238E27FC236}">
                  <a16:creationId xmlns:a16="http://schemas.microsoft.com/office/drawing/2014/main" id="{25EB47A2-1EF0-4357-B4B0-A86A7739B7C2}"/>
                </a:ext>
              </a:extLst>
            </p:cNvPr>
            <p:cNvSpPr>
              <a:spLocks noChangeArrowheads="1"/>
            </p:cNvSpPr>
            <p:nvPr/>
          </p:nvSpPr>
          <p:spPr bwMode="auto">
            <a:xfrm>
              <a:off x="3792" y="3456"/>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Sweden</a:t>
              </a:r>
              <a:endParaRPr lang="en-US" altLang="en-US" sz="2000">
                <a:latin typeface="Arial" panose="020B0604020202020204" pitchFamily="34" charset="0"/>
              </a:endParaRPr>
            </a:p>
          </p:txBody>
        </p:sp>
        <p:sp>
          <p:nvSpPr>
            <p:cNvPr id="65571" name="Rectangle 35">
              <a:extLst>
                <a:ext uri="{FF2B5EF4-FFF2-40B4-BE49-F238E27FC236}">
                  <a16:creationId xmlns:a16="http://schemas.microsoft.com/office/drawing/2014/main" id="{AB9A634A-2F91-40FE-AABB-619EBE968B10}"/>
                </a:ext>
              </a:extLst>
            </p:cNvPr>
            <p:cNvSpPr>
              <a:spLocks noChangeArrowheads="1"/>
            </p:cNvSpPr>
            <p:nvPr/>
          </p:nvSpPr>
          <p:spPr bwMode="auto">
            <a:xfrm>
              <a:off x="3792" y="3648"/>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UK</a:t>
              </a:r>
              <a:endParaRPr lang="en-US" altLang="en-US" sz="2000">
                <a:latin typeface="Arial" panose="020B0604020202020204" pitchFamily="34" charset="0"/>
              </a:endParaRPr>
            </a:p>
          </p:txBody>
        </p:sp>
        <p:sp>
          <p:nvSpPr>
            <p:cNvPr id="65573" name="Rectangle 37">
              <a:extLst>
                <a:ext uri="{FF2B5EF4-FFF2-40B4-BE49-F238E27FC236}">
                  <a16:creationId xmlns:a16="http://schemas.microsoft.com/office/drawing/2014/main" id="{4BD474A3-EBF7-4568-9E75-8A16403572CA}"/>
                </a:ext>
              </a:extLst>
            </p:cNvPr>
            <p:cNvSpPr>
              <a:spLocks noChangeArrowheads="1"/>
            </p:cNvSpPr>
            <p:nvPr/>
          </p:nvSpPr>
          <p:spPr bwMode="auto">
            <a:xfrm>
              <a:off x="3792" y="3840"/>
              <a:ext cx="15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USA</a:t>
              </a:r>
              <a:endParaRPr lang="en-US" altLang="en-US" sz="2000">
                <a:latin typeface="Arial" panose="020B0604020202020204" pitchFamily="34" charset="0"/>
              </a:endParaRPr>
            </a:p>
          </p:txBody>
        </p:sp>
      </p:grpSp>
      <p:sp>
        <p:nvSpPr>
          <p:cNvPr id="65560" name="AutoShape 24">
            <a:extLst>
              <a:ext uri="{FF2B5EF4-FFF2-40B4-BE49-F238E27FC236}">
                <a16:creationId xmlns:a16="http://schemas.microsoft.com/office/drawing/2014/main" id="{1C35B0BD-5FD2-479F-AF31-A16151757791}"/>
              </a:ext>
            </a:extLst>
          </p:cNvPr>
          <p:cNvSpPr>
            <a:spLocks noChangeArrowheads="1"/>
          </p:cNvSpPr>
          <p:nvPr/>
        </p:nvSpPr>
        <p:spPr bwMode="auto">
          <a:xfrm>
            <a:off x="4114800" y="3124200"/>
            <a:ext cx="1905000" cy="838200"/>
          </a:xfrm>
          <a:prstGeom prst="rightArrow">
            <a:avLst>
              <a:gd name="adj1" fmla="val 50000"/>
              <a:gd name="adj2" fmla="val 56818"/>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ES"/>
          </a:p>
        </p:txBody>
      </p:sp>
      <p:sp>
        <p:nvSpPr>
          <p:cNvPr id="65597" name="Rectangle 61">
            <a:extLst>
              <a:ext uri="{FF2B5EF4-FFF2-40B4-BE49-F238E27FC236}">
                <a16:creationId xmlns:a16="http://schemas.microsoft.com/office/drawing/2014/main" id="{06F31C8E-499F-49F7-9338-FBFE07DB30DC}"/>
              </a:ext>
            </a:extLst>
          </p:cNvPr>
          <p:cNvSpPr>
            <a:spLocks noChangeArrowheads="1"/>
          </p:cNvSpPr>
          <p:nvPr/>
        </p:nvSpPr>
        <p:spPr bwMode="auto">
          <a:xfrm>
            <a:off x="2971800" y="2119313"/>
            <a:ext cx="24384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a:solidFill>
                  <a:srgbClr val="000000"/>
                </a:solidFill>
                <a:latin typeface="Arial" panose="020B0604020202020204" pitchFamily="34" charset="0"/>
              </a:rPr>
              <a:t>Ejemplo 1</a:t>
            </a:r>
            <a:endParaRPr lang="en-US" altLang="es-ES" sz="1800" b="1">
              <a:latin typeface="Arial" panose="020B0604020202020204" pitchFamily="34" charset="0"/>
            </a:endParaRPr>
          </a:p>
        </p:txBody>
      </p:sp>
      <p:sp>
        <p:nvSpPr>
          <p:cNvPr id="27" name="Rectangle 50">
            <a:extLst>
              <a:ext uri="{FF2B5EF4-FFF2-40B4-BE49-F238E27FC236}">
                <a16:creationId xmlns:a16="http://schemas.microsoft.com/office/drawing/2014/main" id="{46A2742F-2B03-4C4D-83CC-2AC86FE265B4}"/>
              </a:ext>
            </a:extLst>
          </p:cNvPr>
          <p:cNvSpPr>
            <a:spLocks noChangeArrowheads="1"/>
          </p:cNvSpPr>
          <p:nvPr/>
        </p:nvSpPr>
        <p:spPr bwMode="auto">
          <a:xfrm>
            <a:off x="609600" y="4381500"/>
            <a:ext cx="4495800" cy="14478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dirty="0" err="1">
                <a:solidFill>
                  <a:srgbClr val="000000"/>
                </a:solidFill>
                <a:latin typeface="Lucida Sans Typewriter" panose="020B0509030504030204" pitchFamily="49" charset="0"/>
              </a:rPr>
              <a:t>Hacer</a:t>
            </a:r>
            <a:r>
              <a:rPr lang="en-US" altLang="es-ES" sz="2000" dirty="0">
                <a:solidFill>
                  <a:srgbClr val="000000"/>
                </a:solidFill>
                <a:latin typeface="Lucida Sans Typewriter" panose="020B0509030504030204" pitchFamily="49" charset="0"/>
              </a:rPr>
              <a:t> </a:t>
            </a:r>
            <a:r>
              <a:rPr lang="en-US" altLang="es-ES" sz="2000" dirty="0" err="1">
                <a:solidFill>
                  <a:srgbClr val="000000"/>
                </a:solidFill>
                <a:latin typeface="Lucida Sans Typewriter" panose="020B0509030504030204" pitchFamily="49" charset="0"/>
              </a:rPr>
              <a:t>nuevamente</a:t>
            </a:r>
            <a:r>
              <a:rPr lang="en-US" altLang="es-ES" sz="2000" dirty="0">
                <a:solidFill>
                  <a:srgbClr val="000000"/>
                </a:solidFill>
                <a:latin typeface="Lucida Sans Typewriter" panose="020B0509030504030204" pitchFamily="49" charset="0"/>
              </a:rPr>
              <a:t> la </a:t>
            </a:r>
            <a:r>
              <a:rPr lang="en-US" altLang="es-ES" sz="2000" dirty="0" err="1">
                <a:solidFill>
                  <a:srgbClr val="000000"/>
                </a:solidFill>
                <a:latin typeface="Lucida Sans Typewriter" panose="020B0509030504030204" pitchFamily="49" charset="0"/>
              </a:rPr>
              <a:t>consultá</a:t>
            </a:r>
            <a:endParaRPr lang="en-US" altLang="es-ES" sz="2000" dirty="0">
              <a:solidFill>
                <a:srgbClr val="000000"/>
              </a:solidFill>
              <a:latin typeface="Lucida Sans Typewriter" panose="020B0509030504030204" pitchFamily="49" charset="0"/>
            </a:endParaRPr>
          </a:p>
          <a:p>
            <a:pPr>
              <a:lnSpc>
                <a:spcPct val="96000"/>
              </a:lnSpc>
            </a:pPr>
            <a:r>
              <a:rPr lang="en-US" altLang="en-US" sz="2000" dirty="0" err="1">
                <a:solidFill>
                  <a:srgbClr val="000000"/>
                </a:solidFill>
                <a:latin typeface="Lucida Sans Typewriter" panose="020B0509030504030204" pitchFamily="49" charset="0"/>
              </a:rPr>
              <a:t>Quitándole</a:t>
            </a:r>
            <a:r>
              <a:rPr lang="en-US" altLang="en-US" sz="2000" dirty="0">
                <a:solidFill>
                  <a:srgbClr val="000000"/>
                </a:solidFill>
                <a:latin typeface="Lucida Sans Typewriter" panose="020B0509030504030204" pitchFamily="49" charset="0"/>
              </a:rPr>
              <a:t> el DISTINCT</a:t>
            </a:r>
          </a:p>
        </p:txBody>
      </p:sp>
      <p:pic>
        <p:nvPicPr>
          <p:cNvPr id="28" name="Picture 2" descr="Pregunta, Te Preocupes, Maravilla, Seguro, Confundido">
            <a:extLst>
              <a:ext uri="{FF2B5EF4-FFF2-40B4-BE49-F238E27FC236}">
                <a16:creationId xmlns:a16="http://schemas.microsoft.com/office/drawing/2014/main" id="{6345A57D-9941-4208-B414-CDC9D26AC2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9" y="5143498"/>
            <a:ext cx="285751" cy="571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076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97"/>
                                        </p:tgtEl>
                                        <p:attrNameLst>
                                          <p:attrName>style.visibility</p:attrName>
                                        </p:attrNameLst>
                                      </p:cBhvr>
                                      <p:to>
                                        <p:strVal val="visible"/>
                                      </p:to>
                                    </p:set>
                                    <p:anim calcmode="lin" valueType="num">
                                      <p:cBhvr additive="base">
                                        <p:cTn id="7" dur="500" fill="hold"/>
                                        <p:tgtEl>
                                          <p:spTgt spid="65597"/>
                                        </p:tgtEl>
                                        <p:attrNameLst>
                                          <p:attrName>ppt_x</p:attrName>
                                        </p:attrNameLst>
                                      </p:cBhvr>
                                      <p:tavLst>
                                        <p:tav tm="0">
                                          <p:val>
                                            <p:strVal val="#ppt_x"/>
                                          </p:val>
                                        </p:tav>
                                        <p:tav tm="100000">
                                          <p:val>
                                            <p:strVal val="#ppt_x"/>
                                          </p:val>
                                        </p:tav>
                                      </p:tavLst>
                                    </p:anim>
                                    <p:anim calcmode="lin" valueType="num">
                                      <p:cBhvr additive="base">
                                        <p:cTn id="8" dur="500" fill="hold"/>
                                        <p:tgtEl>
                                          <p:spTgt spid="655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86"/>
                                        </p:tgtEl>
                                        <p:attrNameLst>
                                          <p:attrName>style.visibility</p:attrName>
                                        </p:attrNameLst>
                                      </p:cBhvr>
                                      <p:to>
                                        <p:strVal val="visible"/>
                                      </p:to>
                                    </p:set>
                                    <p:anim calcmode="lin" valueType="num">
                                      <p:cBhvr additive="base">
                                        <p:cTn id="13" dur="500" fill="hold"/>
                                        <p:tgtEl>
                                          <p:spTgt spid="65586"/>
                                        </p:tgtEl>
                                        <p:attrNameLst>
                                          <p:attrName>ppt_x</p:attrName>
                                        </p:attrNameLst>
                                      </p:cBhvr>
                                      <p:tavLst>
                                        <p:tav tm="0">
                                          <p:val>
                                            <p:strVal val="#ppt_x"/>
                                          </p:val>
                                        </p:tav>
                                        <p:tav tm="100000">
                                          <p:val>
                                            <p:strVal val="#ppt_x"/>
                                          </p:val>
                                        </p:tav>
                                      </p:tavLst>
                                    </p:anim>
                                    <p:anim calcmode="lin" valueType="num">
                                      <p:cBhvr additive="base">
                                        <p:cTn id="14" dur="500" fill="hold"/>
                                        <p:tgtEl>
                                          <p:spTgt spid="6558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60"/>
                                        </p:tgtEl>
                                        <p:attrNameLst>
                                          <p:attrName>style.visibility</p:attrName>
                                        </p:attrNameLst>
                                      </p:cBhvr>
                                      <p:to>
                                        <p:strVal val="visible"/>
                                      </p:to>
                                    </p:set>
                                    <p:anim calcmode="lin" valueType="num">
                                      <p:cBhvr additive="base">
                                        <p:cTn id="19" dur="500" fill="hold"/>
                                        <p:tgtEl>
                                          <p:spTgt spid="65560"/>
                                        </p:tgtEl>
                                        <p:attrNameLst>
                                          <p:attrName>ppt_x</p:attrName>
                                        </p:attrNameLst>
                                      </p:cBhvr>
                                      <p:tavLst>
                                        <p:tav tm="0">
                                          <p:val>
                                            <p:strVal val="0-#ppt_w/2"/>
                                          </p:val>
                                        </p:tav>
                                        <p:tav tm="100000">
                                          <p:val>
                                            <p:strVal val="#ppt_x"/>
                                          </p:val>
                                        </p:tav>
                                      </p:tavLst>
                                    </p:anim>
                                    <p:anim calcmode="lin" valueType="num">
                                      <p:cBhvr additive="base">
                                        <p:cTn id="20" dur="500" fill="hold"/>
                                        <p:tgtEl>
                                          <p:spTgt spid="6556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5599"/>
                                        </p:tgtEl>
                                        <p:attrNameLst>
                                          <p:attrName>style.visibility</p:attrName>
                                        </p:attrNameLst>
                                      </p:cBhvr>
                                      <p:to>
                                        <p:strVal val="visible"/>
                                      </p:to>
                                    </p:set>
                                    <p:anim calcmode="lin" valueType="num">
                                      <p:cBhvr additive="base">
                                        <p:cTn id="25" dur="500" fill="hold"/>
                                        <p:tgtEl>
                                          <p:spTgt spid="65599"/>
                                        </p:tgtEl>
                                        <p:attrNameLst>
                                          <p:attrName>ppt_x</p:attrName>
                                        </p:attrNameLst>
                                      </p:cBhvr>
                                      <p:tavLst>
                                        <p:tav tm="0">
                                          <p:val>
                                            <p:strVal val="1+#ppt_w/2"/>
                                          </p:val>
                                        </p:tav>
                                        <p:tav tm="100000">
                                          <p:val>
                                            <p:strVal val="#ppt_x"/>
                                          </p:val>
                                        </p:tav>
                                      </p:tavLst>
                                    </p:anim>
                                    <p:anim calcmode="lin" valueType="num">
                                      <p:cBhvr additive="base">
                                        <p:cTn id="26" dur="500" fill="hold"/>
                                        <p:tgtEl>
                                          <p:spTgt spid="6559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6" presetClass="entr" presetSubtype="0"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down)">
                                      <p:cBhvr>
                                        <p:cTn id="36" dur="580">
                                          <p:stCondLst>
                                            <p:cond delay="0"/>
                                          </p:stCondLst>
                                        </p:cTn>
                                        <p:tgtEl>
                                          <p:spTgt spid="28"/>
                                        </p:tgtEl>
                                      </p:cBhvr>
                                    </p:animEffect>
                                    <p:anim calcmode="lin" valueType="num">
                                      <p:cBhvr>
                                        <p:cTn id="37"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42" dur="26">
                                          <p:stCondLst>
                                            <p:cond delay="650"/>
                                          </p:stCondLst>
                                        </p:cTn>
                                        <p:tgtEl>
                                          <p:spTgt spid="28"/>
                                        </p:tgtEl>
                                      </p:cBhvr>
                                      <p:to x="100000" y="60000"/>
                                    </p:animScale>
                                    <p:animScale>
                                      <p:cBhvr>
                                        <p:cTn id="43" dur="166" decel="50000">
                                          <p:stCondLst>
                                            <p:cond delay="676"/>
                                          </p:stCondLst>
                                        </p:cTn>
                                        <p:tgtEl>
                                          <p:spTgt spid="28"/>
                                        </p:tgtEl>
                                      </p:cBhvr>
                                      <p:to x="100000" y="100000"/>
                                    </p:animScale>
                                    <p:animScale>
                                      <p:cBhvr>
                                        <p:cTn id="44" dur="26">
                                          <p:stCondLst>
                                            <p:cond delay="1312"/>
                                          </p:stCondLst>
                                        </p:cTn>
                                        <p:tgtEl>
                                          <p:spTgt spid="28"/>
                                        </p:tgtEl>
                                      </p:cBhvr>
                                      <p:to x="100000" y="80000"/>
                                    </p:animScale>
                                    <p:animScale>
                                      <p:cBhvr>
                                        <p:cTn id="45" dur="166" decel="50000">
                                          <p:stCondLst>
                                            <p:cond delay="1338"/>
                                          </p:stCondLst>
                                        </p:cTn>
                                        <p:tgtEl>
                                          <p:spTgt spid="28"/>
                                        </p:tgtEl>
                                      </p:cBhvr>
                                      <p:to x="100000" y="100000"/>
                                    </p:animScale>
                                    <p:animScale>
                                      <p:cBhvr>
                                        <p:cTn id="46" dur="26">
                                          <p:stCondLst>
                                            <p:cond delay="1642"/>
                                          </p:stCondLst>
                                        </p:cTn>
                                        <p:tgtEl>
                                          <p:spTgt spid="28"/>
                                        </p:tgtEl>
                                      </p:cBhvr>
                                      <p:to x="100000" y="90000"/>
                                    </p:animScale>
                                    <p:animScale>
                                      <p:cBhvr>
                                        <p:cTn id="47" dur="166" decel="50000">
                                          <p:stCondLst>
                                            <p:cond delay="1668"/>
                                          </p:stCondLst>
                                        </p:cTn>
                                        <p:tgtEl>
                                          <p:spTgt spid="28"/>
                                        </p:tgtEl>
                                      </p:cBhvr>
                                      <p:to x="100000" y="100000"/>
                                    </p:animScale>
                                    <p:animScale>
                                      <p:cBhvr>
                                        <p:cTn id="48" dur="26">
                                          <p:stCondLst>
                                            <p:cond delay="1808"/>
                                          </p:stCondLst>
                                        </p:cTn>
                                        <p:tgtEl>
                                          <p:spTgt spid="28"/>
                                        </p:tgtEl>
                                      </p:cBhvr>
                                      <p:to x="100000" y="95000"/>
                                    </p:animScale>
                                    <p:animScale>
                                      <p:cBhvr>
                                        <p:cTn id="49" dur="166" decel="50000">
                                          <p:stCondLst>
                                            <p:cond delay="1834"/>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6" grpId="0" animBg="1"/>
      <p:bldP spid="65560" grpId="0" animBg="1"/>
      <p:bldP spid="65597"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0E35DA02-E3C8-4864-89A1-61850AD50A73}"/>
              </a:ext>
            </a:extLst>
          </p:cNvPr>
          <p:cNvSpPr>
            <a:spLocks noGrp="1" noChangeArrowheads="1"/>
          </p:cNvSpPr>
          <p:nvPr>
            <p:ph type="title"/>
          </p:nvPr>
        </p:nvSpPr>
        <p:spPr>
          <a:xfrm>
            <a:off x="1158948" y="365127"/>
            <a:ext cx="7262037" cy="533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a:solidFill>
                  <a:srgbClr val="000000"/>
                </a:solidFill>
              </a:rPr>
              <a:t>Cambio del </a:t>
            </a:r>
            <a:r>
              <a:rPr lang="en-US" altLang="es-ES" dirty="0" err="1">
                <a:solidFill>
                  <a:srgbClr val="000000"/>
                </a:solidFill>
              </a:rPr>
              <a:t>nombre</a:t>
            </a:r>
            <a:r>
              <a:rPr lang="en-US" altLang="es-ES" dirty="0">
                <a:solidFill>
                  <a:srgbClr val="000000"/>
                </a:solidFill>
              </a:rPr>
              <a:t> de las </a:t>
            </a:r>
            <a:r>
              <a:rPr lang="en-US" altLang="es-ES" dirty="0" err="1">
                <a:solidFill>
                  <a:srgbClr val="000000"/>
                </a:solidFill>
              </a:rPr>
              <a:t>columnas</a:t>
            </a:r>
            <a:r>
              <a:rPr lang="en-US" altLang="es-ES" dirty="0">
                <a:solidFill>
                  <a:srgbClr val="000000"/>
                </a:solidFill>
              </a:rPr>
              <a:t> (alias)</a:t>
            </a:r>
            <a:endParaRPr lang="en-US" altLang="en-US" dirty="0"/>
          </a:p>
        </p:txBody>
      </p:sp>
      <p:pic>
        <p:nvPicPr>
          <p:cNvPr id="2" name="Imagen 1">
            <a:extLst>
              <a:ext uri="{FF2B5EF4-FFF2-40B4-BE49-F238E27FC236}">
                <a16:creationId xmlns:a16="http://schemas.microsoft.com/office/drawing/2014/main" id="{1EAD97CC-4A0F-4D20-81C0-D242F0061331}"/>
              </a:ext>
            </a:extLst>
          </p:cNvPr>
          <p:cNvPicPr>
            <a:picLocks noChangeAspect="1"/>
          </p:cNvPicPr>
          <p:nvPr/>
        </p:nvPicPr>
        <p:blipFill>
          <a:blip r:embed="rId3"/>
          <a:stretch>
            <a:fillRect/>
          </a:stretch>
        </p:blipFill>
        <p:spPr>
          <a:xfrm>
            <a:off x="967656" y="1339066"/>
            <a:ext cx="3955123" cy="373412"/>
          </a:xfrm>
          <a:prstGeom prst="rect">
            <a:avLst/>
          </a:prstGeom>
        </p:spPr>
      </p:pic>
      <p:pic>
        <p:nvPicPr>
          <p:cNvPr id="3" name="Imagen 2">
            <a:extLst>
              <a:ext uri="{FF2B5EF4-FFF2-40B4-BE49-F238E27FC236}">
                <a16:creationId xmlns:a16="http://schemas.microsoft.com/office/drawing/2014/main" id="{F7A9EF98-AF2A-406A-9EA3-533C3D1BD122}"/>
              </a:ext>
            </a:extLst>
          </p:cNvPr>
          <p:cNvPicPr>
            <a:picLocks noChangeAspect="1"/>
          </p:cNvPicPr>
          <p:nvPr/>
        </p:nvPicPr>
        <p:blipFill>
          <a:blip r:embed="rId4"/>
          <a:stretch>
            <a:fillRect/>
          </a:stretch>
        </p:blipFill>
        <p:spPr>
          <a:xfrm>
            <a:off x="1653145" y="2153017"/>
            <a:ext cx="5029636" cy="373412"/>
          </a:xfrm>
          <a:prstGeom prst="rect">
            <a:avLst/>
          </a:prstGeom>
        </p:spPr>
      </p:pic>
      <p:pic>
        <p:nvPicPr>
          <p:cNvPr id="4" name="Imagen 3">
            <a:extLst>
              <a:ext uri="{FF2B5EF4-FFF2-40B4-BE49-F238E27FC236}">
                <a16:creationId xmlns:a16="http://schemas.microsoft.com/office/drawing/2014/main" id="{D62760BA-2047-402D-90EB-5A554D2F472D}"/>
              </a:ext>
            </a:extLst>
          </p:cNvPr>
          <p:cNvPicPr>
            <a:picLocks noChangeAspect="1"/>
          </p:cNvPicPr>
          <p:nvPr/>
        </p:nvPicPr>
        <p:blipFill>
          <a:blip r:embed="rId5"/>
          <a:stretch>
            <a:fillRect/>
          </a:stretch>
        </p:blipFill>
        <p:spPr>
          <a:xfrm>
            <a:off x="1653145" y="2865071"/>
            <a:ext cx="5349704" cy="563929"/>
          </a:xfrm>
          <a:prstGeom prst="rect">
            <a:avLst/>
          </a:prstGeom>
        </p:spPr>
      </p:pic>
      <p:pic>
        <p:nvPicPr>
          <p:cNvPr id="5" name="Imagen 4">
            <a:extLst>
              <a:ext uri="{FF2B5EF4-FFF2-40B4-BE49-F238E27FC236}">
                <a16:creationId xmlns:a16="http://schemas.microsoft.com/office/drawing/2014/main" id="{FDA7BA3B-AFC7-438A-A47D-F2092BAE7335}"/>
              </a:ext>
            </a:extLst>
          </p:cNvPr>
          <p:cNvPicPr>
            <a:picLocks noChangeAspect="1"/>
          </p:cNvPicPr>
          <p:nvPr/>
        </p:nvPicPr>
        <p:blipFill>
          <a:blip r:embed="rId6"/>
          <a:stretch>
            <a:fillRect/>
          </a:stretch>
        </p:blipFill>
        <p:spPr>
          <a:xfrm>
            <a:off x="1653145" y="3679022"/>
            <a:ext cx="4999153" cy="373412"/>
          </a:xfrm>
          <a:prstGeom prst="rect">
            <a:avLst/>
          </a:prstGeom>
        </p:spPr>
      </p:pic>
      <p:pic>
        <p:nvPicPr>
          <p:cNvPr id="6" name="Imagen 5">
            <a:extLst>
              <a:ext uri="{FF2B5EF4-FFF2-40B4-BE49-F238E27FC236}">
                <a16:creationId xmlns:a16="http://schemas.microsoft.com/office/drawing/2014/main" id="{C7B1A702-871A-47F4-B3A9-AC3DCC08487C}"/>
              </a:ext>
            </a:extLst>
          </p:cNvPr>
          <p:cNvPicPr>
            <a:picLocks noChangeAspect="1"/>
          </p:cNvPicPr>
          <p:nvPr/>
        </p:nvPicPr>
        <p:blipFill>
          <a:blip r:embed="rId7"/>
          <a:stretch>
            <a:fillRect/>
          </a:stretch>
        </p:blipFill>
        <p:spPr>
          <a:xfrm>
            <a:off x="1653145" y="4249112"/>
            <a:ext cx="4282811" cy="24386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0E35DA02-E3C8-4864-89A1-61850AD50A73}"/>
              </a:ext>
            </a:extLst>
          </p:cNvPr>
          <p:cNvSpPr>
            <a:spLocks noGrp="1" noChangeArrowheads="1"/>
          </p:cNvSpPr>
          <p:nvPr>
            <p:ph type="title"/>
          </p:nvPr>
        </p:nvSpPr>
        <p:spPr>
          <a:xfrm>
            <a:off x="1158948" y="365127"/>
            <a:ext cx="7262037" cy="533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a:solidFill>
                  <a:srgbClr val="000000"/>
                </a:solidFill>
              </a:rPr>
              <a:t>Cambio del </a:t>
            </a:r>
            <a:r>
              <a:rPr lang="en-US" altLang="es-ES" dirty="0" err="1">
                <a:solidFill>
                  <a:srgbClr val="000000"/>
                </a:solidFill>
              </a:rPr>
              <a:t>nombre</a:t>
            </a:r>
            <a:r>
              <a:rPr lang="en-US" altLang="es-ES" dirty="0">
                <a:solidFill>
                  <a:srgbClr val="000000"/>
                </a:solidFill>
              </a:rPr>
              <a:t> de las </a:t>
            </a:r>
            <a:r>
              <a:rPr lang="en-US" altLang="es-ES" dirty="0" err="1">
                <a:solidFill>
                  <a:srgbClr val="000000"/>
                </a:solidFill>
              </a:rPr>
              <a:t>columnas</a:t>
            </a:r>
            <a:r>
              <a:rPr lang="en-US" altLang="es-ES" dirty="0">
                <a:solidFill>
                  <a:srgbClr val="000000"/>
                </a:solidFill>
              </a:rPr>
              <a:t> (alias)</a:t>
            </a:r>
            <a:endParaRPr lang="en-US" altLang="en-US" dirty="0"/>
          </a:p>
        </p:txBody>
      </p:sp>
      <p:sp>
        <p:nvSpPr>
          <p:cNvPr id="74868" name="Rectangle 116">
            <a:extLst>
              <a:ext uri="{FF2B5EF4-FFF2-40B4-BE49-F238E27FC236}">
                <a16:creationId xmlns:a16="http://schemas.microsoft.com/office/drawing/2014/main" id="{33465C9B-20E5-4F01-B930-465B3976362B}"/>
              </a:ext>
            </a:extLst>
          </p:cNvPr>
          <p:cNvSpPr>
            <a:spLocks noChangeArrowheads="1"/>
          </p:cNvSpPr>
          <p:nvPr/>
        </p:nvSpPr>
        <p:spPr bwMode="auto">
          <a:xfrm flipH="1">
            <a:off x="762000" y="31242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74869" name="Rectangle 117">
            <a:extLst>
              <a:ext uri="{FF2B5EF4-FFF2-40B4-BE49-F238E27FC236}">
                <a16:creationId xmlns:a16="http://schemas.microsoft.com/office/drawing/2014/main" id="{6D497C26-86B0-4935-8C3B-CC86E6EFEBB0}"/>
              </a:ext>
            </a:extLst>
          </p:cNvPr>
          <p:cNvSpPr>
            <a:spLocks noChangeArrowheads="1"/>
          </p:cNvSpPr>
          <p:nvPr/>
        </p:nvSpPr>
        <p:spPr bwMode="auto">
          <a:xfrm>
            <a:off x="3597275" y="10668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74870" name="Rectangle 118">
            <a:extLst>
              <a:ext uri="{FF2B5EF4-FFF2-40B4-BE49-F238E27FC236}">
                <a16:creationId xmlns:a16="http://schemas.microsoft.com/office/drawing/2014/main" id="{FEB821B8-5534-4044-ADDA-179A003AF5BB}"/>
              </a:ext>
            </a:extLst>
          </p:cNvPr>
          <p:cNvSpPr>
            <a:spLocks noChangeArrowheads="1"/>
          </p:cNvSpPr>
          <p:nvPr/>
        </p:nvSpPr>
        <p:spPr bwMode="auto">
          <a:xfrm>
            <a:off x="1066800" y="1127127"/>
            <a:ext cx="7010400" cy="16764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a:solidFill>
                  <a:srgbClr val="000000"/>
                </a:solidFill>
                <a:latin typeface="Lucida Sans Typewriter" panose="020B0509030504030204" pitchFamily="49" charset="0"/>
              </a:rPr>
              <a:t>USE northwind</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SELECT  firstname AS First, lastname AS Last</a:t>
            </a:r>
            <a:endParaRPr lang="en-US" altLang="en-US" sz="2000" noProof="1">
              <a:latin typeface="Lucida Sans Typewriter" panose="020B0509030504030204" pitchFamily="49" charset="0"/>
            </a:endParaRPr>
          </a:p>
          <a:p>
            <a:pPr>
              <a:lnSpc>
                <a:spcPct val="96000"/>
              </a:lnSpc>
            </a:pPr>
            <a:r>
              <a:rPr lang="en-US" altLang="en-US" sz="2000" noProof="1">
                <a:latin typeface="Lucida Sans Typewriter" panose="020B0509030504030204" pitchFamily="49" charset="0"/>
              </a:rPr>
              <a:t>	 </a:t>
            </a:r>
            <a:r>
              <a:rPr lang="en-US" altLang="es-ES" sz="2000">
                <a:solidFill>
                  <a:srgbClr val="000000"/>
                </a:solidFill>
                <a:latin typeface="Lucida Sans Typewriter" panose="020B0509030504030204" pitchFamily="49" charset="0"/>
              </a:rPr>
              <a:t>,employeeid</a:t>
            </a:r>
            <a:r>
              <a:rPr lang="en-US" altLang="es-ES" sz="2000" b="1">
                <a:solidFill>
                  <a:srgbClr val="000000"/>
                </a:solidFill>
                <a:latin typeface="Lucida Sans Typewriter" panose="020B0509030504030204" pitchFamily="49" charset="0"/>
              </a:rPr>
              <a:t> </a:t>
            </a:r>
            <a:r>
              <a:rPr lang="en-US" altLang="es-ES" sz="2000">
                <a:solidFill>
                  <a:srgbClr val="000000"/>
                </a:solidFill>
                <a:latin typeface="Lucida Sans Typewriter" panose="020B0509030504030204" pitchFamily="49" charset="0"/>
              </a:rPr>
              <a:t>AS 'Employee ID:'</a:t>
            </a:r>
            <a:r>
              <a:rPr lang="en-US" altLang="en-US" sz="2000" noProof="1">
                <a:latin typeface="Lucida Sans Typewriter" panose="020B0509030504030204" pitchFamily="49" charset="0"/>
              </a:rPr>
              <a:t> </a:t>
            </a:r>
          </a:p>
          <a:p>
            <a:pPr>
              <a:lnSpc>
                <a:spcPct val="96000"/>
              </a:lnSpc>
              <a:spcAft>
                <a:spcPts val="600"/>
              </a:spcAft>
            </a:pPr>
            <a:r>
              <a:rPr lang="en-US" altLang="es-ES" sz="2000">
                <a:solidFill>
                  <a:srgbClr val="000000"/>
                </a:solidFill>
                <a:latin typeface="Lucida Sans Typewriter" panose="020B0509030504030204" pitchFamily="49" charset="0"/>
              </a:rPr>
              <a:t>FROM employees</a:t>
            </a:r>
            <a:br>
              <a:rPr lang="en-US" altLang="es-ES" sz="2000">
                <a:solidFill>
                  <a:srgbClr val="000000"/>
                </a:solidFill>
                <a:latin typeface="Lucida Sans Typewriter" panose="020B0509030504030204" pitchFamily="49" charset="0"/>
              </a:rPr>
            </a:br>
            <a:r>
              <a:rPr lang="en-US" altLang="es-ES" sz="2000">
                <a:solidFill>
                  <a:srgbClr val="000000"/>
                </a:solidFill>
                <a:latin typeface="Lucida Sans Typewriter" panose="020B0509030504030204" pitchFamily="49" charset="0"/>
              </a:rPr>
              <a:t>GO</a:t>
            </a:r>
            <a:endParaRPr lang="en-US" altLang="en-US" sz="2000">
              <a:solidFill>
                <a:srgbClr val="000000"/>
              </a:solidFill>
              <a:latin typeface="Lucida Sans Typewriter" panose="020B0509030504030204" pitchFamily="49" charset="0"/>
            </a:endParaRPr>
          </a:p>
        </p:txBody>
      </p:sp>
      <p:grpSp>
        <p:nvGrpSpPr>
          <p:cNvPr id="74914" name="Group 160">
            <a:extLst>
              <a:ext uri="{FF2B5EF4-FFF2-40B4-BE49-F238E27FC236}">
                <a16:creationId xmlns:a16="http://schemas.microsoft.com/office/drawing/2014/main" id="{D2010B0D-4F34-4B63-8ED5-80F7A6A08A56}"/>
              </a:ext>
            </a:extLst>
          </p:cNvPr>
          <p:cNvGrpSpPr>
            <a:grpSpLocks/>
          </p:cNvGrpSpPr>
          <p:nvPr/>
        </p:nvGrpSpPr>
        <p:grpSpPr bwMode="auto">
          <a:xfrm>
            <a:off x="1066800" y="3276600"/>
            <a:ext cx="7010400" cy="3200400"/>
            <a:chOff x="672" y="2064"/>
            <a:chExt cx="4416" cy="2016"/>
          </a:xfrm>
        </p:grpSpPr>
        <p:sp>
          <p:nvSpPr>
            <p:cNvPr id="74872" name="Rectangle 120">
              <a:extLst>
                <a:ext uri="{FF2B5EF4-FFF2-40B4-BE49-F238E27FC236}">
                  <a16:creationId xmlns:a16="http://schemas.microsoft.com/office/drawing/2014/main" id="{223262F3-2CEA-4F6B-B235-2CC755F41F3D}"/>
                </a:ext>
              </a:extLst>
            </p:cNvPr>
            <p:cNvSpPr>
              <a:spLocks noChangeArrowheads="1"/>
            </p:cNvSpPr>
            <p:nvPr/>
          </p:nvSpPr>
          <p:spPr bwMode="auto">
            <a:xfrm>
              <a:off x="672" y="2064"/>
              <a:ext cx="1008"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First</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74873" name="Rectangle 121">
              <a:extLst>
                <a:ext uri="{FF2B5EF4-FFF2-40B4-BE49-F238E27FC236}">
                  <a16:creationId xmlns:a16="http://schemas.microsoft.com/office/drawing/2014/main" id="{6DBA5670-A244-4004-BCB0-E6F53E602610}"/>
                </a:ext>
              </a:extLst>
            </p:cNvPr>
            <p:cNvSpPr>
              <a:spLocks noChangeArrowheads="1"/>
            </p:cNvSpPr>
            <p:nvPr/>
          </p:nvSpPr>
          <p:spPr bwMode="auto">
            <a:xfrm>
              <a:off x="1680" y="2064"/>
              <a:ext cx="2256"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dirty="0">
                  <a:solidFill>
                    <a:srgbClr val="FFFFFF"/>
                  </a:solidFill>
                  <a:effectLst>
                    <a:outerShdw blurRad="38100" dist="38100" dir="2700000" algn="tl">
                      <a:srgbClr val="000000"/>
                    </a:outerShdw>
                  </a:effectLst>
                  <a:latin typeface="Arial" panose="020B0604020202020204" pitchFamily="34" charset="0"/>
                </a:rPr>
                <a:t>Last</a:t>
              </a:r>
              <a:endParaRPr lang="en-US" altLang="en-US" sz="2000" b="1" i="1" dirty="0">
                <a:solidFill>
                  <a:schemeClr val="bg1"/>
                </a:solidFill>
                <a:effectLst>
                  <a:outerShdw blurRad="38100" dist="38100" dir="2700000" algn="tl">
                    <a:srgbClr val="000000"/>
                  </a:outerShdw>
                </a:effectLst>
                <a:latin typeface="Arial" panose="020B0604020202020204" pitchFamily="34" charset="0"/>
              </a:endParaRPr>
            </a:p>
          </p:txBody>
        </p:sp>
        <p:sp>
          <p:nvSpPr>
            <p:cNvPr id="74874" name="Rectangle 122">
              <a:extLst>
                <a:ext uri="{FF2B5EF4-FFF2-40B4-BE49-F238E27FC236}">
                  <a16:creationId xmlns:a16="http://schemas.microsoft.com/office/drawing/2014/main" id="{5A21EE80-81F9-4242-97AA-83E6C5F51952}"/>
                </a:ext>
              </a:extLst>
            </p:cNvPr>
            <p:cNvSpPr>
              <a:spLocks noChangeArrowheads="1"/>
            </p:cNvSpPr>
            <p:nvPr/>
          </p:nvSpPr>
          <p:spPr bwMode="auto">
            <a:xfrm>
              <a:off x="3936" y="2064"/>
              <a:ext cx="1152"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Employee ID:</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74876" name="Rectangle 124">
              <a:extLst>
                <a:ext uri="{FF2B5EF4-FFF2-40B4-BE49-F238E27FC236}">
                  <a16:creationId xmlns:a16="http://schemas.microsoft.com/office/drawing/2014/main" id="{0ACE4075-027E-4ABE-86A5-57B3E1C136C0}"/>
                </a:ext>
              </a:extLst>
            </p:cNvPr>
            <p:cNvSpPr>
              <a:spLocks noChangeArrowheads="1"/>
            </p:cNvSpPr>
            <p:nvPr/>
          </p:nvSpPr>
          <p:spPr bwMode="auto">
            <a:xfrm>
              <a:off x="672" y="2352"/>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Nancy</a:t>
              </a:r>
              <a:endParaRPr lang="en-US" altLang="en-US" sz="2000">
                <a:latin typeface="Arial" panose="020B0604020202020204" pitchFamily="34" charset="0"/>
              </a:endParaRPr>
            </a:p>
          </p:txBody>
        </p:sp>
        <p:sp>
          <p:nvSpPr>
            <p:cNvPr id="74877" name="Rectangle 125">
              <a:extLst>
                <a:ext uri="{FF2B5EF4-FFF2-40B4-BE49-F238E27FC236}">
                  <a16:creationId xmlns:a16="http://schemas.microsoft.com/office/drawing/2014/main" id="{5CF1223B-278D-436D-A63B-48BF847A5C39}"/>
                </a:ext>
              </a:extLst>
            </p:cNvPr>
            <p:cNvSpPr>
              <a:spLocks noChangeArrowheads="1"/>
            </p:cNvSpPr>
            <p:nvPr/>
          </p:nvSpPr>
          <p:spPr bwMode="auto">
            <a:xfrm>
              <a:off x="1680" y="2352"/>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Davolio</a:t>
              </a:r>
              <a:endParaRPr lang="en-US" altLang="en-US" sz="2000">
                <a:latin typeface="Arial" panose="020B0604020202020204" pitchFamily="34" charset="0"/>
              </a:endParaRPr>
            </a:p>
          </p:txBody>
        </p:sp>
        <p:sp>
          <p:nvSpPr>
            <p:cNvPr id="74878" name="Rectangle 126">
              <a:extLst>
                <a:ext uri="{FF2B5EF4-FFF2-40B4-BE49-F238E27FC236}">
                  <a16:creationId xmlns:a16="http://schemas.microsoft.com/office/drawing/2014/main" id="{FD09B5B4-B7D9-4731-9494-F7A7A475C2F5}"/>
                </a:ext>
              </a:extLst>
            </p:cNvPr>
            <p:cNvSpPr>
              <a:spLocks noChangeArrowheads="1"/>
            </p:cNvSpPr>
            <p:nvPr>
              <p:custDataLst>
                <p:tags r:id="rId1"/>
              </p:custDataLst>
            </p:nvPr>
          </p:nvSpPr>
          <p:spPr bwMode="auto">
            <a:xfrm>
              <a:off x="3936" y="2352"/>
              <a:ext cx="115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1</a:t>
              </a:r>
            </a:p>
          </p:txBody>
        </p:sp>
        <p:sp>
          <p:nvSpPr>
            <p:cNvPr id="74880" name="Rectangle 128">
              <a:extLst>
                <a:ext uri="{FF2B5EF4-FFF2-40B4-BE49-F238E27FC236}">
                  <a16:creationId xmlns:a16="http://schemas.microsoft.com/office/drawing/2014/main" id="{E0EA72F9-FB04-421C-A71D-C74765D8ABFE}"/>
                </a:ext>
              </a:extLst>
            </p:cNvPr>
            <p:cNvSpPr>
              <a:spLocks noChangeArrowheads="1"/>
            </p:cNvSpPr>
            <p:nvPr/>
          </p:nvSpPr>
          <p:spPr bwMode="auto">
            <a:xfrm>
              <a:off x="672" y="2544"/>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Andrew</a:t>
              </a:r>
              <a:endParaRPr lang="en-US" altLang="en-US" sz="2000">
                <a:latin typeface="Arial" panose="020B0604020202020204" pitchFamily="34" charset="0"/>
              </a:endParaRPr>
            </a:p>
          </p:txBody>
        </p:sp>
        <p:sp>
          <p:nvSpPr>
            <p:cNvPr id="74881" name="Rectangle 129">
              <a:extLst>
                <a:ext uri="{FF2B5EF4-FFF2-40B4-BE49-F238E27FC236}">
                  <a16:creationId xmlns:a16="http://schemas.microsoft.com/office/drawing/2014/main" id="{13861F8C-6EE8-44E5-9883-48E0CA777AB9}"/>
                </a:ext>
              </a:extLst>
            </p:cNvPr>
            <p:cNvSpPr>
              <a:spLocks noChangeArrowheads="1"/>
            </p:cNvSpPr>
            <p:nvPr/>
          </p:nvSpPr>
          <p:spPr bwMode="auto">
            <a:xfrm>
              <a:off x="1680" y="2544"/>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Fuller</a:t>
              </a:r>
              <a:endParaRPr lang="en-US" altLang="en-US" sz="2000">
                <a:latin typeface="Arial" panose="020B0604020202020204" pitchFamily="34" charset="0"/>
              </a:endParaRPr>
            </a:p>
          </p:txBody>
        </p:sp>
        <p:sp>
          <p:nvSpPr>
            <p:cNvPr id="74882" name="Rectangle 130">
              <a:extLst>
                <a:ext uri="{FF2B5EF4-FFF2-40B4-BE49-F238E27FC236}">
                  <a16:creationId xmlns:a16="http://schemas.microsoft.com/office/drawing/2014/main" id="{20FC11F6-7FAD-44E1-B945-8A151063BCC2}"/>
                </a:ext>
              </a:extLst>
            </p:cNvPr>
            <p:cNvSpPr>
              <a:spLocks noChangeArrowheads="1"/>
            </p:cNvSpPr>
            <p:nvPr>
              <p:custDataLst>
                <p:tags r:id="rId2"/>
              </p:custDataLst>
            </p:nvPr>
          </p:nvSpPr>
          <p:spPr bwMode="auto">
            <a:xfrm>
              <a:off x="3936" y="2544"/>
              <a:ext cx="115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2</a:t>
              </a:r>
            </a:p>
          </p:txBody>
        </p:sp>
        <p:sp>
          <p:nvSpPr>
            <p:cNvPr id="74884" name="Rectangle 132">
              <a:extLst>
                <a:ext uri="{FF2B5EF4-FFF2-40B4-BE49-F238E27FC236}">
                  <a16:creationId xmlns:a16="http://schemas.microsoft.com/office/drawing/2014/main" id="{2956B8A3-0A8D-4F15-A6CD-D634CBE9DD1D}"/>
                </a:ext>
              </a:extLst>
            </p:cNvPr>
            <p:cNvSpPr>
              <a:spLocks noChangeArrowheads="1"/>
            </p:cNvSpPr>
            <p:nvPr/>
          </p:nvSpPr>
          <p:spPr bwMode="auto">
            <a:xfrm>
              <a:off x="672" y="2736"/>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Janet</a:t>
              </a:r>
              <a:endParaRPr lang="en-US" altLang="en-US" sz="2000">
                <a:latin typeface="Arial" panose="020B0604020202020204" pitchFamily="34" charset="0"/>
              </a:endParaRPr>
            </a:p>
          </p:txBody>
        </p:sp>
        <p:sp>
          <p:nvSpPr>
            <p:cNvPr id="74885" name="Rectangle 133">
              <a:extLst>
                <a:ext uri="{FF2B5EF4-FFF2-40B4-BE49-F238E27FC236}">
                  <a16:creationId xmlns:a16="http://schemas.microsoft.com/office/drawing/2014/main" id="{66F3E7CF-76F3-49D2-8972-B31A2B7B91FF}"/>
                </a:ext>
              </a:extLst>
            </p:cNvPr>
            <p:cNvSpPr>
              <a:spLocks noChangeArrowheads="1"/>
            </p:cNvSpPr>
            <p:nvPr/>
          </p:nvSpPr>
          <p:spPr bwMode="auto">
            <a:xfrm>
              <a:off x="1680" y="2736"/>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Leverling</a:t>
              </a:r>
              <a:endParaRPr lang="en-US" altLang="en-US" sz="2000">
                <a:latin typeface="Arial" panose="020B0604020202020204" pitchFamily="34" charset="0"/>
              </a:endParaRPr>
            </a:p>
          </p:txBody>
        </p:sp>
        <p:sp>
          <p:nvSpPr>
            <p:cNvPr id="74886" name="Rectangle 134">
              <a:extLst>
                <a:ext uri="{FF2B5EF4-FFF2-40B4-BE49-F238E27FC236}">
                  <a16:creationId xmlns:a16="http://schemas.microsoft.com/office/drawing/2014/main" id="{ACCC53A9-EDC7-4822-8A10-C6A623698AF9}"/>
                </a:ext>
              </a:extLst>
            </p:cNvPr>
            <p:cNvSpPr>
              <a:spLocks noChangeArrowheads="1"/>
            </p:cNvSpPr>
            <p:nvPr>
              <p:custDataLst>
                <p:tags r:id="rId3"/>
              </p:custDataLst>
            </p:nvPr>
          </p:nvSpPr>
          <p:spPr bwMode="auto">
            <a:xfrm>
              <a:off x="3936" y="2736"/>
              <a:ext cx="115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3</a:t>
              </a:r>
            </a:p>
          </p:txBody>
        </p:sp>
        <p:sp>
          <p:nvSpPr>
            <p:cNvPr id="74888" name="Rectangle 136">
              <a:extLst>
                <a:ext uri="{FF2B5EF4-FFF2-40B4-BE49-F238E27FC236}">
                  <a16:creationId xmlns:a16="http://schemas.microsoft.com/office/drawing/2014/main" id="{C9A283F5-B5D0-4DC7-95DC-E2BD98965382}"/>
                </a:ext>
              </a:extLst>
            </p:cNvPr>
            <p:cNvSpPr>
              <a:spLocks noChangeArrowheads="1"/>
            </p:cNvSpPr>
            <p:nvPr/>
          </p:nvSpPr>
          <p:spPr bwMode="auto">
            <a:xfrm>
              <a:off x="672" y="2928"/>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Margaret</a:t>
              </a:r>
              <a:endParaRPr lang="en-US" altLang="en-US" sz="2000">
                <a:latin typeface="Arial" panose="020B0604020202020204" pitchFamily="34" charset="0"/>
              </a:endParaRPr>
            </a:p>
          </p:txBody>
        </p:sp>
        <p:sp>
          <p:nvSpPr>
            <p:cNvPr id="74889" name="Rectangle 137">
              <a:extLst>
                <a:ext uri="{FF2B5EF4-FFF2-40B4-BE49-F238E27FC236}">
                  <a16:creationId xmlns:a16="http://schemas.microsoft.com/office/drawing/2014/main" id="{2D464A74-C4DF-45E2-BF78-6CE85C0FA856}"/>
                </a:ext>
              </a:extLst>
            </p:cNvPr>
            <p:cNvSpPr>
              <a:spLocks noChangeArrowheads="1"/>
            </p:cNvSpPr>
            <p:nvPr/>
          </p:nvSpPr>
          <p:spPr bwMode="auto">
            <a:xfrm>
              <a:off x="1680" y="2928"/>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Peacock</a:t>
              </a:r>
              <a:endParaRPr lang="en-US" altLang="en-US" sz="2000">
                <a:latin typeface="Arial" panose="020B0604020202020204" pitchFamily="34" charset="0"/>
              </a:endParaRPr>
            </a:p>
          </p:txBody>
        </p:sp>
        <p:sp>
          <p:nvSpPr>
            <p:cNvPr id="74890" name="Rectangle 138">
              <a:extLst>
                <a:ext uri="{FF2B5EF4-FFF2-40B4-BE49-F238E27FC236}">
                  <a16:creationId xmlns:a16="http://schemas.microsoft.com/office/drawing/2014/main" id="{91067891-CE83-4175-B89A-C29BAF0BE510}"/>
                </a:ext>
              </a:extLst>
            </p:cNvPr>
            <p:cNvSpPr>
              <a:spLocks noChangeArrowheads="1"/>
            </p:cNvSpPr>
            <p:nvPr>
              <p:custDataLst>
                <p:tags r:id="rId4"/>
              </p:custDataLst>
            </p:nvPr>
          </p:nvSpPr>
          <p:spPr bwMode="auto">
            <a:xfrm>
              <a:off x="3936" y="2928"/>
              <a:ext cx="115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4</a:t>
              </a:r>
            </a:p>
          </p:txBody>
        </p:sp>
        <p:sp>
          <p:nvSpPr>
            <p:cNvPr id="74892" name="Rectangle 140">
              <a:extLst>
                <a:ext uri="{FF2B5EF4-FFF2-40B4-BE49-F238E27FC236}">
                  <a16:creationId xmlns:a16="http://schemas.microsoft.com/office/drawing/2014/main" id="{06BDF8D9-3241-49EB-833E-84BACB05E160}"/>
                </a:ext>
              </a:extLst>
            </p:cNvPr>
            <p:cNvSpPr>
              <a:spLocks noChangeArrowheads="1"/>
            </p:cNvSpPr>
            <p:nvPr/>
          </p:nvSpPr>
          <p:spPr bwMode="auto">
            <a:xfrm>
              <a:off x="672" y="3120"/>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Steven</a:t>
              </a:r>
              <a:endParaRPr lang="en-US" altLang="en-US" sz="2000">
                <a:latin typeface="Arial" panose="020B0604020202020204" pitchFamily="34" charset="0"/>
              </a:endParaRPr>
            </a:p>
          </p:txBody>
        </p:sp>
        <p:sp>
          <p:nvSpPr>
            <p:cNvPr id="74893" name="Rectangle 141">
              <a:extLst>
                <a:ext uri="{FF2B5EF4-FFF2-40B4-BE49-F238E27FC236}">
                  <a16:creationId xmlns:a16="http://schemas.microsoft.com/office/drawing/2014/main" id="{00EAF201-8E74-49CA-8DEB-B97057D61AE0}"/>
                </a:ext>
              </a:extLst>
            </p:cNvPr>
            <p:cNvSpPr>
              <a:spLocks noChangeArrowheads="1"/>
            </p:cNvSpPr>
            <p:nvPr/>
          </p:nvSpPr>
          <p:spPr bwMode="auto">
            <a:xfrm>
              <a:off x="1680" y="3120"/>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Buchanan</a:t>
              </a:r>
              <a:endParaRPr lang="en-US" altLang="en-US" sz="2000">
                <a:latin typeface="Arial" panose="020B0604020202020204" pitchFamily="34" charset="0"/>
              </a:endParaRPr>
            </a:p>
          </p:txBody>
        </p:sp>
        <p:sp>
          <p:nvSpPr>
            <p:cNvPr id="74894" name="Rectangle 142">
              <a:extLst>
                <a:ext uri="{FF2B5EF4-FFF2-40B4-BE49-F238E27FC236}">
                  <a16:creationId xmlns:a16="http://schemas.microsoft.com/office/drawing/2014/main" id="{9AF67C3F-3C19-4FCA-8CFC-AD14C32D828A}"/>
                </a:ext>
              </a:extLst>
            </p:cNvPr>
            <p:cNvSpPr>
              <a:spLocks noChangeArrowheads="1"/>
            </p:cNvSpPr>
            <p:nvPr>
              <p:custDataLst>
                <p:tags r:id="rId5"/>
              </p:custDataLst>
            </p:nvPr>
          </p:nvSpPr>
          <p:spPr bwMode="auto">
            <a:xfrm>
              <a:off x="3936" y="3120"/>
              <a:ext cx="115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5</a:t>
              </a:r>
            </a:p>
          </p:txBody>
        </p:sp>
        <p:sp>
          <p:nvSpPr>
            <p:cNvPr id="74896" name="Rectangle 144">
              <a:extLst>
                <a:ext uri="{FF2B5EF4-FFF2-40B4-BE49-F238E27FC236}">
                  <a16:creationId xmlns:a16="http://schemas.microsoft.com/office/drawing/2014/main" id="{A69F3995-034A-43A0-910A-A7A763E3A100}"/>
                </a:ext>
              </a:extLst>
            </p:cNvPr>
            <p:cNvSpPr>
              <a:spLocks noChangeArrowheads="1"/>
            </p:cNvSpPr>
            <p:nvPr/>
          </p:nvSpPr>
          <p:spPr bwMode="auto">
            <a:xfrm>
              <a:off x="672" y="3312"/>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Michael</a:t>
              </a:r>
              <a:endParaRPr lang="en-US" altLang="en-US" sz="2000">
                <a:latin typeface="Arial" panose="020B0604020202020204" pitchFamily="34" charset="0"/>
              </a:endParaRPr>
            </a:p>
          </p:txBody>
        </p:sp>
        <p:sp>
          <p:nvSpPr>
            <p:cNvPr id="74897" name="Rectangle 145">
              <a:extLst>
                <a:ext uri="{FF2B5EF4-FFF2-40B4-BE49-F238E27FC236}">
                  <a16:creationId xmlns:a16="http://schemas.microsoft.com/office/drawing/2014/main" id="{8EEA6DEA-E274-4F4D-B31D-7EAEDE634C1C}"/>
                </a:ext>
              </a:extLst>
            </p:cNvPr>
            <p:cNvSpPr>
              <a:spLocks noChangeArrowheads="1"/>
            </p:cNvSpPr>
            <p:nvPr/>
          </p:nvSpPr>
          <p:spPr bwMode="auto">
            <a:xfrm>
              <a:off x="1680" y="3312"/>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Suyama</a:t>
              </a:r>
              <a:endParaRPr lang="en-US" altLang="en-US" sz="2000">
                <a:latin typeface="Arial" panose="020B0604020202020204" pitchFamily="34" charset="0"/>
              </a:endParaRPr>
            </a:p>
          </p:txBody>
        </p:sp>
        <p:sp>
          <p:nvSpPr>
            <p:cNvPr id="74898" name="Rectangle 146">
              <a:extLst>
                <a:ext uri="{FF2B5EF4-FFF2-40B4-BE49-F238E27FC236}">
                  <a16:creationId xmlns:a16="http://schemas.microsoft.com/office/drawing/2014/main" id="{AB7381A5-B126-4622-B7A2-8A1F0097710B}"/>
                </a:ext>
              </a:extLst>
            </p:cNvPr>
            <p:cNvSpPr>
              <a:spLocks noChangeArrowheads="1"/>
            </p:cNvSpPr>
            <p:nvPr>
              <p:custDataLst>
                <p:tags r:id="rId6"/>
              </p:custDataLst>
            </p:nvPr>
          </p:nvSpPr>
          <p:spPr bwMode="auto">
            <a:xfrm>
              <a:off x="3936" y="3312"/>
              <a:ext cx="115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6</a:t>
              </a:r>
            </a:p>
          </p:txBody>
        </p:sp>
        <p:sp>
          <p:nvSpPr>
            <p:cNvPr id="74900" name="Rectangle 148">
              <a:extLst>
                <a:ext uri="{FF2B5EF4-FFF2-40B4-BE49-F238E27FC236}">
                  <a16:creationId xmlns:a16="http://schemas.microsoft.com/office/drawing/2014/main" id="{1D4E5266-E6EE-47C2-BE94-4A590AAB6414}"/>
                </a:ext>
              </a:extLst>
            </p:cNvPr>
            <p:cNvSpPr>
              <a:spLocks noChangeArrowheads="1"/>
            </p:cNvSpPr>
            <p:nvPr/>
          </p:nvSpPr>
          <p:spPr bwMode="auto">
            <a:xfrm>
              <a:off x="672" y="3504"/>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Robert</a:t>
              </a:r>
              <a:endParaRPr lang="en-US" altLang="en-US" sz="2000">
                <a:latin typeface="Arial" panose="020B0604020202020204" pitchFamily="34" charset="0"/>
              </a:endParaRPr>
            </a:p>
          </p:txBody>
        </p:sp>
        <p:sp>
          <p:nvSpPr>
            <p:cNvPr id="74901" name="Rectangle 149">
              <a:extLst>
                <a:ext uri="{FF2B5EF4-FFF2-40B4-BE49-F238E27FC236}">
                  <a16:creationId xmlns:a16="http://schemas.microsoft.com/office/drawing/2014/main" id="{6DF10360-1515-47EE-BD8A-19DDE6CA1572}"/>
                </a:ext>
              </a:extLst>
            </p:cNvPr>
            <p:cNvSpPr>
              <a:spLocks noChangeArrowheads="1"/>
            </p:cNvSpPr>
            <p:nvPr/>
          </p:nvSpPr>
          <p:spPr bwMode="auto">
            <a:xfrm>
              <a:off x="1680" y="3504"/>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King</a:t>
              </a:r>
              <a:endParaRPr lang="en-US" altLang="en-US" sz="2000">
                <a:latin typeface="Arial" panose="020B0604020202020204" pitchFamily="34" charset="0"/>
              </a:endParaRPr>
            </a:p>
          </p:txBody>
        </p:sp>
        <p:sp>
          <p:nvSpPr>
            <p:cNvPr id="74902" name="Rectangle 150">
              <a:extLst>
                <a:ext uri="{FF2B5EF4-FFF2-40B4-BE49-F238E27FC236}">
                  <a16:creationId xmlns:a16="http://schemas.microsoft.com/office/drawing/2014/main" id="{E0BA4A18-052B-43AB-B20A-F6B48C40A15A}"/>
                </a:ext>
              </a:extLst>
            </p:cNvPr>
            <p:cNvSpPr>
              <a:spLocks noChangeArrowheads="1"/>
            </p:cNvSpPr>
            <p:nvPr>
              <p:custDataLst>
                <p:tags r:id="rId7"/>
              </p:custDataLst>
            </p:nvPr>
          </p:nvSpPr>
          <p:spPr bwMode="auto">
            <a:xfrm>
              <a:off x="3936" y="3504"/>
              <a:ext cx="115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7</a:t>
              </a:r>
            </a:p>
          </p:txBody>
        </p:sp>
        <p:sp>
          <p:nvSpPr>
            <p:cNvPr id="74904" name="Rectangle 152">
              <a:extLst>
                <a:ext uri="{FF2B5EF4-FFF2-40B4-BE49-F238E27FC236}">
                  <a16:creationId xmlns:a16="http://schemas.microsoft.com/office/drawing/2014/main" id="{8C0956E5-A24D-46DE-B5D4-C57401E4DB33}"/>
                </a:ext>
              </a:extLst>
            </p:cNvPr>
            <p:cNvSpPr>
              <a:spLocks noChangeArrowheads="1"/>
            </p:cNvSpPr>
            <p:nvPr/>
          </p:nvSpPr>
          <p:spPr bwMode="auto">
            <a:xfrm>
              <a:off x="672" y="3696"/>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Laura</a:t>
              </a:r>
              <a:endParaRPr lang="en-US" altLang="en-US" sz="2000">
                <a:latin typeface="Arial" panose="020B0604020202020204" pitchFamily="34" charset="0"/>
              </a:endParaRPr>
            </a:p>
          </p:txBody>
        </p:sp>
        <p:sp>
          <p:nvSpPr>
            <p:cNvPr id="74905" name="Rectangle 153">
              <a:extLst>
                <a:ext uri="{FF2B5EF4-FFF2-40B4-BE49-F238E27FC236}">
                  <a16:creationId xmlns:a16="http://schemas.microsoft.com/office/drawing/2014/main" id="{B3F43BDE-2198-493B-99B8-AEB98EFC646C}"/>
                </a:ext>
              </a:extLst>
            </p:cNvPr>
            <p:cNvSpPr>
              <a:spLocks noChangeArrowheads="1"/>
            </p:cNvSpPr>
            <p:nvPr/>
          </p:nvSpPr>
          <p:spPr bwMode="auto">
            <a:xfrm>
              <a:off x="1680" y="3696"/>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Callahan</a:t>
              </a:r>
              <a:endParaRPr lang="en-US" altLang="en-US" sz="2000">
                <a:latin typeface="Arial" panose="020B0604020202020204" pitchFamily="34" charset="0"/>
              </a:endParaRPr>
            </a:p>
          </p:txBody>
        </p:sp>
        <p:sp>
          <p:nvSpPr>
            <p:cNvPr id="74906" name="Rectangle 154">
              <a:extLst>
                <a:ext uri="{FF2B5EF4-FFF2-40B4-BE49-F238E27FC236}">
                  <a16:creationId xmlns:a16="http://schemas.microsoft.com/office/drawing/2014/main" id="{D083E1C3-F4B1-41AB-AF48-642B0DAA9A77}"/>
                </a:ext>
              </a:extLst>
            </p:cNvPr>
            <p:cNvSpPr>
              <a:spLocks noChangeArrowheads="1"/>
            </p:cNvSpPr>
            <p:nvPr>
              <p:custDataLst>
                <p:tags r:id="rId8"/>
              </p:custDataLst>
            </p:nvPr>
          </p:nvSpPr>
          <p:spPr bwMode="auto">
            <a:xfrm>
              <a:off x="3936" y="3696"/>
              <a:ext cx="115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8</a:t>
              </a:r>
            </a:p>
          </p:txBody>
        </p:sp>
        <p:sp>
          <p:nvSpPr>
            <p:cNvPr id="74909" name="Rectangle 157">
              <a:extLst>
                <a:ext uri="{FF2B5EF4-FFF2-40B4-BE49-F238E27FC236}">
                  <a16:creationId xmlns:a16="http://schemas.microsoft.com/office/drawing/2014/main" id="{022FFAE0-F622-40D4-AF1A-B4479049C6A4}"/>
                </a:ext>
              </a:extLst>
            </p:cNvPr>
            <p:cNvSpPr>
              <a:spLocks noChangeArrowheads="1"/>
            </p:cNvSpPr>
            <p:nvPr/>
          </p:nvSpPr>
          <p:spPr bwMode="auto">
            <a:xfrm>
              <a:off x="672" y="3888"/>
              <a:ext cx="100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Anne</a:t>
              </a:r>
              <a:endParaRPr lang="en-US" altLang="en-US" sz="2000">
                <a:latin typeface="Arial" panose="020B0604020202020204" pitchFamily="34" charset="0"/>
              </a:endParaRPr>
            </a:p>
          </p:txBody>
        </p:sp>
        <p:sp>
          <p:nvSpPr>
            <p:cNvPr id="74910" name="Rectangle 158">
              <a:extLst>
                <a:ext uri="{FF2B5EF4-FFF2-40B4-BE49-F238E27FC236}">
                  <a16:creationId xmlns:a16="http://schemas.microsoft.com/office/drawing/2014/main" id="{D6C75237-D78C-4E33-89CF-EB06965A0274}"/>
                </a:ext>
              </a:extLst>
            </p:cNvPr>
            <p:cNvSpPr>
              <a:spLocks noChangeArrowheads="1"/>
            </p:cNvSpPr>
            <p:nvPr/>
          </p:nvSpPr>
          <p:spPr bwMode="auto">
            <a:xfrm>
              <a:off x="1680" y="3888"/>
              <a:ext cx="22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Dodsworth</a:t>
              </a:r>
              <a:endParaRPr lang="en-US" altLang="en-US" sz="2000">
                <a:latin typeface="Arial" panose="020B0604020202020204" pitchFamily="34" charset="0"/>
              </a:endParaRPr>
            </a:p>
          </p:txBody>
        </p:sp>
        <p:sp>
          <p:nvSpPr>
            <p:cNvPr id="74911" name="Rectangle 159">
              <a:extLst>
                <a:ext uri="{FF2B5EF4-FFF2-40B4-BE49-F238E27FC236}">
                  <a16:creationId xmlns:a16="http://schemas.microsoft.com/office/drawing/2014/main" id="{D85B8913-E49D-4B07-BBAA-CD8CF9B5F396}"/>
                </a:ext>
              </a:extLst>
            </p:cNvPr>
            <p:cNvSpPr>
              <a:spLocks noChangeArrowheads="1"/>
            </p:cNvSpPr>
            <p:nvPr>
              <p:custDataLst>
                <p:tags r:id="rId9"/>
              </p:custDataLst>
            </p:nvPr>
          </p:nvSpPr>
          <p:spPr bwMode="auto">
            <a:xfrm>
              <a:off x="3936" y="3888"/>
              <a:ext cx="115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9</a:t>
              </a:r>
            </a:p>
          </p:txBody>
        </p:sp>
      </p:grpSp>
      <p:sp>
        <p:nvSpPr>
          <p:cNvPr id="74908" name="AutoShape 156">
            <a:extLst>
              <a:ext uri="{FF2B5EF4-FFF2-40B4-BE49-F238E27FC236}">
                <a16:creationId xmlns:a16="http://schemas.microsoft.com/office/drawing/2014/main" id="{2BEE3A9D-FCFD-4374-BCE7-F8A61653FCB5}"/>
              </a:ext>
            </a:extLst>
          </p:cNvPr>
          <p:cNvSpPr>
            <a:spLocks noChangeArrowheads="1"/>
          </p:cNvSpPr>
          <p:nvPr/>
        </p:nvSpPr>
        <p:spPr bwMode="auto">
          <a:xfrm>
            <a:off x="3924300" y="28194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pPr algn="ctr"/>
            <a:endParaRPr lang="es-ES" altLang="es-ES"/>
          </a:p>
        </p:txBody>
      </p:sp>
    </p:spTree>
    <p:extLst>
      <p:ext uri="{BB962C8B-B14F-4D97-AF65-F5344CB8AC3E}">
        <p14:creationId xmlns:p14="http://schemas.microsoft.com/office/powerpoint/2010/main" val="407628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870"/>
                                        </p:tgtEl>
                                        <p:attrNameLst>
                                          <p:attrName>style.visibility</p:attrName>
                                        </p:attrNameLst>
                                      </p:cBhvr>
                                      <p:to>
                                        <p:strVal val="visible"/>
                                      </p:to>
                                    </p:set>
                                    <p:anim calcmode="lin" valueType="num">
                                      <p:cBhvr additive="base">
                                        <p:cTn id="7" dur="500" fill="hold"/>
                                        <p:tgtEl>
                                          <p:spTgt spid="74870"/>
                                        </p:tgtEl>
                                        <p:attrNameLst>
                                          <p:attrName>ppt_x</p:attrName>
                                        </p:attrNameLst>
                                      </p:cBhvr>
                                      <p:tavLst>
                                        <p:tav tm="0">
                                          <p:val>
                                            <p:strVal val="#ppt_x"/>
                                          </p:val>
                                        </p:tav>
                                        <p:tav tm="100000">
                                          <p:val>
                                            <p:strVal val="#ppt_x"/>
                                          </p:val>
                                        </p:tav>
                                      </p:tavLst>
                                    </p:anim>
                                    <p:anim calcmode="lin" valueType="num">
                                      <p:cBhvr additive="base">
                                        <p:cTn id="8" dur="500" fill="hold"/>
                                        <p:tgtEl>
                                          <p:spTgt spid="748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908"/>
                                        </p:tgtEl>
                                        <p:attrNameLst>
                                          <p:attrName>style.visibility</p:attrName>
                                        </p:attrNameLst>
                                      </p:cBhvr>
                                      <p:to>
                                        <p:strVal val="visible"/>
                                      </p:to>
                                    </p:set>
                                    <p:anim calcmode="lin" valueType="num">
                                      <p:cBhvr additive="base">
                                        <p:cTn id="13" dur="500" fill="hold"/>
                                        <p:tgtEl>
                                          <p:spTgt spid="74908"/>
                                        </p:tgtEl>
                                        <p:attrNameLst>
                                          <p:attrName>ppt_x</p:attrName>
                                        </p:attrNameLst>
                                      </p:cBhvr>
                                      <p:tavLst>
                                        <p:tav tm="0">
                                          <p:val>
                                            <p:strVal val="#ppt_x"/>
                                          </p:val>
                                        </p:tav>
                                        <p:tav tm="100000">
                                          <p:val>
                                            <p:strVal val="#ppt_x"/>
                                          </p:val>
                                        </p:tav>
                                      </p:tavLst>
                                    </p:anim>
                                    <p:anim calcmode="lin" valueType="num">
                                      <p:cBhvr additive="base">
                                        <p:cTn id="14" dur="500" fill="hold"/>
                                        <p:tgtEl>
                                          <p:spTgt spid="7490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914"/>
                                        </p:tgtEl>
                                        <p:attrNameLst>
                                          <p:attrName>style.visibility</p:attrName>
                                        </p:attrNameLst>
                                      </p:cBhvr>
                                      <p:to>
                                        <p:strVal val="visible"/>
                                      </p:to>
                                    </p:set>
                                    <p:anim calcmode="lin" valueType="num">
                                      <p:cBhvr additive="base">
                                        <p:cTn id="19" dur="500" fill="hold"/>
                                        <p:tgtEl>
                                          <p:spTgt spid="74914"/>
                                        </p:tgtEl>
                                        <p:attrNameLst>
                                          <p:attrName>ppt_x</p:attrName>
                                        </p:attrNameLst>
                                      </p:cBhvr>
                                      <p:tavLst>
                                        <p:tav tm="0">
                                          <p:val>
                                            <p:strVal val="#ppt_x"/>
                                          </p:val>
                                        </p:tav>
                                        <p:tav tm="100000">
                                          <p:val>
                                            <p:strVal val="#ppt_x"/>
                                          </p:val>
                                        </p:tav>
                                      </p:tavLst>
                                    </p:anim>
                                    <p:anim calcmode="lin" valueType="num">
                                      <p:cBhvr additive="base">
                                        <p:cTn id="20" dur="500" fill="hold"/>
                                        <p:tgtEl>
                                          <p:spTgt spid="74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70" grpId="0" animBg="1"/>
      <p:bldP spid="7490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8D477F6-7D73-4CAF-A393-C0C8FDE745D4}"/>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s-ES">
                <a:solidFill>
                  <a:srgbClr val="000000"/>
                </a:solidFill>
              </a:rPr>
              <a:t>Uso de literales</a:t>
            </a:r>
            <a:endParaRPr lang="en-US" altLang="en-US"/>
          </a:p>
        </p:txBody>
      </p:sp>
      <p:pic>
        <p:nvPicPr>
          <p:cNvPr id="2" name="Imagen 1">
            <a:extLst>
              <a:ext uri="{FF2B5EF4-FFF2-40B4-BE49-F238E27FC236}">
                <a16:creationId xmlns:a16="http://schemas.microsoft.com/office/drawing/2014/main" id="{9E814027-4618-4DBA-BBCF-4F8BB424F2C6}"/>
              </a:ext>
            </a:extLst>
          </p:cNvPr>
          <p:cNvPicPr>
            <a:picLocks noChangeAspect="1"/>
          </p:cNvPicPr>
          <p:nvPr/>
        </p:nvPicPr>
        <p:blipFill>
          <a:blip r:embed="rId3"/>
          <a:stretch>
            <a:fillRect/>
          </a:stretch>
        </p:blipFill>
        <p:spPr>
          <a:xfrm>
            <a:off x="2840656" y="2520908"/>
            <a:ext cx="4313294" cy="586791"/>
          </a:xfrm>
          <a:prstGeom prst="rect">
            <a:avLst/>
          </a:prstGeom>
        </p:spPr>
      </p:pic>
      <p:pic>
        <p:nvPicPr>
          <p:cNvPr id="3" name="Imagen 2">
            <a:extLst>
              <a:ext uri="{FF2B5EF4-FFF2-40B4-BE49-F238E27FC236}">
                <a16:creationId xmlns:a16="http://schemas.microsoft.com/office/drawing/2014/main" id="{6FEC3421-33BC-4DBF-A9AA-0DCB47643712}"/>
              </a:ext>
            </a:extLst>
          </p:cNvPr>
          <p:cNvPicPr>
            <a:picLocks noChangeAspect="1"/>
          </p:cNvPicPr>
          <p:nvPr/>
        </p:nvPicPr>
        <p:blipFill>
          <a:blip r:embed="rId4"/>
          <a:stretch>
            <a:fillRect/>
          </a:stretch>
        </p:blipFill>
        <p:spPr>
          <a:xfrm>
            <a:off x="2118147" y="1397293"/>
            <a:ext cx="4907705" cy="67823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8D477F6-7D73-4CAF-A393-C0C8FDE745D4}"/>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s-ES">
                <a:solidFill>
                  <a:srgbClr val="000000"/>
                </a:solidFill>
              </a:rPr>
              <a:t>Uso de literales</a:t>
            </a:r>
            <a:endParaRPr lang="en-US" altLang="en-US"/>
          </a:p>
        </p:txBody>
      </p:sp>
      <p:sp>
        <p:nvSpPr>
          <p:cNvPr id="56428" name="Rectangle 108">
            <a:extLst>
              <a:ext uri="{FF2B5EF4-FFF2-40B4-BE49-F238E27FC236}">
                <a16:creationId xmlns:a16="http://schemas.microsoft.com/office/drawing/2014/main" id="{85770010-A9F9-4B69-BE13-91FF6790F8CC}"/>
              </a:ext>
            </a:extLst>
          </p:cNvPr>
          <p:cNvSpPr>
            <a:spLocks noChangeArrowheads="1"/>
          </p:cNvSpPr>
          <p:nvPr/>
        </p:nvSpPr>
        <p:spPr bwMode="auto">
          <a:xfrm flipH="1">
            <a:off x="762000" y="31242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6429" name="Rectangle 109">
            <a:extLst>
              <a:ext uri="{FF2B5EF4-FFF2-40B4-BE49-F238E27FC236}">
                <a16:creationId xmlns:a16="http://schemas.microsoft.com/office/drawing/2014/main" id="{4009E860-19D9-4F35-8ED7-136A0EE208B4}"/>
              </a:ext>
            </a:extLst>
          </p:cNvPr>
          <p:cNvSpPr>
            <a:spLocks noChangeArrowheads="1"/>
          </p:cNvSpPr>
          <p:nvPr/>
        </p:nvSpPr>
        <p:spPr bwMode="auto">
          <a:xfrm>
            <a:off x="3597275" y="12192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6430" name="Rectangle 110">
            <a:extLst>
              <a:ext uri="{FF2B5EF4-FFF2-40B4-BE49-F238E27FC236}">
                <a16:creationId xmlns:a16="http://schemas.microsoft.com/office/drawing/2014/main" id="{7A5C6A7E-4A35-4B08-AD22-2861FD6F4F2E}"/>
              </a:ext>
            </a:extLst>
          </p:cNvPr>
          <p:cNvSpPr>
            <a:spLocks noChangeArrowheads="1"/>
          </p:cNvSpPr>
          <p:nvPr/>
        </p:nvSpPr>
        <p:spPr bwMode="auto">
          <a:xfrm>
            <a:off x="990600" y="1219200"/>
            <a:ext cx="7162800" cy="16764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a:solidFill>
                  <a:srgbClr val="000000"/>
                </a:solidFill>
                <a:latin typeface="Lucida Sans Typewriter" panose="020B0509030504030204" pitchFamily="49" charset="0"/>
              </a:rPr>
              <a:t>USE northwind</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SELECT  firstname, lastname</a:t>
            </a:r>
            <a:endParaRPr lang="en-US" altLang="en-US" sz="2000" noProof="1">
              <a:latin typeface="Lucida Sans Typewriter" panose="020B0509030504030204" pitchFamily="49" charset="0"/>
            </a:endParaRPr>
          </a:p>
          <a:p>
            <a:pPr>
              <a:lnSpc>
                <a:spcPct val="96000"/>
              </a:lnSpc>
            </a:pPr>
            <a:r>
              <a:rPr lang="es-ES_tradnl" altLang="en-US" sz="2000">
                <a:latin typeface="Lucida Sans Typewriter" panose="020B0509030504030204" pitchFamily="49" charset="0"/>
              </a:rPr>
              <a:t>    </a:t>
            </a:r>
            <a:r>
              <a:rPr lang="es-ES_tradnl" altLang="en-US" sz="2000" noProof="1">
                <a:latin typeface="Lucida Sans Typewriter" panose="020B0509030504030204" pitchFamily="49" charset="0"/>
              </a:rPr>
              <a:t> </a:t>
            </a:r>
            <a:r>
              <a:rPr lang="en-US" altLang="es-ES" sz="2000">
                <a:solidFill>
                  <a:srgbClr val="000000"/>
                </a:solidFill>
                <a:latin typeface="Lucida Sans Typewriter" panose="020B0509030504030204" pitchFamily="49" charset="0"/>
              </a:rPr>
              <a:t>,'Número de identificación:', employeeid</a:t>
            </a:r>
            <a:endParaRPr lang="en-US" altLang="en-US" sz="2000" noProof="1">
              <a:latin typeface="Lucida Sans Typewriter" panose="020B0509030504030204" pitchFamily="49" charset="0"/>
            </a:endParaRPr>
          </a:p>
          <a:p>
            <a:pPr>
              <a:lnSpc>
                <a:spcPct val="96000"/>
              </a:lnSpc>
              <a:spcAft>
                <a:spcPts val="600"/>
              </a:spcAft>
            </a:pPr>
            <a:r>
              <a:rPr lang="en-US" altLang="es-ES" sz="2000">
                <a:solidFill>
                  <a:srgbClr val="000000"/>
                </a:solidFill>
                <a:latin typeface="Lucida Sans Typewriter" panose="020B0509030504030204" pitchFamily="49" charset="0"/>
              </a:rPr>
              <a:t>FROM employees</a:t>
            </a:r>
            <a:br>
              <a:rPr lang="en-US" altLang="es-ES" sz="2000">
                <a:solidFill>
                  <a:srgbClr val="000000"/>
                </a:solidFill>
                <a:latin typeface="Lucida Sans Typewriter" panose="020B0509030504030204" pitchFamily="49" charset="0"/>
              </a:rPr>
            </a:br>
            <a:r>
              <a:rPr lang="en-US" altLang="es-ES" sz="2000">
                <a:solidFill>
                  <a:srgbClr val="000000"/>
                </a:solidFill>
                <a:latin typeface="Lucida Sans Typewriter" panose="020B0509030504030204" pitchFamily="49" charset="0"/>
              </a:rPr>
              <a:t>GO</a:t>
            </a:r>
            <a:endParaRPr lang="en-US" altLang="en-US" sz="2000">
              <a:solidFill>
                <a:srgbClr val="000000"/>
              </a:solidFill>
              <a:latin typeface="Lucida Sans Typewriter" panose="020B0509030504030204" pitchFamily="49" charset="0"/>
            </a:endParaRPr>
          </a:p>
        </p:txBody>
      </p:sp>
      <p:sp>
        <p:nvSpPr>
          <p:cNvPr id="56432" name="Rectangle 112">
            <a:extLst>
              <a:ext uri="{FF2B5EF4-FFF2-40B4-BE49-F238E27FC236}">
                <a16:creationId xmlns:a16="http://schemas.microsoft.com/office/drawing/2014/main" id="{0CD7C633-7037-4FC0-8390-3E740C1D7881}"/>
              </a:ext>
            </a:extLst>
          </p:cNvPr>
          <p:cNvSpPr>
            <a:spLocks noChangeArrowheads="1"/>
          </p:cNvSpPr>
          <p:nvPr/>
        </p:nvSpPr>
        <p:spPr bwMode="auto">
          <a:xfrm>
            <a:off x="914400" y="3352800"/>
            <a:ext cx="1673225" cy="4572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First</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56433" name="Rectangle 113">
            <a:extLst>
              <a:ext uri="{FF2B5EF4-FFF2-40B4-BE49-F238E27FC236}">
                <a16:creationId xmlns:a16="http://schemas.microsoft.com/office/drawing/2014/main" id="{20BA888A-966A-48FA-BF35-4343AC37628B}"/>
              </a:ext>
            </a:extLst>
          </p:cNvPr>
          <p:cNvSpPr>
            <a:spLocks noChangeArrowheads="1"/>
          </p:cNvSpPr>
          <p:nvPr/>
        </p:nvSpPr>
        <p:spPr bwMode="auto">
          <a:xfrm>
            <a:off x="2587625" y="3352800"/>
            <a:ext cx="2444750" cy="4572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Last</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56434" name="Rectangle 114">
            <a:extLst>
              <a:ext uri="{FF2B5EF4-FFF2-40B4-BE49-F238E27FC236}">
                <a16:creationId xmlns:a16="http://schemas.microsoft.com/office/drawing/2014/main" id="{FC4A1D3A-3EA9-4A1C-B8DD-04D0EAD271D2}"/>
              </a:ext>
            </a:extLst>
          </p:cNvPr>
          <p:cNvSpPr>
            <a:spLocks noChangeArrowheads="1"/>
          </p:cNvSpPr>
          <p:nvPr/>
        </p:nvSpPr>
        <p:spPr bwMode="auto">
          <a:xfrm>
            <a:off x="5029200" y="3352800"/>
            <a:ext cx="3657600" cy="4572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r"/>
            <a:r>
              <a:rPr lang="en-US" altLang="es-ES" sz="2000" b="1" i="1">
                <a:solidFill>
                  <a:srgbClr val="FFFFFF"/>
                </a:solidFill>
                <a:effectLst>
                  <a:outerShdw blurRad="38100" dist="38100" dir="2700000" algn="tl">
                    <a:srgbClr val="000000"/>
                  </a:outerShdw>
                </a:effectLst>
                <a:latin typeface="Arial" panose="020B0604020202020204" pitchFamily="34" charset="0"/>
              </a:rPr>
              <a:t>Employee ID:</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56435" name="Rectangle 115">
            <a:extLst>
              <a:ext uri="{FF2B5EF4-FFF2-40B4-BE49-F238E27FC236}">
                <a16:creationId xmlns:a16="http://schemas.microsoft.com/office/drawing/2014/main" id="{2BB60B1E-968B-4746-AE11-191D6801227B}"/>
              </a:ext>
            </a:extLst>
          </p:cNvPr>
          <p:cNvSpPr>
            <a:spLocks noChangeArrowheads="1"/>
          </p:cNvSpPr>
          <p:nvPr/>
        </p:nvSpPr>
        <p:spPr bwMode="auto">
          <a:xfrm>
            <a:off x="914400" y="3810000"/>
            <a:ext cx="1673225"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Nancy</a:t>
            </a:r>
            <a:endParaRPr lang="en-US" altLang="en-US" sz="2000">
              <a:latin typeface="Arial" panose="020B0604020202020204" pitchFamily="34" charset="0"/>
            </a:endParaRPr>
          </a:p>
        </p:txBody>
      </p:sp>
      <p:sp>
        <p:nvSpPr>
          <p:cNvPr id="56436" name="Rectangle 116">
            <a:extLst>
              <a:ext uri="{FF2B5EF4-FFF2-40B4-BE49-F238E27FC236}">
                <a16:creationId xmlns:a16="http://schemas.microsoft.com/office/drawing/2014/main" id="{25D31AEB-92CC-4D6C-9BFD-0C069C3D097B}"/>
              </a:ext>
            </a:extLst>
          </p:cNvPr>
          <p:cNvSpPr>
            <a:spLocks noChangeArrowheads="1"/>
          </p:cNvSpPr>
          <p:nvPr/>
        </p:nvSpPr>
        <p:spPr bwMode="auto">
          <a:xfrm>
            <a:off x="2587625" y="3810000"/>
            <a:ext cx="244475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Davolio</a:t>
            </a:r>
            <a:endParaRPr lang="en-US" altLang="en-US" sz="2000">
              <a:latin typeface="Arial" panose="020B0604020202020204" pitchFamily="34" charset="0"/>
            </a:endParaRPr>
          </a:p>
        </p:txBody>
      </p:sp>
      <p:sp>
        <p:nvSpPr>
          <p:cNvPr id="56437" name="Rectangle 117">
            <a:extLst>
              <a:ext uri="{FF2B5EF4-FFF2-40B4-BE49-F238E27FC236}">
                <a16:creationId xmlns:a16="http://schemas.microsoft.com/office/drawing/2014/main" id="{A9702389-8CC4-4A68-9D34-9E33BCD2A45C}"/>
              </a:ext>
            </a:extLst>
          </p:cNvPr>
          <p:cNvSpPr>
            <a:spLocks noChangeArrowheads="1"/>
          </p:cNvSpPr>
          <p:nvPr/>
        </p:nvSpPr>
        <p:spPr bwMode="auto">
          <a:xfrm>
            <a:off x="5029200" y="3810000"/>
            <a:ext cx="3657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dirty="0" err="1">
                <a:solidFill>
                  <a:srgbClr val="000000"/>
                </a:solidFill>
                <a:latin typeface="Arial" panose="020B0604020202020204" pitchFamily="34" charset="0"/>
              </a:rPr>
              <a:t>Número</a:t>
            </a:r>
            <a:r>
              <a:rPr lang="en-US" altLang="es-ES" sz="2000" dirty="0">
                <a:solidFill>
                  <a:srgbClr val="000000"/>
                </a:solidFill>
                <a:latin typeface="Arial" panose="020B0604020202020204" pitchFamily="34" charset="0"/>
              </a:rPr>
              <a:t> de </a:t>
            </a:r>
            <a:r>
              <a:rPr lang="en-US" altLang="es-ES" sz="2000" dirty="0" err="1">
                <a:solidFill>
                  <a:srgbClr val="000000"/>
                </a:solidFill>
                <a:latin typeface="Arial" panose="020B0604020202020204" pitchFamily="34" charset="0"/>
              </a:rPr>
              <a:t>identificación</a:t>
            </a:r>
            <a:r>
              <a:rPr lang="en-US" altLang="es-ES" sz="2000" dirty="0">
                <a:solidFill>
                  <a:srgbClr val="000000"/>
                </a:solidFill>
                <a:latin typeface="Arial" panose="020B0604020202020204" pitchFamily="34" charset="0"/>
              </a:rPr>
              <a:t>:</a:t>
            </a:r>
            <a:r>
              <a:rPr lang="en-US" altLang="en-US" sz="2000" dirty="0">
                <a:latin typeface="Arial" panose="020B0604020202020204" pitchFamily="34" charset="0"/>
              </a:rPr>
              <a:t>  1</a:t>
            </a:r>
          </a:p>
        </p:txBody>
      </p:sp>
      <p:sp>
        <p:nvSpPr>
          <p:cNvPr id="56438" name="Rectangle 118">
            <a:extLst>
              <a:ext uri="{FF2B5EF4-FFF2-40B4-BE49-F238E27FC236}">
                <a16:creationId xmlns:a16="http://schemas.microsoft.com/office/drawing/2014/main" id="{3838E0D1-7FAF-4D07-8ABA-DFAF67ABBADC}"/>
              </a:ext>
            </a:extLst>
          </p:cNvPr>
          <p:cNvSpPr>
            <a:spLocks noChangeArrowheads="1"/>
          </p:cNvSpPr>
          <p:nvPr/>
        </p:nvSpPr>
        <p:spPr bwMode="auto">
          <a:xfrm>
            <a:off x="914400" y="4114800"/>
            <a:ext cx="1673225"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Andrew</a:t>
            </a:r>
            <a:endParaRPr lang="en-US" altLang="en-US" sz="2000">
              <a:latin typeface="Arial" panose="020B0604020202020204" pitchFamily="34" charset="0"/>
            </a:endParaRPr>
          </a:p>
        </p:txBody>
      </p:sp>
      <p:sp>
        <p:nvSpPr>
          <p:cNvPr id="56439" name="Rectangle 119">
            <a:extLst>
              <a:ext uri="{FF2B5EF4-FFF2-40B4-BE49-F238E27FC236}">
                <a16:creationId xmlns:a16="http://schemas.microsoft.com/office/drawing/2014/main" id="{5737FF14-3C21-4E88-81A8-C155DE2D5DA3}"/>
              </a:ext>
            </a:extLst>
          </p:cNvPr>
          <p:cNvSpPr>
            <a:spLocks noChangeArrowheads="1"/>
          </p:cNvSpPr>
          <p:nvPr/>
        </p:nvSpPr>
        <p:spPr bwMode="auto">
          <a:xfrm>
            <a:off x="2587625" y="4114800"/>
            <a:ext cx="244475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Fuller</a:t>
            </a:r>
            <a:endParaRPr lang="en-US" altLang="en-US" sz="2000">
              <a:latin typeface="Arial" panose="020B0604020202020204" pitchFamily="34" charset="0"/>
            </a:endParaRPr>
          </a:p>
        </p:txBody>
      </p:sp>
      <p:sp>
        <p:nvSpPr>
          <p:cNvPr id="56441" name="Rectangle 121">
            <a:extLst>
              <a:ext uri="{FF2B5EF4-FFF2-40B4-BE49-F238E27FC236}">
                <a16:creationId xmlns:a16="http://schemas.microsoft.com/office/drawing/2014/main" id="{C5DE2298-0CB0-4B05-B0E1-5785683E64BF}"/>
              </a:ext>
            </a:extLst>
          </p:cNvPr>
          <p:cNvSpPr>
            <a:spLocks noChangeArrowheads="1"/>
          </p:cNvSpPr>
          <p:nvPr/>
        </p:nvSpPr>
        <p:spPr bwMode="auto">
          <a:xfrm>
            <a:off x="914400" y="4419600"/>
            <a:ext cx="1673225"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Janet</a:t>
            </a:r>
            <a:endParaRPr lang="en-US" altLang="en-US" sz="2000">
              <a:latin typeface="Arial" panose="020B0604020202020204" pitchFamily="34" charset="0"/>
            </a:endParaRPr>
          </a:p>
        </p:txBody>
      </p:sp>
      <p:sp>
        <p:nvSpPr>
          <p:cNvPr id="56442" name="Rectangle 122">
            <a:extLst>
              <a:ext uri="{FF2B5EF4-FFF2-40B4-BE49-F238E27FC236}">
                <a16:creationId xmlns:a16="http://schemas.microsoft.com/office/drawing/2014/main" id="{FDBFB5B2-EB8D-4D91-9567-BD53C31AFECC}"/>
              </a:ext>
            </a:extLst>
          </p:cNvPr>
          <p:cNvSpPr>
            <a:spLocks noChangeArrowheads="1"/>
          </p:cNvSpPr>
          <p:nvPr/>
        </p:nvSpPr>
        <p:spPr bwMode="auto">
          <a:xfrm>
            <a:off x="2587625" y="4419600"/>
            <a:ext cx="244475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Leverling</a:t>
            </a:r>
            <a:endParaRPr lang="en-US" altLang="en-US" sz="2000">
              <a:latin typeface="Arial" panose="020B0604020202020204" pitchFamily="34" charset="0"/>
            </a:endParaRPr>
          </a:p>
        </p:txBody>
      </p:sp>
      <p:sp>
        <p:nvSpPr>
          <p:cNvPr id="56444" name="Rectangle 124">
            <a:extLst>
              <a:ext uri="{FF2B5EF4-FFF2-40B4-BE49-F238E27FC236}">
                <a16:creationId xmlns:a16="http://schemas.microsoft.com/office/drawing/2014/main" id="{09509EB7-6BDA-4926-AC6E-E07D08AB72E2}"/>
              </a:ext>
            </a:extLst>
          </p:cNvPr>
          <p:cNvSpPr>
            <a:spLocks noChangeArrowheads="1"/>
          </p:cNvSpPr>
          <p:nvPr/>
        </p:nvSpPr>
        <p:spPr bwMode="auto">
          <a:xfrm>
            <a:off x="914400" y="4724400"/>
            <a:ext cx="1673225"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Margaret</a:t>
            </a:r>
            <a:endParaRPr lang="en-US" altLang="en-US" sz="2000">
              <a:latin typeface="Arial" panose="020B0604020202020204" pitchFamily="34" charset="0"/>
            </a:endParaRPr>
          </a:p>
        </p:txBody>
      </p:sp>
      <p:sp>
        <p:nvSpPr>
          <p:cNvPr id="56445" name="Rectangle 125">
            <a:extLst>
              <a:ext uri="{FF2B5EF4-FFF2-40B4-BE49-F238E27FC236}">
                <a16:creationId xmlns:a16="http://schemas.microsoft.com/office/drawing/2014/main" id="{5568C387-C035-48B3-83CA-4C51CE377C23}"/>
              </a:ext>
            </a:extLst>
          </p:cNvPr>
          <p:cNvSpPr>
            <a:spLocks noChangeArrowheads="1"/>
          </p:cNvSpPr>
          <p:nvPr/>
        </p:nvSpPr>
        <p:spPr bwMode="auto">
          <a:xfrm>
            <a:off x="2587625" y="4724400"/>
            <a:ext cx="244475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Peacock</a:t>
            </a:r>
            <a:endParaRPr lang="en-US" altLang="en-US" sz="2000">
              <a:latin typeface="Arial" panose="020B0604020202020204" pitchFamily="34" charset="0"/>
            </a:endParaRPr>
          </a:p>
        </p:txBody>
      </p:sp>
      <p:sp>
        <p:nvSpPr>
          <p:cNvPr id="56447" name="Rectangle 127">
            <a:extLst>
              <a:ext uri="{FF2B5EF4-FFF2-40B4-BE49-F238E27FC236}">
                <a16:creationId xmlns:a16="http://schemas.microsoft.com/office/drawing/2014/main" id="{76B42F3C-BB34-4E65-B137-BD4850F24541}"/>
              </a:ext>
            </a:extLst>
          </p:cNvPr>
          <p:cNvSpPr>
            <a:spLocks noChangeArrowheads="1"/>
          </p:cNvSpPr>
          <p:nvPr/>
        </p:nvSpPr>
        <p:spPr bwMode="auto">
          <a:xfrm>
            <a:off x="914400" y="5029200"/>
            <a:ext cx="1673225"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Steven</a:t>
            </a:r>
            <a:endParaRPr lang="en-US" altLang="en-US" sz="2000">
              <a:latin typeface="Arial" panose="020B0604020202020204" pitchFamily="34" charset="0"/>
            </a:endParaRPr>
          </a:p>
        </p:txBody>
      </p:sp>
      <p:sp>
        <p:nvSpPr>
          <p:cNvPr id="56448" name="Rectangle 128">
            <a:extLst>
              <a:ext uri="{FF2B5EF4-FFF2-40B4-BE49-F238E27FC236}">
                <a16:creationId xmlns:a16="http://schemas.microsoft.com/office/drawing/2014/main" id="{D72E62AF-FC26-4FDF-8805-F453237FDCBC}"/>
              </a:ext>
            </a:extLst>
          </p:cNvPr>
          <p:cNvSpPr>
            <a:spLocks noChangeArrowheads="1"/>
          </p:cNvSpPr>
          <p:nvPr/>
        </p:nvSpPr>
        <p:spPr bwMode="auto">
          <a:xfrm>
            <a:off x="2587625" y="5029200"/>
            <a:ext cx="244475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Buchanan</a:t>
            </a:r>
            <a:endParaRPr lang="en-US" altLang="en-US" sz="2000">
              <a:latin typeface="Arial" panose="020B0604020202020204" pitchFamily="34" charset="0"/>
            </a:endParaRPr>
          </a:p>
        </p:txBody>
      </p:sp>
      <p:sp>
        <p:nvSpPr>
          <p:cNvPr id="56450" name="Rectangle 130">
            <a:extLst>
              <a:ext uri="{FF2B5EF4-FFF2-40B4-BE49-F238E27FC236}">
                <a16:creationId xmlns:a16="http://schemas.microsoft.com/office/drawing/2014/main" id="{9E4262A1-5200-4AB9-AA0B-EF474B69214E}"/>
              </a:ext>
            </a:extLst>
          </p:cNvPr>
          <p:cNvSpPr>
            <a:spLocks noChangeArrowheads="1"/>
          </p:cNvSpPr>
          <p:nvPr/>
        </p:nvSpPr>
        <p:spPr bwMode="auto">
          <a:xfrm>
            <a:off x="914400" y="5334000"/>
            <a:ext cx="1673225"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Michael</a:t>
            </a:r>
            <a:endParaRPr lang="en-US" altLang="en-US" sz="2000">
              <a:latin typeface="Arial" panose="020B0604020202020204" pitchFamily="34" charset="0"/>
            </a:endParaRPr>
          </a:p>
        </p:txBody>
      </p:sp>
      <p:sp>
        <p:nvSpPr>
          <p:cNvPr id="56451" name="Rectangle 131">
            <a:extLst>
              <a:ext uri="{FF2B5EF4-FFF2-40B4-BE49-F238E27FC236}">
                <a16:creationId xmlns:a16="http://schemas.microsoft.com/office/drawing/2014/main" id="{77738665-B48E-4E05-A3BA-A2DFCBFC009E}"/>
              </a:ext>
            </a:extLst>
          </p:cNvPr>
          <p:cNvSpPr>
            <a:spLocks noChangeArrowheads="1"/>
          </p:cNvSpPr>
          <p:nvPr/>
        </p:nvSpPr>
        <p:spPr bwMode="auto">
          <a:xfrm>
            <a:off x="2587625" y="5334000"/>
            <a:ext cx="244475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Suyama</a:t>
            </a:r>
            <a:endParaRPr lang="en-US" altLang="en-US" sz="2000">
              <a:latin typeface="Arial" panose="020B0604020202020204" pitchFamily="34" charset="0"/>
            </a:endParaRPr>
          </a:p>
        </p:txBody>
      </p:sp>
      <p:sp>
        <p:nvSpPr>
          <p:cNvPr id="56453" name="Rectangle 133">
            <a:extLst>
              <a:ext uri="{FF2B5EF4-FFF2-40B4-BE49-F238E27FC236}">
                <a16:creationId xmlns:a16="http://schemas.microsoft.com/office/drawing/2014/main" id="{DDE76C8D-2F4D-4F04-B20C-40EA25B860CD}"/>
              </a:ext>
            </a:extLst>
          </p:cNvPr>
          <p:cNvSpPr>
            <a:spLocks noChangeArrowheads="1"/>
          </p:cNvSpPr>
          <p:nvPr/>
        </p:nvSpPr>
        <p:spPr bwMode="auto">
          <a:xfrm>
            <a:off x="914400" y="5638800"/>
            <a:ext cx="1673225"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Robert</a:t>
            </a:r>
            <a:endParaRPr lang="en-US" altLang="en-US" sz="2000">
              <a:latin typeface="Arial" panose="020B0604020202020204" pitchFamily="34" charset="0"/>
            </a:endParaRPr>
          </a:p>
        </p:txBody>
      </p:sp>
      <p:sp>
        <p:nvSpPr>
          <p:cNvPr id="56454" name="Rectangle 134">
            <a:extLst>
              <a:ext uri="{FF2B5EF4-FFF2-40B4-BE49-F238E27FC236}">
                <a16:creationId xmlns:a16="http://schemas.microsoft.com/office/drawing/2014/main" id="{6AEE8978-2347-4D88-A810-F8AB729391F6}"/>
              </a:ext>
            </a:extLst>
          </p:cNvPr>
          <p:cNvSpPr>
            <a:spLocks noChangeArrowheads="1"/>
          </p:cNvSpPr>
          <p:nvPr/>
        </p:nvSpPr>
        <p:spPr bwMode="auto">
          <a:xfrm>
            <a:off x="2587625" y="5638800"/>
            <a:ext cx="244475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King</a:t>
            </a:r>
            <a:endParaRPr lang="en-US" altLang="en-US" sz="2000">
              <a:latin typeface="Arial" panose="020B0604020202020204" pitchFamily="34" charset="0"/>
            </a:endParaRPr>
          </a:p>
        </p:txBody>
      </p:sp>
      <p:sp>
        <p:nvSpPr>
          <p:cNvPr id="56456" name="Rectangle 136">
            <a:extLst>
              <a:ext uri="{FF2B5EF4-FFF2-40B4-BE49-F238E27FC236}">
                <a16:creationId xmlns:a16="http://schemas.microsoft.com/office/drawing/2014/main" id="{56C3F52E-0A42-41FB-8743-1AAA1901C018}"/>
              </a:ext>
            </a:extLst>
          </p:cNvPr>
          <p:cNvSpPr>
            <a:spLocks noChangeArrowheads="1"/>
          </p:cNvSpPr>
          <p:nvPr/>
        </p:nvSpPr>
        <p:spPr bwMode="auto">
          <a:xfrm>
            <a:off x="914400" y="5943600"/>
            <a:ext cx="1673225"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Laura</a:t>
            </a:r>
            <a:endParaRPr lang="en-US" altLang="en-US" sz="2000">
              <a:latin typeface="Arial" panose="020B0604020202020204" pitchFamily="34" charset="0"/>
            </a:endParaRPr>
          </a:p>
        </p:txBody>
      </p:sp>
      <p:sp>
        <p:nvSpPr>
          <p:cNvPr id="56457" name="Rectangle 137">
            <a:extLst>
              <a:ext uri="{FF2B5EF4-FFF2-40B4-BE49-F238E27FC236}">
                <a16:creationId xmlns:a16="http://schemas.microsoft.com/office/drawing/2014/main" id="{44650952-6AE0-4928-91D4-ADBF4CE6F810}"/>
              </a:ext>
            </a:extLst>
          </p:cNvPr>
          <p:cNvSpPr>
            <a:spLocks noChangeArrowheads="1"/>
          </p:cNvSpPr>
          <p:nvPr/>
        </p:nvSpPr>
        <p:spPr bwMode="auto">
          <a:xfrm>
            <a:off x="2587625" y="5943600"/>
            <a:ext cx="244475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Callahan</a:t>
            </a:r>
            <a:endParaRPr lang="en-US" altLang="en-US" sz="2000">
              <a:latin typeface="Arial" panose="020B0604020202020204" pitchFamily="34" charset="0"/>
            </a:endParaRPr>
          </a:p>
        </p:txBody>
      </p:sp>
      <p:sp>
        <p:nvSpPr>
          <p:cNvPr id="56459" name="Rectangle 139">
            <a:extLst>
              <a:ext uri="{FF2B5EF4-FFF2-40B4-BE49-F238E27FC236}">
                <a16:creationId xmlns:a16="http://schemas.microsoft.com/office/drawing/2014/main" id="{FC3DF9D4-B5A0-45ED-BCED-22AD7D4BF962}"/>
              </a:ext>
            </a:extLst>
          </p:cNvPr>
          <p:cNvSpPr>
            <a:spLocks noChangeArrowheads="1"/>
          </p:cNvSpPr>
          <p:nvPr/>
        </p:nvSpPr>
        <p:spPr bwMode="auto">
          <a:xfrm>
            <a:off x="914400" y="6248400"/>
            <a:ext cx="1673225"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Anne</a:t>
            </a:r>
            <a:endParaRPr lang="en-US" altLang="en-US" sz="2000">
              <a:latin typeface="Arial" panose="020B0604020202020204" pitchFamily="34" charset="0"/>
            </a:endParaRPr>
          </a:p>
        </p:txBody>
      </p:sp>
      <p:sp>
        <p:nvSpPr>
          <p:cNvPr id="56460" name="Rectangle 140">
            <a:extLst>
              <a:ext uri="{FF2B5EF4-FFF2-40B4-BE49-F238E27FC236}">
                <a16:creationId xmlns:a16="http://schemas.microsoft.com/office/drawing/2014/main" id="{E7DC7970-223A-443B-8911-8B0B04F61A4F}"/>
              </a:ext>
            </a:extLst>
          </p:cNvPr>
          <p:cNvSpPr>
            <a:spLocks noChangeArrowheads="1"/>
          </p:cNvSpPr>
          <p:nvPr/>
        </p:nvSpPr>
        <p:spPr bwMode="auto">
          <a:xfrm>
            <a:off x="2587625" y="6248400"/>
            <a:ext cx="244475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Dodsworth</a:t>
            </a:r>
            <a:endParaRPr lang="en-US" altLang="en-US" sz="2000">
              <a:latin typeface="Arial" panose="020B0604020202020204" pitchFamily="34" charset="0"/>
            </a:endParaRPr>
          </a:p>
        </p:txBody>
      </p:sp>
      <p:sp>
        <p:nvSpPr>
          <p:cNvPr id="56463" name="Rectangle 143">
            <a:extLst>
              <a:ext uri="{FF2B5EF4-FFF2-40B4-BE49-F238E27FC236}">
                <a16:creationId xmlns:a16="http://schemas.microsoft.com/office/drawing/2014/main" id="{7F4A6750-F3A7-4306-A2F7-FAA2224EE3D1}"/>
              </a:ext>
            </a:extLst>
          </p:cNvPr>
          <p:cNvSpPr>
            <a:spLocks noChangeArrowheads="1"/>
          </p:cNvSpPr>
          <p:nvPr/>
        </p:nvSpPr>
        <p:spPr bwMode="auto">
          <a:xfrm>
            <a:off x="5029200" y="4114800"/>
            <a:ext cx="3657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Número de identificación:</a:t>
            </a:r>
            <a:r>
              <a:rPr lang="en-US" altLang="en-US" sz="2000">
                <a:latin typeface="Arial" panose="020B0604020202020204" pitchFamily="34" charset="0"/>
              </a:rPr>
              <a:t>  2</a:t>
            </a:r>
          </a:p>
        </p:txBody>
      </p:sp>
      <p:sp>
        <p:nvSpPr>
          <p:cNvPr id="56464" name="Rectangle 144">
            <a:extLst>
              <a:ext uri="{FF2B5EF4-FFF2-40B4-BE49-F238E27FC236}">
                <a16:creationId xmlns:a16="http://schemas.microsoft.com/office/drawing/2014/main" id="{2F4701D1-6A0F-43A7-89CA-BA4B776C8E83}"/>
              </a:ext>
            </a:extLst>
          </p:cNvPr>
          <p:cNvSpPr>
            <a:spLocks noChangeArrowheads="1"/>
          </p:cNvSpPr>
          <p:nvPr/>
        </p:nvSpPr>
        <p:spPr bwMode="auto">
          <a:xfrm>
            <a:off x="5029200" y="4419600"/>
            <a:ext cx="3657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Número de identificación:</a:t>
            </a:r>
            <a:r>
              <a:rPr lang="en-US" altLang="en-US" sz="2000">
                <a:latin typeface="Arial" panose="020B0604020202020204" pitchFamily="34" charset="0"/>
              </a:rPr>
              <a:t>  3</a:t>
            </a:r>
          </a:p>
        </p:txBody>
      </p:sp>
      <p:sp>
        <p:nvSpPr>
          <p:cNvPr id="56465" name="Rectangle 145">
            <a:extLst>
              <a:ext uri="{FF2B5EF4-FFF2-40B4-BE49-F238E27FC236}">
                <a16:creationId xmlns:a16="http://schemas.microsoft.com/office/drawing/2014/main" id="{A9569E32-EB26-4A57-AD81-117B36E1097B}"/>
              </a:ext>
            </a:extLst>
          </p:cNvPr>
          <p:cNvSpPr>
            <a:spLocks noChangeArrowheads="1"/>
          </p:cNvSpPr>
          <p:nvPr/>
        </p:nvSpPr>
        <p:spPr bwMode="auto">
          <a:xfrm>
            <a:off x="5029200" y="4724400"/>
            <a:ext cx="3657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Número de identificación:</a:t>
            </a:r>
            <a:r>
              <a:rPr lang="en-US" altLang="en-US" sz="2000">
                <a:latin typeface="Arial" panose="020B0604020202020204" pitchFamily="34" charset="0"/>
              </a:rPr>
              <a:t>  4</a:t>
            </a:r>
          </a:p>
        </p:txBody>
      </p:sp>
      <p:sp>
        <p:nvSpPr>
          <p:cNvPr id="56466" name="Rectangle 146">
            <a:extLst>
              <a:ext uri="{FF2B5EF4-FFF2-40B4-BE49-F238E27FC236}">
                <a16:creationId xmlns:a16="http://schemas.microsoft.com/office/drawing/2014/main" id="{19888354-A535-4D26-A4F8-B4C104C5D4A7}"/>
              </a:ext>
            </a:extLst>
          </p:cNvPr>
          <p:cNvSpPr>
            <a:spLocks noChangeArrowheads="1"/>
          </p:cNvSpPr>
          <p:nvPr/>
        </p:nvSpPr>
        <p:spPr bwMode="auto">
          <a:xfrm>
            <a:off x="5029200" y="5029200"/>
            <a:ext cx="3657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Número de identificación:</a:t>
            </a:r>
            <a:r>
              <a:rPr lang="en-US" altLang="en-US" sz="2000">
                <a:latin typeface="Arial" panose="020B0604020202020204" pitchFamily="34" charset="0"/>
              </a:rPr>
              <a:t>  5</a:t>
            </a:r>
          </a:p>
        </p:txBody>
      </p:sp>
      <p:sp>
        <p:nvSpPr>
          <p:cNvPr id="56467" name="Rectangle 147">
            <a:extLst>
              <a:ext uri="{FF2B5EF4-FFF2-40B4-BE49-F238E27FC236}">
                <a16:creationId xmlns:a16="http://schemas.microsoft.com/office/drawing/2014/main" id="{BB433783-1168-4128-95B8-8626E164CBE9}"/>
              </a:ext>
            </a:extLst>
          </p:cNvPr>
          <p:cNvSpPr>
            <a:spLocks noChangeArrowheads="1"/>
          </p:cNvSpPr>
          <p:nvPr/>
        </p:nvSpPr>
        <p:spPr bwMode="auto">
          <a:xfrm>
            <a:off x="5029200" y="5334000"/>
            <a:ext cx="3657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Número de identificación:</a:t>
            </a:r>
            <a:r>
              <a:rPr lang="en-US" altLang="en-US" sz="2000">
                <a:latin typeface="Arial" panose="020B0604020202020204" pitchFamily="34" charset="0"/>
              </a:rPr>
              <a:t>  6</a:t>
            </a:r>
          </a:p>
        </p:txBody>
      </p:sp>
      <p:sp>
        <p:nvSpPr>
          <p:cNvPr id="56468" name="Rectangle 148">
            <a:extLst>
              <a:ext uri="{FF2B5EF4-FFF2-40B4-BE49-F238E27FC236}">
                <a16:creationId xmlns:a16="http://schemas.microsoft.com/office/drawing/2014/main" id="{74F3AF34-B0EF-41EE-BA3D-4A96CBC22ECC}"/>
              </a:ext>
            </a:extLst>
          </p:cNvPr>
          <p:cNvSpPr>
            <a:spLocks noChangeArrowheads="1"/>
          </p:cNvSpPr>
          <p:nvPr/>
        </p:nvSpPr>
        <p:spPr bwMode="auto">
          <a:xfrm>
            <a:off x="5029200" y="5638800"/>
            <a:ext cx="3657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Número de identificación:</a:t>
            </a:r>
            <a:r>
              <a:rPr lang="en-US" altLang="en-US" sz="2000">
                <a:latin typeface="Arial" panose="020B0604020202020204" pitchFamily="34" charset="0"/>
              </a:rPr>
              <a:t>  7</a:t>
            </a:r>
          </a:p>
        </p:txBody>
      </p:sp>
      <p:sp>
        <p:nvSpPr>
          <p:cNvPr id="56469" name="Rectangle 149">
            <a:extLst>
              <a:ext uri="{FF2B5EF4-FFF2-40B4-BE49-F238E27FC236}">
                <a16:creationId xmlns:a16="http://schemas.microsoft.com/office/drawing/2014/main" id="{54485138-14A6-4E7C-9C5D-8F581B3390B6}"/>
              </a:ext>
            </a:extLst>
          </p:cNvPr>
          <p:cNvSpPr>
            <a:spLocks noChangeArrowheads="1"/>
          </p:cNvSpPr>
          <p:nvPr/>
        </p:nvSpPr>
        <p:spPr bwMode="auto">
          <a:xfrm>
            <a:off x="5029200" y="5943600"/>
            <a:ext cx="3657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Número de identificación:</a:t>
            </a:r>
            <a:r>
              <a:rPr lang="en-US" altLang="en-US" sz="2000">
                <a:latin typeface="Arial" panose="020B0604020202020204" pitchFamily="34" charset="0"/>
              </a:rPr>
              <a:t>  8</a:t>
            </a:r>
          </a:p>
        </p:txBody>
      </p:sp>
      <p:sp>
        <p:nvSpPr>
          <p:cNvPr id="56470" name="Rectangle 150">
            <a:extLst>
              <a:ext uri="{FF2B5EF4-FFF2-40B4-BE49-F238E27FC236}">
                <a16:creationId xmlns:a16="http://schemas.microsoft.com/office/drawing/2014/main" id="{29CA1EC2-23CD-45A1-A6F5-089FBD473888}"/>
              </a:ext>
            </a:extLst>
          </p:cNvPr>
          <p:cNvSpPr>
            <a:spLocks noChangeArrowheads="1"/>
          </p:cNvSpPr>
          <p:nvPr/>
        </p:nvSpPr>
        <p:spPr bwMode="auto">
          <a:xfrm>
            <a:off x="5029200" y="6248400"/>
            <a:ext cx="3657600" cy="3048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Número de identificación:</a:t>
            </a:r>
            <a:r>
              <a:rPr lang="en-US" altLang="en-US" sz="2000">
                <a:latin typeface="Arial" panose="020B0604020202020204" pitchFamily="34" charset="0"/>
              </a:rPr>
              <a:t>  9</a:t>
            </a:r>
          </a:p>
        </p:txBody>
      </p:sp>
      <p:sp>
        <p:nvSpPr>
          <p:cNvPr id="56462" name="AutoShape 142">
            <a:extLst>
              <a:ext uri="{FF2B5EF4-FFF2-40B4-BE49-F238E27FC236}">
                <a16:creationId xmlns:a16="http://schemas.microsoft.com/office/drawing/2014/main" id="{C507982E-9196-4C72-A766-E0A54545FAE5}"/>
              </a:ext>
            </a:extLst>
          </p:cNvPr>
          <p:cNvSpPr>
            <a:spLocks noChangeArrowheads="1"/>
          </p:cNvSpPr>
          <p:nvPr/>
        </p:nvSpPr>
        <p:spPr bwMode="auto">
          <a:xfrm>
            <a:off x="3924300" y="29718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pPr algn="ctr"/>
            <a:endParaRPr lang="es-ES" altLang="es-ES"/>
          </a:p>
        </p:txBody>
      </p:sp>
    </p:spTree>
    <p:extLst>
      <p:ext uri="{BB962C8B-B14F-4D97-AF65-F5344CB8AC3E}">
        <p14:creationId xmlns:p14="http://schemas.microsoft.com/office/powerpoint/2010/main" val="3140515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430"/>
                                        </p:tgtEl>
                                        <p:attrNameLst>
                                          <p:attrName>style.visibility</p:attrName>
                                        </p:attrNameLst>
                                      </p:cBhvr>
                                      <p:to>
                                        <p:strVal val="visible"/>
                                      </p:to>
                                    </p:set>
                                    <p:anim calcmode="lin" valueType="num">
                                      <p:cBhvr additive="base">
                                        <p:cTn id="7" dur="500" fill="hold"/>
                                        <p:tgtEl>
                                          <p:spTgt spid="56430"/>
                                        </p:tgtEl>
                                        <p:attrNameLst>
                                          <p:attrName>ppt_x</p:attrName>
                                        </p:attrNameLst>
                                      </p:cBhvr>
                                      <p:tavLst>
                                        <p:tav tm="0">
                                          <p:val>
                                            <p:strVal val="#ppt_x"/>
                                          </p:val>
                                        </p:tav>
                                        <p:tav tm="100000">
                                          <p:val>
                                            <p:strVal val="#ppt_x"/>
                                          </p:val>
                                        </p:tav>
                                      </p:tavLst>
                                    </p:anim>
                                    <p:anim calcmode="lin" valueType="num">
                                      <p:cBhvr additive="base">
                                        <p:cTn id="8" dur="500" fill="hold"/>
                                        <p:tgtEl>
                                          <p:spTgt spid="564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462"/>
                                        </p:tgtEl>
                                        <p:attrNameLst>
                                          <p:attrName>style.visibility</p:attrName>
                                        </p:attrNameLst>
                                      </p:cBhvr>
                                      <p:to>
                                        <p:strVal val="visible"/>
                                      </p:to>
                                    </p:set>
                                    <p:anim calcmode="lin" valueType="num">
                                      <p:cBhvr additive="base">
                                        <p:cTn id="13" dur="500" fill="hold"/>
                                        <p:tgtEl>
                                          <p:spTgt spid="56462"/>
                                        </p:tgtEl>
                                        <p:attrNameLst>
                                          <p:attrName>ppt_x</p:attrName>
                                        </p:attrNameLst>
                                      </p:cBhvr>
                                      <p:tavLst>
                                        <p:tav tm="0">
                                          <p:val>
                                            <p:strVal val="#ppt_x"/>
                                          </p:val>
                                        </p:tav>
                                        <p:tav tm="100000">
                                          <p:val>
                                            <p:strVal val="#ppt_x"/>
                                          </p:val>
                                        </p:tav>
                                      </p:tavLst>
                                    </p:anim>
                                    <p:anim calcmode="lin" valueType="num">
                                      <p:cBhvr additive="base">
                                        <p:cTn id="14" dur="500" fill="hold"/>
                                        <p:tgtEl>
                                          <p:spTgt spid="5646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432"/>
                                        </p:tgtEl>
                                        <p:attrNameLst>
                                          <p:attrName>style.visibility</p:attrName>
                                        </p:attrNameLst>
                                      </p:cBhvr>
                                      <p:to>
                                        <p:strVal val="visible"/>
                                      </p:to>
                                    </p:set>
                                    <p:anim calcmode="lin" valueType="num">
                                      <p:cBhvr additive="base">
                                        <p:cTn id="19" dur="500" fill="hold"/>
                                        <p:tgtEl>
                                          <p:spTgt spid="56432"/>
                                        </p:tgtEl>
                                        <p:attrNameLst>
                                          <p:attrName>ppt_x</p:attrName>
                                        </p:attrNameLst>
                                      </p:cBhvr>
                                      <p:tavLst>
                                        <p:tav tm="0">
                                          <p:val>
                                            <p:strVal val="#ppt_x"/>
                                          </p:val>
                                        </p:tav>
                                        <p:tav tm="100000">
                                          <p:val>
                                            <p:strVal val="#ppt_x"/>
                                          </p:val>
                                        </p:tav>
                                      </p:tavLst>
                                    </p:anim>
                                    <p:anim calcmode="lin" valueType="num">
                                      <p:cBhvr additive="base">
                                        <p:cTn id="20" dur="500" fill="hold"/>
                                        <p:tgtEl>
                                          <p:spTgt spid="564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6433"/>
                                        </p:tgtEl>
                                        <p:attrNameLst>
                                          <p:attrName>style.visibility</p:attrName>
                                        </p:attrNameLst>
                                      </p:cBhvr>
                                      <p:to>
                                        <p:strVal val="visible"/>
                                      </p:to>
                                    </p:set>
                                    <p:anim calcmode="lin" valueType="num">
                                      <p:cBhvr additive="base">
                                        <p:cTn id="23" dur="500" fill="hold"/>
                                        <p:tgtEl>
                                          <p:spTgt spid="56433"/>
                                        </p:tgtEl>
                                        <p:attrNameLst>
                                          <p:attrName>ppt_x</p:attrName>
                                        </p:attrNameLst>
                                      </p:cBhvr>
                                      <p:tavLst>
                                        <p:tav tm="0">
                                          <p:val>
                                            <p:strVal val="#ppt_x"/>
                                          </p:val>
                                        </p:tav>
                                        <p:tav tm="100000">
                                          <p:val>
                                            <p:strVal val="#ppt_x"/>
                                          </p:val>
                                        </p:tav>
                                      </p:tavLst>
                                    </p:anim>
                                    <p:anim calcmode="lin" valueType="num">
                                      <p:cBhvr additive="base">
                                        <p:cTn id="24" dur="500" fill="hold"/>
                                        <p:tgtEl>
                                          <p:spTgt spid="5643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434"/>
                                        </p:tgtEl>
                                        <p:attrNameLst>
                                          <p:attrName>style.visibility</p:attrName>
                                        </p:attrNameLst>
                                      </p:cBhvr>
                                      <p:to>
                                        <p:strVal val="visible"/>
                                      </p:to>
                                    </p:set>
                                    <p:anim calcmode="lin" valueType="num">
                                      <p:cBhvr additive="base">
                                        <p:cTn id="27" dur="500" fill="hold"/>
                                        <p:tgtEl>
                                          <p:spTgt spid="56434"/>
                                        </p:tgtEl>
                                        <p:attrNameLst>
                                          <p:attrName>ppt_x</p:attrName>
                                        </p:attrNameLst>
                                      </p:cBhvr>
                                      <p:tavLst>
                                        <p:tav tm="0">
                                          <p:val>
                                            <p:strVal val="#ppt_x"/>
                                          </p:val>
                                        </p:tav>
                                        <p:tav tm="100000">
                                          <p:val>
                                            <p:strVal val="#ppt_x"/>
                                          </p:val>
                                        </p:tav>
                                      </p:tavLst>
                                    </p:anim>
                                    <p:anim calcmode="lin" valueType="num">
                                      <p:cBhvr additive="base">
                                        <p:cTn id="28" dur="500" fill="hold"/>
                                        <p:tgtEl>
                                          <p:spTgt spid="564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6435"/>
                                        </p:tgtEl>
                                        <p:attrNameLst>
                                          <p:attrName>style.visibility</p:attrName>
                                        </p:attrNameLst>
                                      </p:cBhvr>
                                      <p:to>
                                        <p:strVal val="visible"/>
                                      </p:to>
                                    </p:set>
                                    <p:anim calcmode="lin" valueType="num">
                                      <p:cBhvr additive="base">
                                        <p:cTn id="31" dur="500" fill="hold"/>
                                        <p:tgtEl>
                                          <p:spTgt spid="56435"/>
                                        </p:tgtEl>
                                        <p:attrNameLst>
                                          <p:attrName>ppt_x</p:attrName>
                                        </p:attrNameLst>
                                      </p:cBhvr>
                                      <p:tavLst>
                                        <p:tav tm="0">
                                          <p:val>
                                            <p:strVal val="#ppt_x"/>
                                          </p:val>
                                        </p:tav>
                                        <p:tav tm="100000">
                                          <p:val>
                                            <p:strVal val="#ppt_x"/>
                                          </p:val>
                                        </p:tav>
                                      </p:tavLst>
                                    </p:anim>
                                    <p:anim calcmode="lin" valueType="num">
                                      <p:cBhvr additive="base">
                                        <p:cTn id="32" dur="500" fill="hold"/>
                                        <p:tgtEl>
                                          <p:spTgt spid="5643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6436"/>
                                        </p:tgtEl>
                                        <p:attrNameLst>
                                          <p:attrName>style.visibility</p:attrName>
                                        </p:attrNameLst>
                                      </p:cBhvr>
                                      <p:to>
                                        <p:strVal val="visible"/>
                                      </p:to>
                                    </p:set>
                                    <p:anim calcmode="lin" valueType="num">
                                      <p:cBhvr additive="base">
                                        <p:cTn id="35" dur="500" fill="hold"/>
                                        <p:tgtEl>
                                          <p:spTgt spid="56436"/>
                                        </p:tgtEl>
                                        <p:attrNameLst>
                                          <p:attrName>ppt_x</p:attrName>
                                        </p:attrNameLst>
                                      </p:cBhvr>
                                      <p:tavLst>
                                        <p:tav tm="0">
                                          <p:val>
                                            <p:strVal val="#ppt_x"/>
                                          </p:val>
                                        </p:tav>
                                        <p:tav tm="100000">
                                          <p:val>
                                            <p:strVal val="#ppt_x"/>
                                          </p:val>
                                        </p:tav>
                                      </p:tavLst>
                                    </p:anim>
                                    <p:anim calcmode="lin" valueType="num">
                                      <p:cBhvr additive="base">
                                        <p:cTn id="36" dur="500" fill="hold"/>
                                        <p:tgtEl>
                                          <p:spTgt spid="5643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6437"/>
                                        </p:tgtEl>
                                        <p:attrNameLst>
                                          <p:attrName>style.visibility</p:attrName>
                                        </p:attrNameLst>
                                      </p:cBhvr>
                                      <p:to>
                                        <p:strVal val="visible"/>
                                      </p:to>
                                    </p:set>
                                    <p:anim calcmode="lin" valueType="num">
                                      <p:cBhvr additive="base">
                                        <p:cTn id="39" dur="500" fill="hold"/>
                                        <p:tgtEl>
                                          <p:spTgt spid="56437"/>
                                        </p:tgtEl>
                                        <p:attrNameLst>
                                          <p:attrName>ppt_x</p:attrName>
                                        </p:attrNameLst>
                                      </p:cBhvr>
                                      <p:tavLst>
                                        <p:tav tm="0">
                                          <p:val>
                                            <p:strVal val="#ppt_x"/>
                                          </p:val>
                                        </p:tav>
                                        <p:tav tm="100000">
                                          <p:val>
                                            <p:strVal val="#ppt_x"/>
                                          </p:val>
                                        </p:tav>
                                      </p:tavLst>
                                    </p:anim>
                                    <p:anim calcmode="lin" valueType="num">
                                      <p:cBhvr additive="base">
                                        <p:cTn id="40" dur="500" fill="hold"/>
                                        <p:tgtEl>
                                          <p:spTgt spid="5643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6438"/>
                                        </p:tgtEl>
                                        <p:attrNameLst>
                                          <p:attrName>style.visibility</p:attrName>
                                        </p:attrNameLst>
                                      </p:cBhvr>
                                      <p:to>
                                        <p:strVal val="visible"/>
                                      </p:to>
                                    </p:set>
                                    <p:anim calcmode="lin" valueType="num">
                                      <p:cBhvr additive="base">
                                        <p:cTn id="43" dur="500" fill="hold"/>
                                        <p:tgtEl>
                                          <p:spTgt spid="56438"/>
                                        </p:tgtEl>
                                        <p:attrNameLst>
                                          <p:attrName>ppt_x</p:attrName>
                                        </p:attrNameLst>
                                      </p:cBhvr>
                                      <p:tavLst>
                                        <p:tav tm="0">
                                          <p:val>
                                            <p:strVal val="#ppt_x"/>
                                          </p:val>
                                        </p:tav>
                                        <p:tav tm="100000">
                                          <p:val>
                                            <p:strVal val="#ppt_x"/>
                                          </p:val>
                                        </p:tav>
                                      </p:tavLst>
                                    </p:anim>
                                    <p:anim calcmode="lin" valueType="num">
                                      <p:cBhvr additive="base">
                                        <p:cTn id="44" dur="500" fill="hold"/>
                                        <p:tgtEl>
                                          <p:spTgt spid="5643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439"/>
                                        </p:tgtEl>
                                        <p:attrNameLst>
                                          <p:attrName>style.visibility</p:attrName>
                                        </p:attrNameLst>
                                      </p:cBhvr>
                                      <p:to>
                                        <p:strVal val="visible"/>
                                      </p:to>
                                    </p:set>
                                    <p:anim calcmode="lin" valueType="num">
                                      <p:cBhvr additive="base">
                                        <p:cTn id="47" dur="500" fill="hold"/>
                                        <p:tgtEl>
                                          <p:spTgt spid="56439"/>
                                        </p:tgtEl>
                                        <p:attrNameLst>
                                          <p:attrName>ppt_x</p:attrName>
                                        </p:attrNameLst>
                                      </p:cBhvr>
                                      <p:tavLst>
                                        <p:tav tm="0">
                                          <p:val>
                                            <p:strVal val="#ppt_x"/>
                                          </p:val>
                                        </p:tav>
                                        <p:tav tm="100000">
                                          <p:val>
                                            <p:strVal val="#ppt_x"/>
                                          </p:val>
                                        </p:tav>
                                      </p:tavLst>
                                    </p:anim>
                                    <p:anim calcmode="lin" valueType="num">
                                      <p:cBhvr additive="base">
                                        <p:cTn id="48" dur="500" fill="hold"/>
                                        <p:tgtEl>
                                          <p:spTgt spid="5643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6441"/>
                                        </p:tgtEl>
                                        <p:attrNameLst>
                                          <p:attrName>style.visibility</p:attrName>
                                        </p:attrNameLst>
                                      </p:cBhvr>
                                      <p:to>
                                        <p:strVal val="visible"/>
                                      </p:to>
                                    </p:set>
                                    <p:anim calcmode="lin" valueType="num">
                                      <p:cBhvr additive="base">
                                        <p:cTn id="51" dur="500" fill="hold"/>
                                        <p:tgtEl>
                                          <p:spTgt spid="56441"/>
                                        </p:tgtEl>
                                        <p:attrNameLst>
                                          <p:attrName>ppt_x</p:attrName>
                                        </p:attrNameLst>
                                      </p:cBhvr>
                                      <p:tavLst>
                                        <p:tav tm="0">
                                          <p:val>
                                            <p:strVal val="#ppt_x"/>
                                          </p:val>
                                        </p:tav>
                                        <p:tav tm="100000">
                                          <p:val>
                                            <p:strVal val="#ppt_x"/>
                                          </p:val>
                                        </p:tav>
                                      </p:tavLst>
                                    </p:anim>
                                    <p:anim calcmode="lin" valueType="num">
                                      <p:cBhvr additive="base">
                                        <p:cTn id="52" dur="500" fill="hold"/>
                                        <p:tgtEl>
                                          <p:spTgt spid="5644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6442"/>
                                        </p:tgtEl>
                                        <p:attrNameLst>
                                          <p:attrName>style.visibility</p:attrName>
                                        </p:attrNameLst>
                                      </p:cBhvr>
                                      <p:to>
                                        <p:strVal val="visible"/>
                                      </p:to>
                                    </p:set>
                                    <p:anim calcmode="lin" valueType="num">
                                      <p:cBhvr additive="base">
                                        <p:cTn id="55" dur="500" fill="hold"/>
                                        <p:tgtEl>
                                          <p:spTgt spid="56442"/>
                                        </p:tgtEl>
                                        <p:attrNameLst>
                                          <p:attrName>ppt_x</p:attrName>
                                        </p:attrNameLst>
                                      </p:cBhvr>
                                      <p:tavLst>
                                        <p:tav tm="0">
                                          <p:val>
                                            <p:strVal val="#ppt_x"/>
                                          </p:val>
                                        </p:tav>
                                        <p:tav tm="100000">
                                          <p:val>
                                            <p:strVal val="#ppt_x"/>
                                          </p:val>
                                        </p:tav>
                                      </p:tavLst>
                                    </p:anim>
                                    <p:anim calcmode="lin" valueType="num">
                                      <p:cBhvr additive="base">
                                        <p:cTn id="56" dur="500" fill="hold"/>
                                        <p:tgtEl>
                                          <p:spTgt spid="5644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6444"/>
                                        </p:tgtEl>
                                        <p:attrNameLst>
                                          <p:attrName>style.visibility</p:attrName>
                                        </p:attrNameLst>
                                      </p:cBhvr>
                                      <p:to>
                                        <p:strVal val="visible"/>
                                      </p:to>
                                    </p:set>
                                    <p:anim calcmode="lin" valueType="num">
                                      <p:cBhvr additive="base">
                                        <p:cTn id="59" dur="500" fill="hold"/>
                                        <p:tgtEl>
                                          <p:spTgt spid="56444"/>
                                        </p:tgtEl>
                                        <p:attrNameLst>
                                          <p:attrName>ppt_x</p:attrName>
                                        </p:attrNameLst>
                                      </p:cBhvr>
                                      <p:tavLst>
                                        <p:tav tm="0">
                                          <p:val>
                                            <p:strVal val="#ppt_x"/>
                                          </p:val>
                                        </p:tav>
                                        <p:tav tm="100000">
                                          <p:val>
                                            <p:strVal val="#ppt_x"/>
                                          </p:val>
                                        </p:tav>
                                      </p:tavLst>
                                    </p:anim>
                                    <p:anim calcmode="lin" valueType="num">
                                      <p:cBhvr additive="base">
                                        <p:cTn id="60" dur="500" fill="hold"/>
                                        <p:tgtEl>
                                          <p:spTgt spid="5644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6445"/>
                                        </p:tgtEl>
                                        <p:attrNameLst>
                                          <p:attrName>style.visibility</p:attrName>
                                        </p:attrNameLst>
                                      </p:cBhvr>
                                      <p:to>
                                        <p:strVal val="visible"/>
                                      </p:to>
                                    </p:set>
                                    <p:anim calcmode="lin" valueType="num">
                                      <p:cBhvr additive="base">
                                        <p:cTn id="63" dur="500" fill="hold"/>
                                        <p:tgtEl>
                                          <p:spTgt spid="56445"/>
                                        </p:tgtEl>
                                        <p:attrNameLst>
                                          <p:attrName>ppt_x</p:attrName>
                                        </p:attrNameLst>
                                      </p:cBhvr>
                                      <p:tavLst>
                                        <p:tav tm="0">
                                          <p:val>
                                            <p:strVal val="#ppt_x"/>
                                          </p:val>
                                        </p:tav>
                                        <p:tav tm="100000">
                                          <p:val>
                                            <p:strVal val="#ppt_x"/>
                                          </p:val>
                                        </p:tav>
                                      </p:tavLst>
                                    </p:anim>
                                    <p:anim calcmode="lin" valueType="num">
                                      <p:cBhvr additive="base">
                                        <p:cTn id="64" dur="500" fill="hold"/>
                                        <p:tgtEl>
                                          <p:spTgt spid="5644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6447"/>
                                        </p:tgtEl>
                                        <p:attrNameLst>
                                          <p:attrName>style.visibility</p:attrName>
                                        </p:attrNameLst>
                                      </p:cBhvr>
                                      <p:to>
                                        <p:strVal val="visible"/>
                                      </p:to>
                                    </p:set>
                                    <p:anim calcmode="lin" valueType="num">
                                      <p:cBhvr additive="base">
                                        <p:cTn id="67" dur="500" fill="hold"/>
                                        <p:tgtEl>
                                          <p:spTgt spid="56447"/>
                                        </p:tgtEl>
                                        <p:attrNameLst>
                                          <p:attrName>ppt_x</p:attrName>
                                        </p:attrNameLst>
                                      </p:cBhvr>
                                      <p:tavLst>
                                        <p:tav tm="0">
                                          <p:val>
                                            <p:strVal val="#ppt_x"/>
                                          </p:val>
                                        </p:tav>
                                        <p:tav tm="100000">
                                          <p:val>
                                            <p:strVal val="#ppt_x"/>
                                          </p:val>
                                        </p:tav>
                                      </p:tavLst>
                                    </p:anim>
                                    <p:anim calcmode="lin" valueType="num">
                                      <p:cBhvr additive="base">
                                        <p:cTn id="68" dur="500" fill="hold"/>
                                        <p:tgtEl>
                                          <p:spTgt spid="5644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6448"/>
                                        </p:tgtEl>
                                        <p:attrNameLst>
                                          <p:attrName>style.visibility</p:attrName>
                                        </p:attrNameLst>
                                      </p:cBhvr>
                                      <p:to>
                                        <p:strVal val="visible"/>
                                      </p:to>
                                    </p:set>
                                    <p:anim calcmode="lin" valueType="num">
                                      <p:cBhvr additive="base">
                                        <p:cTn id="71" dur="500" fill="hold"/>
                                        <p:tgtEl>
                                          <p:spTgt spid="56448"/>
                                        </p:tgtEl>
                                        <p:attrNameLst>
                                          <p:attrName>ppt_x</p:attrName>
                                        </p:attrNameLst>
                                      </p:cBhvr>
                                      <p:tavLst>
                                        <p:tav tm="0">
                                          <p:val>
                                            <p:strVal val="#ppt_x"/>
                                          </p:val>
                                        </p:tav>
                                        <p:tav tm="100000">
                                          <p:val>
                                            <p:strVal val="#ppt_x"/>
                                          </p:val>
                                        </p:tav>
                                      </p:tavLst>
                                    </p:anim>
                                    <p:anim calcmode="lin" valueType="num">
                                      <p:cBhvr additive="base">
                                        <p:cTn id="72" dur="500" fill="hold"/>
                                        <p:tgtEl>
                                          <p:spTgt spid="5644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6450"/>
                                        </p:tgtEl>
                                        <p:attrNameLst>
                                          <p:attrName>style.visibility</p:attrName>
                                        </p:attrNameLst>
                                      </p:cBhvr>
                                      <p:to>
                                        <p:strVal val="visible"/>
                                      </p:to>
                                    </p:set>
                                    <p:anim calcmode="lin" valueType="num">
                                      <p:cBhvr additive="base">
                                        <p:cTn id="75" dur="500" fill="hold"/>
                                        <p:tgtEl>
                                          <p:spTgt spid="56450"/>
                                        </p:tgtEl>
                                        <p:attrNameLst>
                                          <p:attrName>ppt_x</p:attrName>
                                        </p:attrNameLst>
                                      </p:cBhvr>
                                      <p:tavLst>
                                        <p:tav tm="0">
                                          <p:val>
                                            <p:strVal val="#ppt_x"/>
                                          </p:val>
                                        </p:tav>
                                        <p:tav tm="100000">
                                          <p:val>
                                            <p:strVal val="#ppt_x"/>
                                          </p:val>
                                        </p:tav>
                                      </p:tavLst>
                                    </p:anim>
                                    <p:anim calcmode="lin" valueType="num">
                                      <p:cBhvr additive="base">
                                        <p:cTn id="76" dur="500" fill="hold"/>
                                        <p:tgtEl>
                                          <p:spTgt spid="5645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6451"/>
                                        </p:tgtEl>
                                        <p:attrNameLst>
                                          <p:attrName>style.visibility</p:attrName>
                                        </p:attrNameLst>
                                      </p:cBhvr>
                                      <p:to>
                                        <p:strVal val="visible"/>
                                      </p:to>
                                    </p:set>
                                    <p:anim calcmode="lin" valueType="num">
                                      <p:cBhvr additive="base">
                                        <p:cTn id="79" dur="500" fill="hold"/>
                                        <p:tgtEl>
                                          <p:spTgt spid="56451"/>
                                        </p:tgtEl>
                                        <p:attrNameLst>
                                          <p:attrName>ppt_x</p:attrName>
                                        </p:attrNameLst>
                                      </p:cBhvr>
                                      <p:tavLst>
                                        <p:tav tm="0">
                                          <p:val>
                                            <p:strVal val="#ppt_x"/>
                                          </p:val>
                                        </p:tav>
                                        <p:tav tm="100000">
                                          <p:val>
                                            <p:strVal val="#ppt_x"/>
                                          </p:val>
                                        </p:tav>
                                      </p:tavLst>
                                    </p:anim>
                                    <p:anim calcmode="lin" valueType="num">
                                      <p:cBhvr additive="base">
                                        <p:cTn id="80" dur="500" fill="hold"/>
                                        <p:tgtEl>
                                          <p:spTgt spid="5645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6453"/>
                                        </p:tgtEl>
                                        <p:attrNameLst>
                                          <p:attrName>style.visibility</p:attrName>
                                        </p:attrNameLst>
                                      </p:cBhvr>
                                      <p:to>
                                        <p:strVal val="visible"/>
                                      </p:to>
                                    </p:set>
                                    <p:anim calcmode="lin" valueType="num">
                                      <p:cBhvr additive="base">
                                        <p:cTn id="83" dur="500" fill="hold"/>
                                        <p:tgtEl>
                                          <p:spTgt spid="56453"/>
                                        </p:tgtEl>
                                        <p:attrNameLst>
                                          <p:attrName>ppt_x</p:attrName>
                                        </p:attrNameLst>
                                      </p:cBhvr>
                                      <p:tavLst>
                                        <p:tav tm="0">
                                          <p:val>
                                            <p:strVal val="#ppt_x"/>
                                          </p:val>
                                        </p:tav>
                                        <p:tav tm="100000">
                                          <p:val>
                                            <p:strVal val="#ppt_x"/>
                                          </p:val>
                                        </p:tav>
                                      </p:tavLst>
                                    </p:anim>
                                    <p:anim calcmode="lin" valueType="num">
                                      <p:cBhvr additive="base">
                                        <p:cTn id="84" dur="500" fill="hold"/>
                                        <p:tgtEl>
                                          <p:spTgt spid="5645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6454"/>
                                        </p:tgtEl>
                                        <p:attrNameLst>
                                          <p:attrName>style.visibility</p:attrName>
                                        </p:attrNameLst>
                                      </p:cBhvr>
                                      <p:to>
                                        <p:strVal val="visible"/>
                                      </p:to>
                                    </p:set>
                                    <p:anim calcmode="lin" valueType="num">
                                      <p:cBhvr additive="base">
                                        <p:cTn id="87" dur="500" fill="hold"/>
                                        <p:tgtEl>
                                          <p:spTgt spid="56454"/>
                                        </p:tgtEl>
                                        <p:attrNameLst>
                                          <p:attrName>ppt_x</p:attrName>
                                        </p:attrNameLst>
                                      </p:cBhvr>
                                      <p:tavLst>
                                        <p:tav tm="0">
                                          <p:val>
                                            <p:strVal val="#ppt_x"/>
                                          </p:val>
                                        </p:tav>
                                        <p:tav tm="100000">
                                          <p:val>
                                            <p:strVal val="#ppt_x"/>
                                          </p:val>
                                        </p:tav>
                                      </p:tavLst>
                                    </p:anim>
                                    <p:anim calcmode="lin" valueType="num">
                                      <p:cBhvr additive="base">
                                        <p:cTn id="88" dur="500" fill="hold"/>
                                        <p:tgtEl>
                                          <p:spTgt spid="5645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6456"/>
                                        </p:tgtEl>
                                        <p:attrNameLst>
                                          <p:attrName>style.visibility</p:attrName>
                                        </p:attrNameLst>
                                      </p:cBhvr>
                                      <p:to>
                                        <p:strVal val="visible"/>
                                      </p:to>
                                    </p:set>
                                    <p:anim calcmode="lin" valueType="num">
                                      <p:cBhvr additive="base">
                                        <p:cTn id="91" dur="500" fill="hold"/>
                                        <p:tgtEl>
                                          <p:spTgt spid="56456"/>
                                        </p:tgtEl>
                                        <p:attrNameLst>
                                          <p:attrName>ppt_x</p:attrName>
                                        </p:attrNameLst>
                                      </p:cBhvr>
                                      <p:tavLst>
                                        <p:tav tm="0">
                                          <p:val>
                                            <p:strVal val="#ppt_x"/>
                                          </p:val>
                                        </p:tav>
                                        <p:tav tm="100000">
                                          <p:val>
                                            <p:strVal val="#ppt_x"/>
                                          </p:val>
                                        </p:tav>
                                      </p:tavLst>
                                    </p:anim>
                                    <p:anim calcmode="lin" valueType="num">
                                      <p:cBhvr additive="base">
                                        <p:cTn id="92" dur="500" fill="hold"/>
                                        <p:tgtEl>
                                          <p:spTgt spid="5645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6457"/>
                                        </p:tgtEl>
                                        <p:attrNameLst>
                                          <p:attrName>style.visibility</p:attrName>
                                        </p:attrNameLst>
                                      </p:cBhvr>
                                      <p:to>
                                        <p:strVal val="visible"/>
                                      </p:to>
                                    </p:set>
                                    <p:anim calcmode="lin" valueType="num">
                                      <p:cBhvr additive="base">
                                        <p:cTn id="95" dur="500" fill="hold"/>
                                        <p:tgtEl>
                                          <p:spTgt spid="56457"/>
                                        </p:tgtEl>
                                        <p:attrNameLst>
                                          <p:attrName>ppt_x</p:attrName>
                                        </p:attrNameLst>
                                      </p:cBhvr>
                                      <p:tavLst>
                                        <p:tav tm="0">
                                          <p:val>
                                            <p:strVal val="#ppt_x"/>
                                          </p:val>
                                        </p:tav>
                                        <p:tav tm="100000">
                                          <p:val>
                                            <p:strVal val="#ppt_x"/>
                                          </p:val>
                                        </p:tav>
                                      </p:tavLst>
                                    </p:anim>
                                    <p:anim calcmode="lin" valueType="num">
                                      <p:cBhvr additive="base">
                                        <p:cTn id="96" dur="500" fill="hold"/>
                                        <p:tgtEl>
                                          <p:spTgt spid="5645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6459"/>
                                        </p:tgtEl>
                                        <p:attrNameLst>
                                          <p:attrName>style.visibility</p:attrName>
                                        </p:attrNameLst>
                                      </p:cBhvr>
                                      <p:to>
                                        <p:strVal val="visible"/>
                                      </p:to>
                                    </p:set>
                                    <p:anim calcmode="lin" valueType="num">
                                      <p:cBhvr additive="base">
                                        <p:cTn id="99" dur="500" fill="hold"/>
                                        <p:tgtEl>
                                          <p:spTgt spid="56459"/>
                                        </p:tgtEl>
                                        <p:attrNameLst>
                                          <p:attrName>ppt_x</p:attrName>
                                        </p:attrNameLst>
                                      </p:cBhvr>
                                      <p:tavLst>
                                        <p:tav tm="0">
                                          <p:val>
                                            <p:strVal val="#ppt_x"/>
                                          </p:val>
                                        </p:tav>
                                        <p:tav tm="100000">
                                          <p:val>
                                            <p:strVal val="#ppt_x"/>
                                          </p:val>
                                        </p:tav>
                                      </p:tavLst>
                                    </p:anim>
                                    <p:anim calcmode="lin" valueType="num">
                                      <p:cBhvr additive="base">
                                        <p:cTn id="100" dur="500" fill="hold"/>
                                        <p:tgtEl>
                                          <p:spTgt spid="5645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6460"/>
                                        </p:tgtEl>
                                        <p:attrNameLst>
                                          <p:attrName>style.visibility</p:attrName>
                                        </p:attrNameLst>
                                      </p:cBhvr>
                                      <p:to>
                                        <p:strVal val="visible"/>
                                      </p:to>
                                    </p:set>
                                    <p:anim calcmode="lin" valueType="num">
                                      <p:cBhvr additive="base">
                                        <p:cTn id="103" dur="500" fill="hold"/>
                                        <p:tgtEl>
                                          <p:spTgt spid="56460"/>
                                        </p:tgtEl>
                                        <p:attrNameLst>
                                          <p:attrName>ppt_x</p:attrName>
                                        </p:attrNameLst>
                                      </p:cBhvr>
                                      <p:tavLst>
                                        <p:tav tm="0">
                                          <p:val>
                                            <p:strVal val="#ppt_x"/>
                                          </p:val>
                                        </p:tav>
                                        <p:tav tm="100000">
                                          <p:val>
                                            <p:strVal val="#ppt_x"/>
                                          </p:val>
                                        </p:tav>
                                      </p:tavLst>
                                    </p:anim>
                                    <p:anim calcmode="lin" valueType="num">
                                      <p:cBhvr additive="base">
                                        <p:cTn id="104" dur="500" fill="hold"/>
                                        <p:tgtEl>
                                          <p:spTgt spid="5646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6463"/>
                                        </p:tgtEl>
                                        <p:attrNameLst>
                                          <p:attrName>style.visibility</p:attrName>
                                        </p:attrNameLst>
                                      </p:cBhvr>
                                      <p:to>
                                        <p:strVal val="visible"/>
                                      </p:to>
                                    </p:set>
                                    <p:anim calcmode="lin" valueType="num">
                                      <p:cBhvr additive="base">
                                        <p:cTn id="107" dur="500" fill="hold"/>
                                        <p:tgtEl>
                                          <p:spTgt spid="56463"/>
                                        </p:tgtEl>
                                        <p:attrNameLst>
                                          <p:attrName>ppt_x</p:attrName>
                                        </p:attrNameLst>
                                      </p:cBhvr>
                                      <p:tavLst>
                                        <p:tav tm="0">
                                          <p:val>
                                            <p:strVal val="#ppt_x"/>
                                          </p:val>
                                        </p:tav>
                                        <p:tav tm="100000">
                                          <p:val>
                                            <p:strVal val="#ppt_x"/>
                                          </p:val>
                                        </p:tav>
                                      </p:tavLst>
                                    </p:anim>
                                    <p:anim calcmode="lin" valueType="num">
                                      <p:cBhvr additive="base">
                                        <p:cTn id="108" dur="500" fill="hold"/>
                                        <p:tgtEl>
                                          <p:spTgt spid="56463"/>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6464"/>
                                        </p:tgtEl>
                                        <p:attrNameLst>
                                          <p:attrName>style.visibility</p:attrName>
                                        </p:attrNameLst>
                                      </p:cBhvr>
                                      <p:to>
                                        <p:strVal val="visible"/>
                                      </p:to>
                                    </p:set>
                                    <p:anim calcmode="lin" valueType="num">
                                      <p:cBhvr additive="base">
                                        <p:cTn id="111" dur="500" fill="hold"/>
                                        <p:tgtEl>
                                          <p:spTgt spid="56464"/>
                                        </p:tgtEl>
                                        <p:attrNameLst>
                                          <p:attrName>ppt_x</p:attrName>
                                        </p:attrNameLst>
                                      </p:cBhvr>
                                      <p:tavLst>
                                        <p:tav tm="0">
                                          <p:val>
                                            <p:strVal val="#ppt_x"/>
                                          </p:val>
                                        </p:tav>
                                        <p:tav tm="100000">
                                          <p:val>
                                            <p:strVal val="#ppt_x"/>
                                          </p:val>
                                        </p:tav>
                                      </p:tavLst>
                                    </p:anim>
                                    <p:anim calcmode="lin" valueType="num">
                                      <p:cBhvr additive="base">
                                        <p:cTn id="112" dur="500" fill="hold"/>
                                        <p:tgtEl>
                                          <p:spTgt spid="5646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6465"/>
                                        </p:tgtEl>
                                        <p:attrNameLst>
                                          <p:attrName>style.visibility</p:attrName>
                                        </p:attrNameLst>
                                      </p:cBhvr>
                                      <p:to>
                                        <p:strVal val="visible"/>
                                      </p:to>
                                    </p:set>
                                    <p:anim calcmode="lin" valueType="num">
                                      <p:cBhvr additive="base">
                                        <p:cTn id="115" dur="500" fill="hold"/>
                                        <p:tgtEl>
                                          <p:spTgt spid="56465"/>
                                        </p:tgtEl>
                                        <p:attrNameLst>
                                          <p:attrName>ppt_x</p:attrName>
                                        </p:attrNameLst>
                                      </p:cBhvr>
                                      <p:tavLst>
                                        <p:tav tm="0">
                                          <p:val>
                                            <p:strVal val="#ppt_x"/>
                                          </p:val>
                                        </p:tav>
                                        <p:tav tm="100000">
                                          <p:val>
                                            <p:strVal val="#ppt_x"/>
                                          </p:val>
                                        </p:tav>
                                      </p:tavLst>
                                    </p:anim>
                                    <p:anim calcmode="lin" valueType="num">
                                      <p:cBhvr additive="base">
                                        <p:cTn id="116" dur="500" fill="hold"/>
                                        <p:tgtEl>
                                          <p:spTgt spid="56465"/>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6466"/>
                                        </p:tgtEl>
                                        <p:attrNameLst>
                                          <p:attrName>style.visibility</p:attrName>
                                        </p:attrNameLst>
                                      </p:cBhvr>
                                      <p:to>
                                        <p:strVal val="visible"/>
                                      </p:to>
                                    </p:set>
                                    <p:anim calcmode="lin" valueType="num">
                                      <p:cBhvr additive="base">
                                        <p:cTn id="119" dur="500" fill="hold"/>
                                        <p:tgtEl>
                                          <p:spTgt spid="56466"/>
                                        </p:tgtEl>
                                        <p:attrNameLst>
                                          <p:attrName>ppt_x</p:attrName>
                                        </p:attrNameLst>
                                      </p:cBhvr>
                                      <p:tavLst>
                                        <p:tav tm="0">
                                          <p:val>
                                            <p:strVal val="#ppt_x"/>
                                          </p:val>
                                        </p:tav>
                                        <p:tav tm="100000">
                                          <p:val>
                                            <p:strVal val="#ppt_x"/>
                                          </p:val>
                                        </p:tav>
                                      </p:tavLst>
                                    </p:anim>
                                    <p:anim calcmode="lin" valueType="num">
                                      <p:cBhvr additive="base">
                                        <p:cTn id="120" dur="500" fill="hold"/>
                                        <p:tgtEl>
                                          <p:spTgt spid="56466"/>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6467"/>
                                        </p:tgtEl>
                                        <p:attrNameLst>
                                          <p:attrName>style.visibility</p:attrName>
                                        </p:attrNameLst>
                                      </p:cBhvr>
                                      <p:to>
                                        <p:strVal val="visible"/>
                                      </p:to>
                                    </p:set>
                                    <p:anim calcmode="lin" valueType="num">
                                      <p:cBhvr additive="base">
                                        <p:cTn id="123" dur="500" fill="hold"/>
                                        <p:tgtEl>
                                          <p:spTgt spid="56467"/>
                                        </p:tgtEl>
                                        <p:attrNameLst>
                                          <p:attrName>ppt_x</p:attrName>
                                        </p:attrNameLst>
                                      </p:cBhvr>
                                      <p:tavLst>
                                        <p:tav tm="0">
                                          <p:val>
                                            <p:strVal val="#ppt_x"/>
                                          </p:val>
                                        </p:tav>
                                        <p:tav tm="100000">
                                          <p:val>
                                            <p:strVal val="#ppt_x"/>
                                          </p:val>
                                        </p:tav>
                                      </p:tavLst>
                                    </p:anim>
                                    <p:anim calcmode="lin" valueType="num">
                                      <p:cBhvr additive="base">
                                        <p:cTn id="124" dur="500" fill="hold"/>
                                        <p:tgtEl>
                                          <p:spTgt spid="56467"/>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6468"/>
                                        </p:tgtEl>
                                        <p:attrNameLst>
                                          <p:attrName>style.visibility</p:attrName>
                                        </p:attrNameLst>
                                      </p:cBhvr>
                                      <p:to>
                                        <p:strVal val="visible"/>
                                      </p:to>
                                    </p:set>
                                    <p:anim calcmode="lin" valueType="num">
                                      <p:cBhvr additive="base">
                                        <p:cTn id="127" dur="500" fill="hold"/>
                                        <p:tgtEl>
                                          <p:spTgt spid="56468"/>
                                        </p:tgtEl>
                                        <p:attrNameLst>
                                          <p:attrName>ppt_x</p:attrName>
                                        </p:attrNameLst>
                                      </p:cBhvr>
                                      <p:tavLst>
                                        <p:tav tm="0">
                                          <p:val>
                                            <p:strVal val="#ppt_x"/>
                                          </p:val>
                                        </p:tav>
                                        <p:tav tm="100000">
                                          <p:val>
                                            <p:strVal val="#ppt_x"/>
                                          </p:val>
                                        </p:tav>
                                      </p:tavLst>
                                    </p:anim>
                                    <p:anim calcmode="lin" valueType="num">
                                      <p:cBhvr additive="base">
                                        <p:cTn id="128" dur="500" fill="hold"/>
                                        <p:tgtEl>
                                          <p:spTgt spid="5646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6469"/>
                                        </p:tgtEl>
                                        <p:attrNameLst>
                                          <p:attrName>style.visibility</p:attrName>
                                        </p:attrNameLst>
                                      </p:cBhvr>
                                      <p:to>
                                        <p:strVal val="visible"/>
                                      </p:to>
                                    </p:set>
                                    <p:anim calcmode="lin" valueType="num">
                                      <p:cBhvr additive="base">
                                        <p:cTn id="131" dur="500" fill="hold"/>
                                        <p:tgtEl>
                                          <p:spTgt spid="56469"/>
                                        </p:tgtEl>
                                        <p:attrNameLst>
                                          <p:attrName>ppt_x</p:attrName>
                                        </p:attrNameLst>
                                      </p:cBhvr>
                                      <p:tavLst>
                                        <p:tav tm="0">
                                          <p:val>
                                            <p:strVal val="#ppt_x"/>
                                          </p:val>
                                        </p:tav>
                                        <p:tav tm="100000">
                                          <p:val>
                                            <p:strVal val="#ppt_x"/>
                                          </p:val>
                                        </p:tav>
                                      </p:tavLst>
                                    </p:anim>
                                    <p:anim calcmode="lin" valueType="num">
                                      <p:cBhvr additive="base">
                                        <p:cTn id="132" dur="500" fill="hold"/>
                                        <p:tgtEl>
                                          <p:spTgt spid="56469"/>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6470"/>
                                        </p:tgtEl>
                                        <p:attrNameLst>
                                          <p:attrName>style.visibility</p:attrName>
                                        </p:attrNameLst>
                                      </p:cBhvr>
                                      <p:to>
                                        <p:strVal val="visible"/>
                                      </p:to>
                                    </p:set>
                                    <p:anim calcmode="lin" valueType="num">
                                      <p:cBhvr additive="base">
                                        <p:cTn id="135" dur="500" fill="hold"/>
                                        <p:tgtEl>
                                          <p:spTgt spid="56470"/>
                                        </p:tgtEl>
                                        <p:attrNameLst>
                                          <p:attrName>ppt_x</p:attrName>
                                        </p:attrNameLst>
                                      </p:cBhvr>
                                      <p:tavLst>
                                        <p:tav tm="0">
                                          <p:val>
                                            <p:strVal val="#ppt_x"/>
                                          </p:val>
                                        </p:tav>
                                        <p:tav tm="100000">
                                          <p:val>
                                            <p:strVal val="#ppt_x"/>
                                          </p:val>
                                        </p:tav>
                                      </p:tavLst>
                                    </p:anim>
                                    <p:anim calcmode="lin" valueType="num">
                                      <p:cBhvr additive="base">
                                        <p:cTn id="136" dur="500" fill="hold"/>
                                        <p:tgtEl>
                                          <p:spTgt spid="56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30" grpId="0" animBg="1"/>
      <p:bldP spid="56432" grpId="0" animBg="1"/>
      <p:bldP spid="56433" grpId="0" animBg="1"/>
      <p:bldP spid="56434" grpId="0" animBg="1"/>
      <p:bldP spid="56435" grpId="0" animBg="1"/>
      <p:bldP spid="56436" grpId="0" animBg="1"/>
      <p:bldP spid="56437" grpId="0" animBg="1"/>
      <p:bldP spid="56438" grpId="0" animBg="1"/>
      <p:bldP spid="56439" grpId="0" animBg="1"/>
      <p:bldP spid="56441" grpId="0" animBg="1"/>
      <p:bldP spid="56442" grpId="0" animBg="1"/>
      <p:bldP spid="56444" grpId="0" animBg="1"/>
      <p:bldP spid="56445" grpId="0" animBg="1"/>
      <p:bldP spid="56447" grpId="0" animBg="1"/>
      <p:bldP spid="56448" grpId="0" animBg="1"/>
      <p:bldP spid="56450" grpId="0" animBg="1"/>
      <p:bldP spid="56451" grpId="0" animBg="1"/>
      <p:bldP spid="56453" grpId="0" animBg="1"/>
      <p:bldP spid="56454" grpId="0" animBg="1"/>
      <p:bldP spid="56456" grpId="0" animBg="1"/>
      <p:bldP spid="56457" grpId="0" animBg="1"/>
      <p:bldP spid="56459" grpId="0" animBg="1"/>
      <p:bldP spid="56460" grpId="0" animBg="1"/>
      <p:bldP spid="56463" grpId="0" animBg="1"/>
      <p:bldP spid="56464" grpId="0" animBg="1"/>
      <p:bldP spid="56465" grpId="0" animBg="1"/>
      <p:bldP spid="56466" grpId="0" animBg="1"/>
      <p:bldP spid="56467" grpId="0" animBg="1"/>
      <p:bldP spid="56468" grpId="0" animBg="1"/>
      <p:bldP spid="56469" grpId="0" animBg="1"/>
      <p:bldP spid="56470" grpId="0" animBg="1"/>
      <p:bldP spid="5646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a:extLst>
              <a:ext uri="{FF2B5EF4-FFF2-40B4-BE49-F238E27FC236}">
                <a16:creationId xmlns:a16="http://schemas.microsoft.com/office/drawing/2014/main" id="{D1DEB757-5F60-4727-A5BA-04207064F242}"/>
              </a:ext>
            </a:extLst>
          </p:cNvPr>
          <p:cNvSpPr>
            <a:spLocks noGrp="1" noChangeArrowheads="1"/>
          </p:cNvSpPr>
          <p:nvPr>
            <p:ph type="title"/>
          </p:nvPr>
        </p:nvSpPr>
        <p:spPr>
          <a:xfrm>
            <a:off x="628650" y="365127"/>
            <a:ext cx="7345769" cy="777874"/>
          </a:xfrm>
        </p:spPr>
        <p:txBody>
          <a:bodyPr>
            <a:normAutofit fontScale="90000"/>
          </a:bodyPr>
          <a:lstStyle/>
          <a:p>
            <a:pPr>
              <a:buFont typeface="Wingdings" panose="05000000000000000000" pitchFamily="2" charset="2"/>
              <a:buChar char="u"/>
            </a:pPr>
            <a:r>
              <a:rPr lang="en-US" altLang="es-ES" dirty="0" err="1">
                <a:solidFill>
                  <a:srgbClr val="000000"/>
                </a:solidFill>
              </a:rPr>
              <a:t>Cómo</a:t>
            </a:r>
            <a:r>
              <a:rPr lang="en-US" altLang="es-ES" dirty="0">
                <a:solidFill>
                  <a:srgbClr val="000000"/>
                </a:solidFill>
              </a:rPr>
              <a:t> se </a:t>
            </a:r>
            <a:r>
              <a:rPr lang="en-US" altLang="es-ES" dirty="0" err="1">
                <a:solidFill>
                  <a:srgbClr val="000000"/>
                </a:solidFill>
              </a:rPr>
              <a:t>procesan</a:t>
            </a:r>
            <a:r>
              <a:rPr lang="en-US" altLang="es-ES" dirty="0">
                <a:solidFill>
                  <a:srgbClr val="000000"/>
                </a:solidFill>
              </a:rPr>
              <a:t> las </a:t>
            </a:r>
            <a:r>
              <a:rPr lang="en-US" altLang="es-ES" dirty="0" err="1">
                <a:solidFill>
                  <a:srgbClr val="000000"/>
                </a:solidFill>
              </a:rPr>
              <a:t>consultas</a:t>
            </a:r>
            <a:endParaRPr lang="en-US" altLang="en-US" dirty="0"/>
          </a:p>
        </p:txBody>
      </p:sp>
      <p:pic>
        <p:nvPicPr>
          <p:cNvPr id="2" name="Imagen 1">
            <a:extLst>
              <a:ext uri="{FF2B5EF4-FFF2-40B4-BE49-F238E27FC236}">
                <a16:creationId xmlns:a16="http://schemas.microsoft.com/office/drawing/2014/main" id="{C5C9D8AB-7C99-4FF2-8686-1122D9684155}"/>
              </a:ext>
            </a:extLst>
          </p:cNvPr>
          <p:cNvPicPr>
            <a:picLocks noChangeAspect="1"/>
          </p:cNvPicPr>
          <p:nvPr/>
        </p:nvPicPr>
        <p:blipFill>
          <a:blip r:embed="rId3"/>
          <a:stretch>
            <a:fillRect/>
          </a:stretch>
        </p:blipFill>
        <p:spPr>
          <a:xfrm>
            <a:off x="628650" y="1201480"/>
            <a:ext cx="5227773" cy="563929"/>
          </a:xfrm>
          <a:prstGeom prst="rect">
            <a:avLst/>
          </a:prstGeom>
        </p:spPr>
      </p:pic>
      <p:pic>
        <p:nvPicPr>
          <p:cNvPr id="3" name="Imagen 2">
            <a:extLst>
              <a:ext uri="{FF2B5EF4-FFF2-40B4-BE49-F238E27FC236}">
                <a16:creationId xmlns:a16="http://schemas.microsoft.com/office/drawing/2014/main" id="{DF03679F-66FE-4E64-AD44-9171649D572B}"/>
              </a:ext>
            </a:extLst>
          </p:cNvPr>
          <p:cNvPicPr>
            <a:picLocks noChangeAspect="1"/>
          </p:cNvPicPr>
          <p:nvPr/>
        </p:nvPicPr>
        <p:blipFill>
          <a:blip r:embed="rId4"/>
          <a:stretch>
            <a:fillRect/>
          </a:stretch>
        </p:blipFill>
        <p:spPr>
          <a:xfrm>
            <a:off x="628650" y="1823888"/>
            <a:ext cx="5532599" cy="2751058"/>
          </a:xfrm>
          <a:prstGeom prst="rect">
            <a:avLst/>
          </a:prstGeom>
        </p:spPr>
      </p:pic>
      <p:pic>
        <p:nvPicPr>
          <p:cNvPr id="4" name="Imagen 3">
            <a:extLst>
              <a:ext uri="{FF2B5EF4-FFF2-40B4-BE49-F238E27FC236}">
                <a16:creationId xmlns:a16="http://schemas.microsoft.com/office/drawing/2014/main" id="{538ECECF-B660-4580-8896-C3F5A08DA619}"/>
              </a:ext>
            </a:extLst>
          </p:cNvPr>
          <p:cNvPicPr>
            <a:picLocks noChangeAspect="1"/>
          </p:cNvPicPr>
          <p:nvPr/>
        </p:nvPicPr>
        <p:blipFill>
          <a:blip r:embed="rId5"/>
          <a:stretch>
            <a:fillRect/>
          </a:stretch>
        </p:blipFill>
        <p:spPr>
          <a:xfrm>
            <a:off x="1022084" y="4633425"/>
            <a:ext cx="5441152" cy="1486029"/>
          </a:xfrm>
          <a:prstGeom prst="rect">
            <a:avLst/>
          </a:prstGeom>
        </p:spPr>
      </p:pic>
    </p:spTree>
    <p:extLst>
      <p:ext uri="{BB962C8B-B14F-4D97-AF65-F5344CB8AC3E}">
        <p14:creationId xmlns:p14="http://schemas.microsoft.com/office/powerpoint/2010/main" val="406046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a:extLst>
              <a:ext uri="{FF2B5EF4-FFF2-40B4-BE49-F238E27FC236}">
                <a16:creationId xmlns:a16="http://schemas.microsoft.com/office/drawing/2014/main" id="{D1DEB757-5F60-4727-A5BA-04207064F242}"/>
              </a:ext>
            </a:extLst>
          </p:cNvPr>
          <p:cNvSpPr>
            <a:spLocks noGrp="1" noChangeArrowheads="1"/>
          </p:cNvSpPr>
          <p:nvPr>
            <p:ph type="title"/>
          </p:nvPr>
        </p:nvSpPr>
        <p:spPr>
          <a:xfrm>
            <a:off x="628650" y="365127"/>
            <a:ext cx="7345769" cy="777874"/>
          </a:xfrm>
        </p:spPr>
        <p:txBody>
          <a:bodyPr>
            <a:normAutofit fontScale="90000"/>
          </a:bodyPr>
          <a:lstStyle/>
          <a:p>
            <a:pPr>
              <a:buFont typeface="Wingdings" panose="05000000000000000000" pitchFamily="2" charset="2"/>
              <a:buChar char="u"/>
            </a:pPr>
            <a:r>
              <a:rPr lang="en-US" altLang="es-ES" dirty="0" err="1">
                <a:solidFill>
                  <a:srgbClr val="000000"/>
                </a:solidFill>
              </a:rPr>
              <a:t>Cómo</a:t>
            </a:r>
            <a:r>
              <a:rPr lang="en-US" altLang="es-ES" dirty="0">
                <a:solidFill>
                  <a:srgbClr val="000000"/>
                </a:solidFill>
              </a:rPr>
              <a:t> se </a:t>
            </a:r>
            <a:r>
              <a:rPr lang="en-US" altLang="es-ES" dirty="0" err="1">
                <a:solidFill>
                  <a:srgbClr val="000000"/>
                </a:solidFill>
              </a:rPr>
              <a:t>procesan</a:t>
            </a:r>
            <a:r>
              <a:rPr lang="en-US" altLang="es-ES" dirty="0">
                <a:solidFill>
                  <a:srgbClr val="000000"/>
                </a:solidFill>
              </a:rPr>
              <a:t> las </a:t>
            </a:r>
            <a:r>
              <a:rPr lang="en-US" altLang="es-ES" dirty="0" err="1">
                <a:solidFill>
                  <a:srgbClr val="000000"/>
                </a:solidFill>
              </a:rPr>
              <a:t>consultas</a:t>
            </a:r>
            <a:endParaRPr lang="en-US" altLang="en-US" dirty="0"/>
          </a:p>
        </p:txBody>
      </p:sp>
      <p:sp>
        <p:nvSpPr>
          <p:cNvPr id="98367" name="Rectangle 63">
            <a:extLst>
              <a:ext uri="{FF2B5EF4-FFF2-40B4-BE49-F238E27FC236}">
                <a16:creationId xmlns:a16="http://schemas.microsoft.com/office/drawing/2014/main" id="{A97B6A87-AB6A-4C83-841A-29C1EBBCA299}"/>
              </a:ext>
            </a:extLst>
          </p:cNvPr>
          <p:cNvSpPr>
            <a:spLocks noChangeArrowheads="1"/>
          </p:cNvSpPr>
          <p:nvPr>
            <p:custDataLst>
              <p:tags r:id="rId1"/>
            </p:custDataLst>
          </p:nvPr>
        </p:nvSpPr>
        <p:spPr bwMode="auto">
          <a:xfrm flipH="1">
            <a:off x="762000" y="1022350"/>
            <a:ext cx="5029200" cy="10668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8365" name="Rectangle 61">
            <a:extLst>
              <a:ext uri="{FF2B5EF4-FFF2-40B4-BE49-F238E27FC236}">
                <a16:creationId xmlns:a16="http://schemas.microsoft.com/office/drawing/2014/main" id="{782F5CC8-DC32-4FC5-9A44-088B683D6FA1}"/>
              </a:ext>
            </a:extLst>
          </p:cNvPr>
          <p:cNvSpPr>
            <a:spLocks noChangeArrowheads="1"/>
          </p:cNvSpPr>
          <p:nvPr>
            <p:custDataLst>
              <p:tags r:id="rId2"/>
            </p:custDataLst>
          </p:nvPr>
        </p:nvSpPr>
        <p:spPr bwMode="auto">
          <a:xfrm flipH="1">
            <a:off x="762000" y="3352800"/>
            <a:ext cx="50292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8328" name="Text Box 24">
            <a:extLst>
              <a:ext uri="{FF2B5EF4-FFF2-40B4-BE49-F238E27FC236}">
                <a16:creationId xmlns:a16="http://schemas.microsoft.com/office/drawing/2014/main" id="{9C019E58-7D3D-4B80-A6BF-BCC9004D2FEB}"/>
              </a:ext>
            </a:extLst>
          </p:cNvPr>
          <p:cNvSpPr txBox="1">
            <a:spLocks noChangeArrowheads="1"/>
          </p:cNvSpPr>
          <p:nvPr/>
        </p:nvSpPr>
        <p:spPr bwMode="auto">
          <a:xfrm>
            <a:off x="762000" y="1004888"/>
            <a:ext cx="8077200"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ES" sz="2800" b="1" dirty="0" err="1">
                <a:solidFill>
                  <a:srgbClr val="000000"/>
                </a:solidFill>
                <a:latin typeface="Arial Narrow" panose="020B0606020202030204" pitchFamily="34" charset="0"/>
              </a:rPr>
              <a:t>Consultas</a:t>
            </a:r>
            <a:r>
              <a:rPr lang="en-US" altLang="es-ES" sz="2800" b="1" dirty="0">
                <a:solidFill>
                  <a:srgbClr val="000000"/>
                </a:solidFill>
                <a:latin typeface="Arial Narrow" panose="020B0606020202030204" pitchFamily="34" charset="0"/>
              </a:rPr>
              <a:t> no </a:t>
            </a:r>
            <a:r>
              <a:rPr lang="en-US" altLang="es-ES" sz="2800" b="1" dirty="0" err="1">
                <a:solidFill>
                  <a:srgbClr val="000000"/>
                </a:solidFill>
                <a:latin typeface="Arial Narrow" panose="020B0606020202030204" pitchFamily="34" charset="0"/>
              </a:rPr>
              <a:t>almacenadas</a:t>
            </a:r>
            <a:r>
              <a:rPr lang="en-US" altLang="es-ES" sz="2800" b="1" dirty="0">
                <a:solidFill>
                  <a:srgbClr val="000000"/>
                </a:solidFill>
                <a:latin typeface="Arial Narrow" panose="020B0606020202030204" pitchFamily="34" charset="0"/>
              </a:rPr>
              <a:t> </a:t>
            </a:r>
            <a:r>
              <a:rPr lang="en-US" altLang="es-ES" sz="2800" b="1" dirty="0" err="1">
                <a:solidFill>
                  <a:srgbClr val="000000"/>
                </a:solidFill>
                <a:latin typeface="Arial Narrow" panose="020B0606020202030204" pitchFamily="34" charset="0"/>
              </a:rPr>
              <a:t>en</a:t>
            </a:r>
            <a:r>
              <a:rPr lang="en-US" altLang="es-ES" sz="2800" b="1" dirty="0">
                <a:solidFill>
                  <a:srgbClr val="000000"/>
                </a:solidFill>
                <a:latin typeface="Arial Narrow" panose="020B0606020202030204" pitchFamily="34" charset="0"/>
              </a:rPr>
              <a:t> </a:t>
            </a:r>
            <a:r>
              <a:rPr lang="en-US" altLang="es-ES" sz="2800" b="1" dirty="0" err="1">
                <a:solidFill>
                  <a:srgbClr val="000000"/>
                </a:solidFill>
                <a:latin typeface="Arial Narrow" panose="020B0606020202030204" pitchFamily="34" charset="0"/>
              </a:rPr>
              <a:t>caché</a:t>
            </a:r>
            <a:r>
              <a:rPr lang="en-US" altLang="es-ES" sz="2800" b="1" dirty="0">
                <a:solidFill>
                  <a:srgbClr val="000000"/>
                </a:solidFill>
                <a:latin typeface="Arial Narrow" panose="020B0606020202030204" pitchFamily="34" charset="0"/>
              </a:rPr>
              <a:t> (ad hoc)</a:t>
            </a:r>
            <a:endParaRPr lang="en-US" altLang="en-US" sz="2800" b="1" dirty="0">
              <a:latin typeface="Arial Narrow" panose="020B0606020202030204" pitchFamily="34" charset="0"/>
            </a:endParaRPr>
          </a:p>
        </p:txBody>
      </p:sp>
      <p:sp>
        <p:nvSpPr>
          <p:cNvPr id="98345" name="Text Box 41">
            <a:extLst>
              <a:ext uri="{FF2B5EF4-FFF2-40B4-BE49-F238E27FC236}">
                <a16:creationId xmlns:a16="http://schemas.microsoft.com/office/drawing/2014/main" id="{0174AEB7-76CF-4010-82C8-16F9E809B77E}"/>
              </a:ext>
            </a:extLst>
          </p:cNvPr>
          <p:cNvSpPr txBox="1">
            <a:spLocks noChangeArrowheads="1"/>
          </p:cNvSpPr>
          <p:nvPr/>
        </p:nvSpPr>
        <p:spPr bwMode="auto">
          <a:xfrm>
            <a:off x="762000" y="3367088"/>
            <a:ext cx="656383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s-ES" sz="2800" b="1" dirty="0" err="1">
                <a:solidFill>
                  <a:srgbClr val="000000"/>
                </a:solidFill>
                <a:latin typeface="Arial Narrow" panose="020B0606020202030204" pitchFamily="34" charset="0"/>
              </a:rPr>
              <a:t>Consultas</a:t>
            </a:r>
            <a:r>
              <a:rPr lang="en-US" altLang="es-ES" sz="2800" b="1" dirty="0">
                <a:solidFill>
                  <a:srgbClr val="000000"/>
                </a:solidFill>
                <a:latin typeface="Arial Narrow" panose="020B0606020202030204" pitchFamily="34" charset="0"/>
              </a:rPr>
              <a:t> </a:t>
            </a:r>
            <a:r>
              <a:rPr lang="en-US" altLang="es-ES" sz="2800" b="1" dirty="0" err="1">
                <a:solidFill>
                  <a:srgbClr val="000000"/>
                </a:solidFill>
                <a:latin typeface="Arial Narrow" panose="020B0606020202030204" pitchFamily="34" charset="0"/>
              </a:rPr>
              <a:t>almacenadas</a:t>
            </a:r>
            <a:r>
              <a:rPr lang="en-US" altLang="es-ES" sz="2800" b="1" dirty="0">
                <a:solidFill>
                  <a:srgbClr val="000000"/>
                </a:solidFill>
                <a:latin typeface="Arial Narrow" panose="020B0606020202030204" pitchFamily="34" charset="0"/>
              </a:rPr>
              <a:t> </a:t>
            </a:r>
            <a:r>
              <a:rPr lang="en-US" altLang="es-ES" sz="2800" b="1" dirty="0" err="1">
                <a:solidFill>
                  <a:srgbClr val="000000"/>
                </a:solidFill>
                <a:latin typeface="Arial Narrow" panose="020B0606020202030204" pitchFamily="34" charset="0"/>
              </a:rPr>
              <a:t>en</a:t>
            </a:r>
            <a:r>
              <a:rPr lang="en-US" altLang="es-ES" sz="2800" b="1" dirty="0">
                <a:solidFill>
                  <a:srgbClr val="000000"/>
                </a:solidFill>
                <a:latin typeface="Arial Narrow" panose="020B0606020202030204" pitchFamily="34" charset="0"/>
              </a:rPr>
              <a:t> </a:t>
            </a:r>
            <a:r>
              <a:rPr lang="en-US" altLang="es-ES" sz="2800" b="1" dirty="0" err="1">
                <a:solidFill>
                  <a:srgbClr val="000000"/>
                </a:solidFill>
                <a:latin typeface="Arial Narrow" panose="020B0606020202030204" pitchFamily="34" charset="0"/>
              </a:rPr>
              <a:t>caché</a:t>
            </a:r>
            <a:endParaRPr lang="en-US" altLang="en-US" sz="2800" b="1" dirty="0">
              <a:latin typeface="Arial Narrow" panose="020B0606020202030204" pitchFamily="34" charset="0"/>
            </a:endParaRPr>
          </a:p>
        </p:txBody>
      </p:sp>
      <p:sp>
        <p:nvSpPr>
          <p:cNvPr id="98312" name="Rectangle 8">
            <a:extLst>
              <a:ext uri="{FF2B5EF4-FFF2-40B4-BE49-F238E27FC236}">
                <a16:creationId xmlns:a16="http://schemas.microsoft.com/office/drawing/2014/main" id="{8DEE87A8-BF9B-499F-90E8-9117065D6985}"/>
              </a:ext>
            </a:extLst>
          </p:cNvPr>
          <p:cNvSpPr>
            <a:spLocks noChangeArrowheads="1"/>
          </p:cNvSpPr>
          <p:nvPr>
            <p:custDataLst>
              <p:tags r:id="rId3"/>
            </p:custDataLst>
          </p:nvPr>
        </p:nvSpPr>
        <p:spPr bwMode="auto">
          <a:xfrm>
            <a:off x="609600" y="1600200"/>
            <a:ext cx="7848600" cy="1524000"/>
          </a:xfrm>
          <a:prstGeom prst="rect">
            <a:avLst/>
          </a:prstGeom>
          <a:gradFill rotWithShape="0">
            <a:gsLst>
              <a:gs pos="0">
                <a:srgbClr val="CCECFF"/>
              </a:gs>
              <a:gs pos="100000">
                <a:srgbClr val="99CCFF"/>
              </a:gs>
            </a:gsLst>
            <a:lin ang="2700000" scaled="1"/>
          </a:gradFill>
          <a:ln w="9525">
            <a:solidFill>
              <a:schemeClr val="tx1"/>
            </a:solidFill>
            <a:miter lim="800000"/>
            <a:headEnd/>
            <a:tailEnd/>
          </a:ln>
          <a:effectLst>
            <a:outerShdw dist="107763" dir="2700000" algn="ctr" rotWithShape="0">
              <a:srgbClr val="0099CC"/>
            </a:outerShdw>
          </a:effectLst>
        </p:spPr>
        <p:txBody>
          <a:bodyPr wrap="none" anchor="ctr"/>
          <a:lstStyle/>
          <a:p>
            <a:endParaRPr lang="es-ES"/>
          </a:p>
        </p:txBody>
      </p:sp>
      <p:sp>
        <p:nvSpPr>
          <p:cNvPr id="98354" name="Rectangle 50">
            <a:extLst>
              <a:ext uri="{FF2B5EF4-FFF2-40B4-BE49-F238E27FC236}">
                <a16:creationId xmlns:a16="http://schemas.microsoft.com/office/drawing/2014/main" id="{6217F124-2E2A-4B28-8337-89FFA1CACD26}"/>
              </a:ext>
            </a:extLst>
          </p:cNvPr>
          <p:cNvSpPr>
            <a:spLocks noChangeArrowheads="1"/>
          </p:cNvSpPr>
          <p:nvPr/>
        </p:nvSpPr>
        <p:spPr bwMode="auto">
          <a:xfrm>
            <a:off x="6934200" y="2209800"/>
            <a:ext cx="1295400" cy="685800"/>
          </a:xfrm>
          <a:prstGeom prst="rect">
            <a:avLst/>
          </a:prstGeom>
          <a:gradFill rotWithShape="0">
            <a:gsLst>
              <a:gs pos="0">
                <a:srgbClr val="FFCCFF"/>
              </a:gs>
              <a:gs pos="100000">
                <a:schemeClr val="bg1"/>
              </a:gs>
            </a:gsLst>
            <a:lin ang="2700000" scaled="1"/>
          </a:gradFill>
          <a:ln w="9525">
            <a:solidFill>
              <a:schemeClr val="tx1"/>
            </a:solidFill>
            <a:miter lim="800000"/>
            <a:headEnd/>
            <a:tailEnd/>
          </a:ln>
          <a:effectLst>
            <a:outerShdw dist="71842" dir="2700000" algn="ctr" rotWithShape="0">
              <a:srgbClr val="0099CC"/>
            </a:outerShdw>
          </a:effectLst>
        </p:spPr>
        <p:txBody>
          <a:bodyPr wrap="none" anchor="ctr"/>
          <a:lstStyle/>
          <a:p>
            <a:pPr algn="ctr"/>
            <a:r>
              <a:rPr lang="en-US" altLang="es-ES" sz="2200" dirty="0" err="1">
                <a:solidFill>
                  <a:srgbClr val="000000"/>
                </a:solidFill>
                <a:latin typeface="Arial" panose="020B0604020202020204" pitchFamily="34" charset="0"/>
              </a:rPr>
              <a:t>Ejecutar</a:t>
            </a:r>
            <a:endParaRPr lang="en-US" altLang="es-ES" sz="2200" dirty="0">
              <a:latin typeface="Arial" panose="020B0604020202020204" pitchFamily="34" charset="0"/>
            </a:endParaRPr>
          </a:p>
        </p:txBody>
      </p:sp>
      <p:sp>
        <p:nvSpPr>
          <p:cNvPr id="98355" name="Rectangle 51">
            <a:extLst>
              <a:ext uri="{FF2B5EF4-FFF2-40B4-BE49-F238E27FC236}">
                <a16:creationId xmlns:a16="http://schemas.microsoft.com/office/drawing/2014/main" id="{C0414552-AB34-44D0-A5E9-56592CBB5093}"/>
              </a:ext>
            </a:extLst>
          </p:cNvPr>
          <p:cNvSpPr>
            <a:spLocks noChangeArrowheads="1"/>
          </p:cNvSpPr>
          <p:nvPr/>
        </p:nvSpPr>
        <p:spPr bwMode="auto">
          <a:xfrm>
            <a:off x="5410200" y="2209800"/>
            <a:ext cx="1295400" cy="685800"/>
          </a:xfrm>
          <a:prstGeom prst="rect">
            <a:avLst/>
          </a:prstGeom>
          <a:gradFill rotWithShape="0">
            <a:gsLst>
              <a:gs pos="0">
                <a:srgbClr val="FFCCFF"/>
              </a:gs>
              <a:gs pos="100000">
                <a:schemeClr val="bg1"/>
              </a:gs>
            </a:gsLst>
            <a:lin ang="2700000" scaled="1"/>
          </a:gradFill>
          <a:ln w="9525">
            <a:solidFill>
              <a:schemeClr val="tx1"/>
            </a:solidFill>
            <a:miter lim="800000"/>
            <a:headEnd/>
            <a:tailEnd/>
          </a:ln>
          <a:effectLst>
            <a:outerShdw dist="71842" dir="2700000" algn="ctr" rotWithShape="0">
              <a:srgbClr val="0099CC"/>
            </a:outerShdw>
          </a:effectLst>
        </p:spPr>
        <p:txBody>
          <a:bodyPr wrap="none" anchor="ctr"/>
          <a:lstStyle/>
          <a:p>
            <a:pPr algn="ctr"/>
            <a:r>
              <a:rPr lang="en-US" altLang="es-ES" sz="2200">
                <a:solidFill>
                  <a:srgbClr val="000000"/>
                </a:solidFill>
                <a:latin typeface="Arial" panose="020B0604020202020204" pitchFamily="34" charset="0"/>
              </a:rPr>
              <a:t>Compilar</a:t>
            </a:r>
            <a:endParaRPr lang="en-US" altLang="es-ES" sz="2200">
              <a:latin typeface="Arial" panose="020B0604020202020204" pitchFamily="34" charset="0"/>
            </a:endParaRPr>
          </a:p>
        </p:txBody>
      </p:sp>
      <p:sp>
        <p:nvSpPr>
          <p:cNvPr id="98356" name="Rectangle 52">
            <a:extLst>
              <a:ext uri="{FF2B5EF4-FFF2-40B4-BE49-F238E27FC236}">
                <a16:creationId xmlns:a16="http://schemas.microsoft.com/office/drawing/2014/main" id="{0FC6926A-AAFF-47C5-8DF9-C4C6E51E2D04}"/>
              </a:ext>
            </a:extLst>
          </p:cNvPr>
          <p:cNvSpPr>
            <a:spLocks noChangeArrowheads="1"/>
          </p:cNvSpPr>
          <p:nvPr/>
        </p:nvSpPr>
        <p:spPr bwMode="auto">
          <a:xfrm>
            <a:off x="3886200" y="2209800"/>
            <a:ext cx="1295400" cy="685800"/>
          </a:xfrm>
          <a:prstGeom prst="rect">
            <a:avLst/>
          </a:prstGeom>
          <a:gradFill rotWithShape="0">
            <a:gsLst>
              <a:gs pos="0">
                <a:srgbClr val="FFCCFF"/>
              </a:gs>
              <a:gs pos="100000">
                <a:schemeClr val="bg1"/>
              </a:gs>
            </a:gsLst>
            <a:lin ang="2700000" scaled="1"/>
          </a:gradFill>
          <a:ln w="9525">
            <a:solidFill>
              <a:schemeClr val="tx1"/>
            </a:solidFill>
            <a:miter lim="800000"/>
            <a:headEnd/>
            <a:tailEnd/>
          </a:ln>
          <a:effectLst>
            <a:outerShdw dist="71842" dir="2700000" algn="ctr" rotWithShape="0">
              <a:srgbClr val="0099CC"/>
            </a:outerShdw>
          </a:effectLst>
        </p:spPr>
        <p:txBody>
          <a:bodyPr wrap="none" anchor="ctr"/>
          <a:lstStyle/>
          <a:p>
            <a:pPr algn="ctr"/>
            <a:r>
              <a:rPr lang="en-US" altLang="es-ES" sz="2200">
                <a:solidFill>
                  <a:srgbClr val="000000"/>
                </a:solidFill>
                <a:latin typeface="Arial" panose="020B0604020202020204" pitchFamily="34" charset="0"/>
              </a:rPr>
              <a:t>Optimizar</a:t>
            </a:r>
            <a:endParaRPr lang="en-US" altLang="es-ES" sz="2200">
              <a:latin typeface="Arial" panose="020B0604020202020204" pitchFamily="34" charset="0"/>
            </a:endParaRPr>
          </a:p>
        </p:txBody>
      </p:sp>
      <p:sp>
        <p:nvSpPr>
          <p:cNvPr id="98357" name="Rectangle 53">
            <a:extLst>
              <a:ext uri="{FF2B5EF4-FFF2-40B4-BE49-F238E27FC236}">
                <a16:creationId xmlns:a16="http://schemas.microsoft.com/office/drawing/2014/main" id="{506CB4D0-4B27-46E6-A037-DF35D7B91D0C}"/>
              </a:ext>
            </a:extLst>
          </p:cNvPr>
          <p:cNvSpPr>
            <a:spLocks noChangeArrowheads="1"/>
          </p:cNvSpPr>
          <p:nvPr/>
        </p:nvSpPr>
        <p:spPr bwMode="auto">
          <a:xfrm>
            <a:off x="2362200" y="2209800"/>
            <a:ext cx="1295400" cy="685800"/>
          </a:xfrm>
          <a:prstGeom prst="rect">
            <a:avLst/>
          </a:prstGeom>
          <a:gradFill rotWithShape="0">
            <a:gsLst>
              <a:gs pos="0">
                <a:srgbClr val="FFCCFF"/>
              </a:gs>
              <a:gs pos="100000">
                <a:schemeClr val="bg1"/>
              </a:gs>
            </a:gsLst>
            <a:lin ang="2700000" scaled="1"/>
          </a:gradFill>
          <a:ln w="9525">
            <a:solidFill>
              <a:schemeClr val="tx1"/>
            </a:solidFill>
            <a:miter lim="800000"/>
            <a:headEnd/>
            <a:tailEnd/>
          </a:ln>
          <a:effectLst>
            <a:outerShdw dist="71842" dir="2700000" algn="ctr" rotWithShape="0">
              <a:srgbClr val="0099CC"/>
            </a:outerShdw>
          </a:effectLst>
        </p:spPr>
        <p:txBody>
          <a:bodyPr wrap="none" anchor="ctr"/>
          <a:lstStyle/>
          <a:p>
            <a:pPr algn="ctr"/>
            <a:r>
              <a:rPr lang="en-US" altLang="es-ES" sz="2200">
                <a:solidFill>
                  <a:srgbClr val="000000"/>
                </a:solidFill>
                <a:latin typeface="Arial" panose="020B0604020202020204" pitchFamily="34" charset="0"/>
              </a:rPr>
              <a:t>Resolver</a:t>
            </a:r>
            <a:endParaRPr lang="en-US" altLang="es-ES" sz="2200">
              <a:latin typeface="Arial" panose="020B0604020202020204" pitchFamily="34" charset="0"/>
            </a:endParaRPr>
          </a:p>
        </p:txBody>
      </p:sp>
      <p:sp>
        <p:nvSpPr>
          <p:cNvPr id="98358" name="Rectangle 54">
            <a:extLst>
              <a:ext uri="{FF2B5EF4-FFF2-40B4-BE49-F238E27FC236}">
                <a16:creationId xmlns:a16="http://schemas.microsoft.com/office/drawing/2014/main" id="{B45BB36A-05D9-4782-AD03-0104D953AF16}"/>
              </a:ext>
            </a:extLst>
          </p:cNvPr>
          <p:cNvSpPr>
            <a:spLocks noChangeArrowheads="1"/>
          </p:cNvSpPr>
          <p:nvPr/>
        </p:nvSpPr>
        <p:spPr bwMode="auto">
          <a:xfrm>
            <a:off x="838200" y="2209800"/>
            <a:ext cx="1295400" cy="685800"/>
          </a:xfrm>
          <a:prstGeom prst="rect">
            <a:avLst/>
          </a:prstGeom>
          <a:gradFill rotWithShape="0">
            <a:gsLst>
              <a:gs pos="0">
                <a:srgbClr val="FFCCFF"/>
              </a:gs>
              <a:gs pos="100000">
                <a:schemeClr val="bg1"/>
              </a:gs>
            </a:gsLst>
            <a:lin ang="2700000" scaled="1"/>
          </a:gradFill>
          <a:ln w="9525">
            <a:solidFill>
              <a:schemeClr val="tx1"/>
            </a:solidFill>
            <a:miter lim="800000"/>
            <a:headEnd/>
            <a:tailEnd/>
          </a:ln>
          <a:effectLst>
            <a:outerShdw dist="71842" dir="2700000" algn="ctr" rotWithShape="0">
              <a:srgbClr val="0099CC"/>
            </a:outerShdw>
          </a:effectLst>
        </p:spPr>
        <p:txBody>
          <a:bodyPr wrap="none" anchor="ctr"/>
          <a:lstStyle/>
          <a:p>
            <a:pPr algn="ctr"/>
            <a:r>
              <a:rPr lang="en-US" altLang="es-ES" sz="2200">
                <a:solidFill>
                  <a:srgbClr val="000000"/>
                </a:solidFill>
                <a:latin typeface="Arial" panose="020B0604020202020204" pitchFamily="34" charset="0"/>
              </a:rPr>
              <a:t>Analizar</a:t>
            </a:r>
            <a:endParaRPr lang="en-US" altLang="es-ES" sz="2200">
              <a:latin typeface="Arial" panose="020B0604020202020204" pitchFamily="34" charset="0"/>
            </a:endParaRPr>
          </a:p>
        </p:txBody>
      </p:sp>
      <p:sp>
        <p:nvSpPr>
          <p:cNvPr id="98368" name="AutoShape 64">
            <a:extLst>
              <a:ext uri="{FF2B5EF4-FFF2-40B4-BE49-F238E27FC236}">
                <a16:creationId xmlns:a16="http://schemas.microsoft.com/office/drawing/2014/main" id="{438A18C2-AD0A-4DF8-A29D-B2C4E6A30170}"/>
              </a:ext>
            </a:extLst>
          </p:cNvPr>
          <p:cNvSpPr>
            <a:spLocks noChangeArrowheads="1"/>
          </p:cNvSpPr>
          <p:nvPr>
            <p:custDataLst>
              <p:tags r:id="rId4"/>
            </p:custDataLst>
          </p:nvPr>
        </p:nvSpPr>
        <p:spPr bwMode="auto">
          <a:xfrm>
            <a:off x="838200" y="1752600"/>
            <a:ext cx="1905000" cy="304800"/>
          </a:xfrm>
          <a:prstGeom prst="rightArrow">
            <a:avLst>
              <a:gd name="adj1" fmla="val 50000"/>
              <a:gd name="adj2" fmla="val 118750"/>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ES"/>
          </a:p>
        </p:txBody>
      </p:sp>
      <p:sp>
        <p:nvSpPr>
          <p:cNvPr id="98371" name="Rectangle 67">
            <a:extLst>
              <a:ext uri="{FF2B5EF4-FFF2-40B4-BE49-F238E27FC236}">
                <a16:creationId xmlns:a16="http://schemas.microsoft.com/office/drawing/2014/main" id="{93EEE98A-58A4-4009-9B5F-5D7C63468C9A}"/>
              </a:ext>
            </a:extLst>
          </p:cNvPr>
          <p:cNvSpPr>
            <a:spLocks noChangeArrowheads="1"/>
          </p:cNvSpPr>
          <p:nvPr>
            <p:custDataLst>
              <p:tags r:id="rId5"/>
            </p:custDataLst>
          </p:nvPr>
        </p:nvSpPr>
        <p:spPr bwMode="auto">
          <a:xfrm>
            <a:off x="2133600" y="2514600"/>
            <a:ext cx="228600" cy="76200"/>
          </a:xfrm>
          <a:prstGeom prst="rect">
            <a:avLst/>
          </a:prstGeom>
          <a:gradFill rotWithShape="0">
            <a:gsLst>
              <a:gs pos="0">
                <a:srgbClr val="993366"/>
              </a:gs>
              <a:gs pos="50000">
                <a:srgbClr val="FF99FF"/>
              </a:gs>
              <a:gs pos="100000">
                <a:srgbClr val="99336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8372" name="Rectangle 68">
            <a:extLst>
              <a:ext uri="{FF2B5EF4-FFF2-40B4-BE49-F238E27FC236}">
                <a16:creationId xmlns:a16="http://schemas.microsoft.com/office/drawing/2014/main" id="{6BB2230E-6C0C-4FAF-BC21-32D338379340}"/>
              </a:ext>
            </a:extLst>
          </p:cNvPr>
          <p:cNvSpPr>
            <a:spLocks noChangeArrowheads="1"/>
          </p:cNvSpPr>
          <p:nvPr>
            <p:custDataLst>
              <p:tags r:id="rId6"/>
            </p:custDataLst>
          </p:nvPr>
        </p:nvSpPr>
        <p:spPr bwMode="auto">
          <a:xfrm>
            <a:off x="3657600" y="2514600"/>
            <a:ext cx="228600" cy="76200"/>
          </a:xfrm>
          <a:prstGeom prst="rect">
            <a:avLst/>
          </a:prstGeom>
          <a:gradFill rotWithShape="0">
            <a:gsLst>
              <a:gs pos="0">
                <a:srgbClr val="993366"/>
              </a:gs>
              <a:gs pos="50000">
                <a:srgbClr val="FF99FF"/>
              </a:gs>
              <a:gs pos="100000">
                <a:srgbClr val="99336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8373" name="Rectangle 69">
            <a:extLst>
              <a:ext uri="{FF2B5EF4-FFF2-40B4-BE49-F238E27FC236}">
                <a16:creationId xmlns:a16="http://schemas.microsoft.com/office/drawing/2014/main" id="{AD2BC041-810C-4C30-91BF-59DD66EE0295}"/>
              </a:ext>
            </a:extLst>
          </p:cNvPr>
          <p:cNvSpPr>
            <a:spLocks noChangeArrowheads="1"/>
          </p:cNvSpPr>
          <p:nvPr>
            <p:custDataLst>
              <p:tags r:id="rId7"/>
            </p:custDataLst>
          </p:nvPr>
        </p:nvSpPr>
        <p:spPr bwMode="auto">
          <a:xfrm>
            <a:off x="5181600" y="2514600"/>
            <a:ext cx="228600" cy="76200"/>
          </a:xfrm>
          <a:prstGeom prst="rect">
            <a:avLst/>
          </a:prstGeom>
          <a:gradFill rotWithShape="0">
            <a:gsLst>
              <a:gs pos="0">
                <a:srgbClr val="993366"/>
              </a:gs>
              <a:gs pos="50000">
                <a:srgbClr val="FF99FF"/>
              </a:gs>
              <a:gs pos="100000">
                <a:srgbClr val="99336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8374" name="Rectangle 70">
            <a:extLst>
              <a:ext uri="{FF2B5EF4-FFF2-40B4-BE49-F238E27FC236}">
                <a16:creationId xmlns:a16="http://schemas.microsoft.com/office/drawing/2014/main" id="{D1645651-0D0D-4589-9E77-F88C55E3E99D}"/>
              </a:ext>
            </a:extLst>
          </p:cNvPr>
          <p:cNvSpPr>
            <a:spLocks noChangeArrowheads="1"/>
          </p:cNvSpPr>
          <p:nvPr>
            <p:custDataLst>
              <p:tags r:id="rId8"/>
            </p:custDataLst>
          </p:nvPr>
        </p:nvSpPr>
        <p:spPr bwMode="auto">
          <a:xfrm>
            <a:off x="6705600" y="2514600"/>
            <a:ext cx="228600" cy="76200"/>
          </a:xfrm>
          <a:prstGeom prst="rect">
            <a:avLst/>
          </a:prstGeom>
          <a:gradFill rotWithShape="0">
            <a:gsLst>
              <a:gs pos="0">
                <a:srgbClr val="993366"/>
              </a:gs>
              <a:gs pos="50000">
                <a:srgbClr val="FF99FF"/>
              </a:gs>
              <a:gs pos="100000">
                <a:srgbClr val="99336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8306" name="Rectangle 2">
            <a:extLst>
              <a:ext uri="{FF2B5EF4-FFF2-40B4-BE49-F238E27FC236}">
                <a16:creationId xmlns:a16="http://schemas.microsoft.com/office/drawing/2014/main" id="{E065B0BC-A8F6-4026-A963-7E4BB11DB3AC}"/>
              </a:ext>
            </a:extLst>
          </p:cNvPr>
          <p:cNvSpPr>
            <a:spLocks noChangeArrowheads="1"/>
          </p:cNvSpPr>
          <p:nvPr>
            <p:custDataLst>
              <p:tags r:id="rId9"/>
            </p:custDataLst>
          </p:nvPr>
        </p:nvSpPr>
        <p:spPr bwMode="auto">
          <a:xfrm>
            <a:off x="647700" y="3962400"/>
            <a:ext cx="7848600" cy="2514600"/>
          </a:xfrm>
          <a:prstGeom prst="rect">
            <a:avLst/>
          </a:prstGeom>
          <a:gradFill rotWithShape="0">
            <a:gsLst>
              <a:gs pos="0">
                <a:srgbClr val="CCECFF"/>
              </a:gs>
              <a:gs pos="100000">
                <a:srgbClr val="99CCFF"/>
              </a:gs>
            </a:gsLst>
            <a:lin ang="2700000" scaled="1"/>
          </a:gradFill>
          <a:ln w="9525">
            <a:solidFill>
              <a:schemeClr val="tx1"/>
            </a:solidFill>
            <a:miter lim="800000"/>
            <a:headEnd/>
            <a:tailEnd/>
          </a:ln>
          <a:effectLst>
            <a:outerShdw dist="107763" dir="2700000" algn="ctr" rotWithShape="0">
              <a:srgbClr val="0099CC"/>
            </a:outerShdw>
          </a:effectLst>
        </p:spPr>
        <p:txBody>
          <a:bodyPr wrap="none" anchor="ctr"/>
          <a:lstStyle/>
          <a:p>
            <a:endParaRPr lang="es-ES"/>
          </a:p>
        </p:txBody>
      </p:sp>
      <p:sp>
        <p:nvSpPr>
          <p:cNvPr id="98347" name="Text Box 43">
            <a:extLst>
              <a:ext uri="{FF2B5EF4-FFF2-40B4-BE49-F238E27FC236}">
                <a16:creationId xmlns:a16="http://schemas.microsoft.com/office/drawing/2014/main" id="{2E0142B3-0563-420F-8691-F64E03DD22A9}"/>
              </a:ext>
            </a:extLst>
          </p:cNvPr>
          <p:cNvSpPr txBox="1">
            <a:spLocks noChangeArrowheads="1"/>
          </p:cNvSpPr>
          <p:nvPr/>
        </p:nvSpPr>
        <p:spPr bwMode="auto">
          <a:xfrm>
            <a:off x="762000" y="38862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ES" b="1" dirty="0">
                <a:solidFill>
                  <a:srgbClr val="000000"/>
                </a:solidFill>
                <a:latin typeface="Arial Narrow" panose="020B0606020202030204" pitchFamily="34" charset="0"/>
              </a:rPr>
              <a:t>Primera</a:t>
            </a:r>
            <a:r>
              <a:rPr lang="es-ES_tradnl" altLang="es-ES" b="1" dirty="0">
                <a:solidFill>
                  <a:srgbClr val="000000"/>
                </a:solidFill>
                <a:latin typeface="Arial Narrow" panose="020B0606020202030204" pitchFamily="34" charset="0"/>
              </a:rPr>
              <a:t> </a:t>
            </a:r>
            <a:r>
              <a:rPr lang="en-US" altLang="es-ES" b="1" dirty="0" err="1">
                <a:solidFill>
                  <a:srgbClr val="000000"/>
                </a:solidFill>
                <a:latin typeface="Arial Narrow" panose="020B0606020202030204" pitchFamily="34" charset="0"/>
              </a:rPr>
              <a:t>ejecución</a:t>
            </a:r>
            <a:endParaRPr lang="en-US" altLang="en-US" b="1" dirty="0">
              <a:latin typeface="Arial Narrow" panose="020B0606020202030204" pitchFamily="34" charset="0"/>
            </a:endParaRPr>
          </a:p>
        </p:txBody>
      </p:sp>
      <p:sp>
        <p:nvSpPr>
          <p:cNvPr id="98310" name="Text Box 6">
            <a:extLst>
              <a:ext uri="{FF2B5EF4-FFF2-40B4-BE49-F238E27FC236}">
                <a16:creationId xmlns:a16="http://schemas.microsoft.com/office/drawing/2014/main" id="{4A4CFA07-5745-4A8F-AB9F-1DB926A36DC8}"/>
              </a:ext>
            </a:extLst>
          </p:cNvPr>
          <p:cNvSpPr txBox="1">
            <a:spLocks noChangeArrowheads="1"/>
          </p:cNvSpPr>
          <p:nvPr/>
        </p:nvSpPr>
        <p:spPr bwMode="auto">
          <a:xfrm>
            <a:off x="762000" y="56769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s-ES" b="1" dirty="0" err="1">
                <a:solidFill>
                  <a:srgbClr val="000000"/>
                </a:solidFill>
                <a:latin typeface="Arial Narrow" panose="020B0606020202030204" pitchFamily="34" charset="0"/>
              </a:rPr>
              <a:t>Ejecución</a:t>
            </a:r>
            <a:r>
              <a:rPr lang="en-US" altLang="es-ES" b="1" dirty="0">
                <a:solidFill>
                  <a:srgbClr val="000000"/>
                </a:solidFill>
                <a:latin typeface="Arial Narrow" panose="020B0606020202030204" pitchFamily="34" charset="0"/>
              </a:rPr>
              <a:t> posterior</a:t>
            </a:r>
            <a:endParaRPr lang="en-US" altLang="en-US" b="1" dirty="0">
              <a:latin typeface="Arial Narrow" panose="020B0606020202030204" pitchFamily="34" charset="0"/>
            </a:endParaRPr>
          </a:p>
        </p:txBody>
      </p:sp>
      <p:sp>
        <p:nvSpPr>
          <p:cNvPr id="98364" name="Rectangle 60">
            <a:extLst>
              <a:ext uri="{FF2B5EF4-FFF2-40B4-BE49-F238E27FC236}">
                <a16:creationId xmlns:a16="http://schemas.microsoft.com/office/drawing/2014/main" id="{555DF329-5F4A-4324-B0E7-CC88C64D8603}"/>
              </a:ext>
            </a:extLst>
          </p:cNvPr>
          <p:cNvSpPr>
            <a:spLocks noChangeArrowheads="1"/>
          </p:cNvSpPr>
          <p:nvPr/>
        </p:nvSpPr>
        <p:spPr bwMode="auto">
          <a:xfrm>
            <a:off x="6934200" y="5562600"/>
            <a:ext cx="1295400" cy="685800"/>
          </a:xfrm>
          <a:prstGeom prst="rect">
            <a:avLst/>
          </a:prstGeom>
          <a:gradFill rotWithShape="0">
            <a:gsLst>
              <a:gs pos="0">
                <a:srgbClr val="FFCCFF"/>
              </a:gs>
              <a:gs pos="100000">
                <a:schemeClr val="bg1"/>
              </a:gs>
            </a:gsLst>
            <a:lin ang="2700000" scaled="1"/>
          </a:gradFill>
          <a:ln w="9525">
            <a:solidFill>
              <a:schemeClr val="tx1"/>
            </a:solidFill>
            <a:miter lim="800000"/>
            <a:headEnd/>
            <a:tailEnd/>
          </a:ln>
          <a:effectLst>
            <a:outerShdw dist="71842" dir="2700000" algn="ctr" rotWithShape="0">
              <a:srgbClr val="0099CC"/>
            </a:outerShdw>
          </a:effectLst>
        </p:spPr>
        <p:txBody>
          <a:bodyPr wrap="none" anchor="ctr"/>
          <a:lstStyle/>
          <a:p>
            <a:pPr algn="ctr"/>
            <a:r>
              <a:rPr lang="en-US" altLang="es-ES" sz="2200">
                <a:solidFill>
                  <a:srgbClr val="000000"/>
                </a:solidFill>
                <a:latin typeface="Arial" panose="020B0604020202020204" pitchFamily="34" charset="0"/>
              </a:rPr>
              <a:t>Ejecutar</a:t>
            </a:r>
            <a:endParaRPr lang="en-US" altLang="es-ES" sz="2200">
              <a:latin typeface="Arial" panose="020B0604020202020204" pitchFamily="34" charset="0"/>
            </a:endParaRPr>
          </a:p>
        </p:txBody>
      </p:sp>
      <p:sp>
        <p:nvSpPr>
          <p:cNvPr id="98369" name="AutoShape 65">
            <a:extLst>
              <a:ext uri="{FF2B5EF4-FFF2-40B4-BE49-F238E27FC236}">
                <a16:creationId xmlns:a16="http://schemas.microsoft.com/office/drawing/2014/main" id="{3B38C3CD-41FF-4332-91C3-466FCC74F6C1}"/>
              </a:ext>
            </a:extLst>
          </p:cNvPr>
          <p:cNvSpPr>
            <a:spLocks noChangeArrowheads="1"/>
          </p:cNvSpPr>
          <p:nvPr>
            <p:custDataLst>
              <p:tags r:id="rId10"/>
            </p:custDataLst>
          </p:nvPr>
        </p:nvSpPr>
        <p:spPr bwMode="auto">
          <a:xfrm>
            <a:off x="3276600" y="5753100"/>
            <a:ext cx="1295400" cy="304800"/>
          </a:xfrm>
          <a:prstGeom prst="rightArrow">
            <a:avLst>
              <a:gd name="adj1" fmla="val 50000"/>
              <a:gd name="adj2" fmla="val 102708"/>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ES"/>
          </a:p>
        </p:txBody>
      </p:sp>
      <p:grpSp>
        <p:nvGrpSpPr>
          <p:cNvPr id="98395" name="Group 82">
            <a:extLst>
              <a:ext uri="{FF2B5EF4-FFF2-40B4-BE49-F238E27FC236}">
                <a16:creationId xmlns:a16="http://schemas.microsoft.com/office/drawing/2014/main" id="{BA94144F-E5FC-4AF3-8529-341A693118B0}"/>
              </a:ext>
            </a:extLst>
          </p:cNvPr>
          <p:cNvGrpSpPr>
            <a:grpSpLocks/>
          </p:cNvGrpSpPr>
          <p:nvPr>
            <p:custDataLst>
              <p:tags r:id="rId11"/>
            </p:custDataLst>
          </p:nvPr>
        </p:nvGrpSpPr>
        <p:grpSpPr bwMode="auto">
          <a:xfrm>
            <a:off x="5973763" y="5146675"/>
            <a:ext cx="106362" cy="533400"/>
            <a:chOff x="3763" y="3242"/>
            <a:chExt cx="67" cy="336"/>
          </a:xfrm>
        </p:grpSpPr>
        <p:sp>
          <p:nvSpPr>
            <p:cNvPr id="98380" name="Oval 76">
              <a:extLst>
                <a:ext uri="{FF2B5EF4-FFF2-40B4-BE49-F238E27FC236}">
                  <a16:creationId xmlns:a16="http://schemas.microsoft.com/office/drawing/2014/main" id="{FBCB0223-F4D9-4EB4-9FB6-8B0C0971F50D}"/>
                </a:ext>
              </a:extLst>
            </p:cNvPr>
            <p:cNvSpPr>
              <a:spLocks noChangeArrowheads="1"/>
            </p:cNvSpPr>
            <p:nvPr>
              <p:custDataLst>
                <p:tags r:id="rId16"/>
              </p:custDataLst>
            </p:nvPr>
          </p:nvSpPr>
          <p:spPr bwMode="auto">
            <a:xfrm>
              <a:off x="3763" y="3242"/>
              <a:ext cx="67" cy="67"/>
            </a:xfrm>
            <a:prstGeom prst="ellipse">
              <a:avLst/>
            </a:prstGeom>
            <a:gradFill rotWithShape="0">
              <a:gsLst>
                <a:gs pos="0">
                  <a:srgbClr val="FF99FF"/>
                </a:gs>
                <a:gs pos="100000">
                  <a:srgbClr val="993366"/>
                </a:gs>
              </a:gsLst>
              <a:path path="shape">
                <a:fillToRect l="50000" t="50000" r="50000" b="50000"/>
              </a:path>
            </a:gradFill>
            <a:ln w="9525">
              <a:solidFill>
                <a:srgbClr val="993366"/>
              </a:solidFill>
              <a:round/>
              <a:headEnd/>
              <a:tailEnd/>
            </a:ln>
            <a:effectLst>
              <a:outerShdw dist="35921" dir="2700000" algn="ctr" rotWithShape="0">
                <a:srgbClr val="808080"/>
              </a:outerShdw>
            </a:effectLst>
          </p:spPr>
          <p:txBody>
            <a:bodyPr wrap="none" anchor="ctr"/>
            <a:lstStyle/>
            <a:p>
              <a:endParaRPr lang="es-ES"/>
            </a:p>
          </p:txBody>
        </p:sp>
        <p:sp>
          <p:nvSpPr>
            <p:cNvPr id="98381" name="Oval 77">
              <a:extLst>
                <a:ext uri="{FF2B5EF4-FFF2-40B4-BE49-F238E27FC236}">
                  <a16:creationId xmlns:a16="http://schemas.microsoft.com/office/drawing/2014/main" id="{48BB8F55-7341-4BCC-874A-F1C5580F4528}"/>
                </a:ext>
              </a:extLst>
            </p:cNvPr>
            <p:cNvSpPr>
              <a:spLocks noChangeArrowheads="1"/>
            </p:cNvSpPr>
            <p:nvPr>
              <p:custDataLst>
                <p:tags r:id="rId17"/>
              </p:custDataLst>
            </p:nvPr>
          </p:nvSpPr>
          <p:spPr bwMode="auto">
            <a:xfrm>
              <a:off x="3763" y="3332"/>
              <a:ext cx="67" cy="67"/>
            </a:xfrm>
            <a:prstGeom prst="ellipse">
              <a:avLst/>
            </a:prstGeom>
            <a:gradFill rotWithShape="0">
              <a:gsLst>
                <a:gs pos="0">
                  <a:srgbClr val="FF99FF"/>
                </a:gs>
                <a:gs pos="100000">
                  <a:srgbClr val="993366"/>
                </a:gs>
              </a:gsLst>
              <a:path path="shape">
                <a:fillToRect l="50000" t="50000" r="50000" b="50000"/>
              </a:path>
            </a:gradFill>
            <a:ln w="9525">
              <a:solidFill>
                <a:srgbClr val="993366"/>
              </a:solidFill>
              <a:round/>
              <a:headEnd/>
              <a:tailEnd/>
            </a:ln>
            <a:effectLst>
              <a:outerShdw dist="35921" dir="2700000" algn="ctr" rotWithShape="0">
                <a:srgbClr val="808080"/>
              </a:outerShdw>
            </a:effectLst>
          </p:spPr>
          <p:txBody>
            <a:bodyPr wrap="none" anchor="ctr"/>
            <a:lstStyle/>
            <a:p>
              <a:endParaRPr lang="es-ES"/>
            </a:p>
          </p:txBody>
        </p:sp>
        <p:sp>
          <p:nvSpPr>
            <p:cNvPr id="98382" name="Oval 78">
              <a:extLst>
                <a:ext uri="{FF2B5EF4-FFF2-40B4-BE49-F238E27FC236}">
                  <a16:creationId xmlns:a16="http://schemas.microsoft.com/office/drawing/2014/main" id="{43279757-435D-4C44-A422-95B44A236BBE}"/>
                </a:ext>
              </a:extLst>
            </p:cNvPr>
            <p:cNvSpPr>
              <a:spLocks noChangeArrowheads="1"/>
            </p:cNvSpPr>
            <p:nvPr>
              <p:custDataLst>
                <p:tags r:id="rId18"/>
              </p:custDataLst>
            </p:nvPr>
          </p:nvSpPr>
          <p:spPr bwMode="auto">
            <a:xfrm>
              <a:off x="3763" y="3421"/>
              <a:ext cx="67" cy="67"/>
            </a:xfrm>
            <a:prstGeom prst="ellipse">
              <a:avLst/>
            </a:prstGeom>
            <a:gradFill rotWithShape="0">
              <a:gsLst>
                <a:gs pos="0">
                  <a:srgbClr val="FF99FF"/>
                </a:gs>
                <a:gs pos="100000">
                  <a:srgbClr val="993366"/>
                </a:gs>
              </a:gsLst>
              <a:path path="shape">
                <a:fillToRect l="50000" t="50000" r="50000" b="50000"/>
              </a:path>
            </a:gradFill>
            <a:ln w="9525">
              <a:solidFill>
                <a:srgbClr val="993366"/>
              </a:solidFill>
              <a:round/>
              <a:headEnd/>
              <a:tailEnd/>
            </a:ln>
            <a:effectLst>
              <a:outerShdw dist="35921" dir="2700000" algn="ctr" rotWithShape="0">
                <a:srgbClr val="808080"/>
              </a:outerShdw>
            </a:effectLst>
          </p:spPr>
          <p:txBody>
            <a:bodyPr wrap="none" anchor="ctr"/>
            <a:lstStyle/>
            <a:p>
              <a:endParaRPr lang="es-ES"/>
            </a:p>
          </p:txBody>
        </p:sp>
        <p:sp>
          <p:nvSpPr>
            <p:cNvPr id="98383" name="Oval 79">
              <a:extLst>
                <a:ext uri="{FF2B5EF4-FFF2-40B4-BE49-F238E27FC236}">
                  <a16:creationId xmlns:a16="http://schemas.microsoft.com/office/drawing/2014/main" id="{3FF9CF5C-5A8A-4ADF-A34A-F5B91F271B04}"/>
                </a:ext>
              </a:extLst>
            </p:cNvPr>
            <p:cNvSpPr>
              <a:spLocks noChangeArrowheads="1"/>
            </p:cNvSpPr>
            <p:nvPr>
              <p:custDataLst>
                <p:tags r:id="rId19"/>
              </p:custDataLst>
            </p:nvPr>
          </p:nvSpPr>
          <p:spPr bwMode="auto">
            <a:xfrm>
              <a:off x="3763" y="3511"/>
              <a:ext cx="67" cy="67"/>
            </a:xfrm>
            <a:prstGeom prst="ellipse">
              <a:avLst/>
            </a:prstGeom>
            <a:gradFill rotWithShape="0">
              <a:gsLst>
                <a:gs pos="0">
                  <a:srgbClr val="FF99FF"/>
                </a:gs>
                <a:gs pos="100000">
                  <a:srgbClr val="993366"/>
                </a:gs>
              </a:gsLst>
              <a:path path="shape">
                <a:fillToRect l="50000" t="50000" r="50000" b="50000"/>
              </a:path>
            </a:gradFill>
            <a:ln w="9525">
              <a:solidFill>
                <a:srgbClr val="993366"/>
              </a:solidFill>
              <a:round/>
              <a:headEnd/>
              <a:tailEnd/>
            </a:ln>
            <a:effectLst>
              <a:outerShdw dist="35921" dir="2700000" algn="ctr" rotWithShape="0">
                <a:srgbClr val="808080"/>
              </a:outerShdw>
            </a:effectLst>
          </p:spPr>
          <p:txBody>
            <a:bodyPr wrap="none" anchor="ctr"/>
            <a:lstStyle/>
            <a:p>
              <a:endParaRPr lang="es-ES"/>
            </a:p>
          </p:txBody>
        </p:sp>
      </p:grpSp>
      <p:sp>
        <p:nvSpPr>
          <p:cNvPr id="98352" name="Rectangle 48">
            <a:extLst>
              <a:ext uri="{FF2B5EF4-FFF2-40B4-BE49-F238E27FC236}">
                <a16:creationId xmlns:a16="http://schemas.microsoft.com/office/drawing/2014/main" id="{4827FA12-C5BA-47CE-8AD7-392ECFB185DD}"/>
              </a:ext>
            </a:extLst>
          </p:cNvPr>
          <p:cNvSpPr>
            <a:spLocks noChangeArrowheads="1"/>
          </p:cNvSpPr>
          <p:nvPr/>
        </p:nvSpPr>
        <p:spPr bwMode="auto">
          <a:xfrm>
            <a:off x="4724400" y="5562600"/>
            <a:ext cx="1981200" cy="685800"/>
          </a:xfrm>
          <a:prstGeom prst="rect">
            <a:avLst/>
          </a:prstGeom>
          <a:gradFill rotWithShape="0">
            <a:gsLst>
              <a:gs pos="0">
                <a:srgbClr val="66FFFF"/>
              </a:gs>
              <a:gs pos="100000">
                <a:schemeClr val="bg1"/>
              </a:gs>
            </a:gsLst>
            <a:lin ang="5400000" scaled="1"/>
          </a:gradFill>
          <a:ln w="9525">
            <a:solidFill>
              <a:schemeClr val="tx1"/>
            </a:solidFill>
            <a:miter lim="800000"/>
            <a:headEnd/>
            <a:tailEnd/>
          </a:ln>
          <a:effectLst>
            <a:outerShdw dist="71842" dir="2700000" algn="ctr" rotWithShape="0">
              <a:srgbClr val="0099CC"/>
            </a:outerShdw>
          </a:effectLst>
        </p:spPr>
        <p:txBody>
          <a:bodyPr wrap="none" anchor="ctr"/>
          <a:lstStyle/>
          <a:p>
            <a:pPr algn="ctr">
              <a:lnSpc>
                <a:spcPct val="90000"/>
              </a:lnSpc>
            </a:pPr>
            <a:r>
              <a:rPr lang="en-US" altLang="es-ES" sz="2200">
                <a:solidFill>
                  <a:srgbClr val="000000"/>
                </a:solidFill>
                <a:latin typeface="Arial" panose="020B0604020202020204" pitchFamily="34" charset="0"/>
              </a:rPr>
              <a:t>Procedimiento</a:t>
            </a:r>
            <a:endParaRPr lang="en-US" altLang="es-ES" sz="2200">
              <a:latin typeface="Arial" panose="020B0604020202020204" pitchFamily="34" charset="0"/>
            </a:endParaRPr>
          </a:p>
          <a:p>
            <a:pPr algn="ctr">
              <a:lnSpc>
                <a:spcPct val="90000"/>
              </a:lnSpc>
            </a:pPr>
            <a:r>
              <a:rPr lang="en-US" altLang="es-ES" sz="2200">
                <a:solidFill>
                  <a:srgbClr val="000000"/>
                </a:solidFill>
                <a:latin typeface="Arial" panose="020B0604020202020204" pitchFamily="34" charset="0"/>
              </a:rPr>
              <a:t>en caché</a:t>
            </a:r>
          </a:p>
        </p:txBody>
      </p:sp>
      <p:sp>
        <p:nvSpPr>
          <p:cNvPr id="98392" name="Rectangle 88">
            <a:extLst>
              <a:ext uri="{FF2B5EF4-FFF2-40B4-BE49-F238E27FC236}">
                <a16:creationId xmlns:a16="http://schemas.microsoft.com/office/drawing/2014/main" id="{5920E7E6-E758-4CDC-9088-1C11A7359C59}"/>
              </a:ext>
            </a:extLst>
          </p:cNvPr>
          <p:cNvSpPr>
            <a:spLocks noChangeArrowheads="1"/>
          </p:cNvSpPr>
          <p:nvPr/>
        </p:nvSpPr>
        <p:spPr bwMode="auto">
          <a:xfrm>
            <a:off x="6705600" y="5867400"/>
            <a:ext cx="228600" cy="76200"/>
          </a:xfrm>
          <a:prstGeom prst="rect">
            <a:avLst/>
          </a:prstGeom>
          <a:gradFill rotWithShape="0">
            <a:gsLst>
              <a:gs pos="0">
                <a:srgbClr val="993366"/>
              </a:gs>
              <a:gs pos="50000">
                <a:srgbClr val="FF99FF"/>
              </a:gs>
              <a:gs pos="100000">
                <a:srgbClr val="99336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39" name="Rectangle 50">
            <a:extLst>
              <a:ext uri="{FF2B5EF4-FFF2-40B4-BE49-F238E27FC236}">
                <a16:creationId xmlns:a16="http://schemas.microsoft.com/office/drawing/2014/main" id="{2C0F3195-7C57-47A8-A4A2-ADD509B124A5}"/>
              </a:ext>
            </a:extLst>
          </p:cNvPr>
          <p:cNvSpPr>
            <a:spLocks noChangeArrowheads="1"/>
          </p:cNvSpPr>
          <p:nvPr/>
        </p:nvSpPr>
        <p:spPr bwMode="auto">
          <a:xfrm>
            <a:off x="7054702" y="4392327"/>
            <a:ext cx="1295400" cy="685800"/>
          </a:xfrm>
          <a:prstGeom prst="rect">
            <a:avLst/>
          </a:prstGeom>
          <a:gradFill rotWithShape="0">
            <a:gsLst>
              <a:gs pos="0">
                <a:srgbClr val="FFCCFF"/>
              </a:gs>
              <a:gs pos="100000">
                <a:schemeClr val="bg1"/>
              </a:gs>
            </a:gsLst>
            <a:lin ang="2700000" scaled="1"/>
          </a:gradFill>
          <a:ln w="9525">
            <a:solidFill>
              <a:schemeClr val="tx1"/>
            </a:solidFill>
            <a:miter lim="800000"/>
            <a:headEnd/>
            <a:tailEnd/>
          </a:ln>
          <a:effectLst>
            <a:outerShdw dist="71842" dir="2700000" algn="ctr" rotWithShape="0">
              <a:srgbClr val="0099CC"/>
            </a:outerShdw>
          </a:effectLst>
        </p:spPr>
        <p:txBody>
          <a:bodyPr wrap="none" anchor="ctr"/>
          <a:lstStyle/>
          <a:p>
            <a:pPr algn="ctr"/>
            <a:r>
              <a:rPr lang="en-US" altLang="es-ES" sz="2200" dirty="0" err="1">
                <a:solidFill>
                  <a:srgbClr val="000000"/>
                </a:solidFill>
                <a:latin typeface="Arial" panose="020B0604020202020204" pitchFamily="34" charset="0"/>
              </a:rPr>
              <a:t>Ejecutar</a:t>
            </a:r>
            <a:endParaRPr lang="en-US" altLang="es-ES" sz="2200" dirty="0">
              <a:latin typeface="Arial" panose="020B0604020202020204" pitchFamily="34" charset="0"/>
            </a:endParaRPr>
          </a:p>
        </p:txBody>
      </p:sp>
      <p:sp>
        <p:nvSpPr>
          <p:cNvPr id="40" name="Rectangle 51">
            <a:extLst>
              <a:ext uri="{FF2B5EF4-FFF2-40B4-BE49-F238E27FC236}">
                <a16:creationId xmlns:a16="http://schemas.microsoft.com/office/drawing/2014/main" id="{CDA25C19-D2E2-4F6E-8C42-D466F0EBAFF3}"/>
              </a:ext>
            </a:extLst>
          </p:cNvPr>
          <p:cNvSpPr>
            <a:spLocks noChangeArrowheads="1"/>
          </p:cNvSpPr>
          <p:nvPr/>
        </p:nvSpPr>
        <p:spPr bwMode="auto">
          <a:xfrm>
            <a:off x="5530702" y="4392327"/>
            <a:ext cx="1295400" cy="685800"/>
          </a:xfrm>
          <a:prstGeom prst="rect">
            <a:avLst/>
          </a:prstGeom>
          <a:gradFill rotWithShape="0">
            <a:gsLst>
              <a:gs pos="0">
                <a:srgbClr val="FFCCFF"/>
              </a:gs>
              <a:gs pos="100000">
                <a:schemeClr val="bg1"/>
              </a:gs>
            </a:gsLst>
            <a:lin ang="2700000" scaled="1"/>
          </a:gradFill>
          <a:ln w="9525">
            <a:solidFill>
              <a:schemeClr val="tx1"/>
            </a:solidFill>
            <a:miter lim="800000"/>
            <a:headEnd/>
            <a:tailEnd/>
          </a:ln>
          <a:effectLst>
            <a:outerShdw dist="71842" dir="2700000" algn="ctr" rotWithShape="0">
              <a:srgbClr val="0099CC"/>
            </a:outerShdw>
          </a:effectLst>
        </p:spPr>
        <p:txBody>
          <a:bodyPr wrap="none" anchor="ctr"/>
          <a:lstStyle/>
          <a:p>
            <a:pPr algn="ctr"/>
            <a:r>
              <a:rPr lang="en-US" altLang="es-ES" sz="2200">
                <a:solidFill>
                  <a:srgbClr val="000000"/>
                </a:solidFill>
                <a:latin typeface="Arial" panose="020B0604020202020204" pitchFamily="34" charset="0"/>
              </a:rPr>
              <a:t>Compilar</a:t>
            </a:r>
            <a:endParaRPr lang="en-US" altLang="es-ES" sz="2200">
              <a:latin typeface="Arial" panose="020B0604020202020204" pitchFamily="34" charset="0"/>
            </a:endParaRPr>
          </a:p>
        </p:txBody>
      </p:sp>
      <p:sp>
        <p:nvSpPr>
          <p:cNvPr id="41" name="Rectangle 52">
            <a:extLst>
              <a:ext uri="{FF2B5EF4-FFF2-40B4-BE49-F238E27FC236}">
                <a16:creationId xmlns:a16="http://schemas.microsoft.com/office/drawing/2014/main" id="{1D64C14A-ACDC-44AB-9717-ED49AEB8FC17}"/>
              </a:ext>
            </a:extLst>
          </p:cNvPr>
          <p:cNvSpPr>
            <a:spLocks noChangeArrowheads="1"/>
          </p:cNvSpPr>
          <p:nvPr/>
        </p:nvSpPr>
        <p:spPr bwMode="auto">
          <a:xfrm>
            <a:off x="4006702" y="4392327"/>
            <a:ext cx="1295400" cy="685800"/>
          </a:xfrm>
          <a:prstGeom prst="rect">
            <a:avLst/>
          </a:prstGeom>
          <a:gradFill rotWithShape="0">
            <a:gsLst>
              <a:gs pos="0">
                <a:srgbClr val="FFCCFF"/>
              </a:gs>
              <a:gs pos="100000">
                <a:schemeClr val="bg1"/>
              </a:gs>
            </a:gsLst>
            <a:lin ang="2700000" scaled="1"/>
          </a:gradFill>
          <a:ln w="9525">
            <a:solidFill>
              <a:schemeClr val="tx1"/>
            </a:solidFill>
            <a:miter lim="800000"/>
            <a:headEnd/>
            <a:tailEnd/>
          </a:ln>
          <a:effectLst>
            <a:outerShdw dist="71842" dir="2700000" algn="ctr" rotWithShape="0">
              <a:srgbClr val="0099CC"/>
            </a:outerShdw>
          </a:effectLst>
        </p:spPr>
        <p:txBody>
          <a:bodyPr wrap="none" anchor="ctr"/>
          <a:lstStyle/>
          <a:p>
            <a:pPr algn="ctr"/>
            <a:r>
              <a:rPr lang="en-US" altLang="es-ES" sz="2200">
                <a:solidFill>
                  <a:srgbClr val="000000"/>
                </a:solidFill>
                <a:latin typeface="Arial" panose="020B0604020202020204" pitchFamily="34" charset="0"/>
              </a:rPr>
              <a:t>Optimizar</a:t>
            </a:r>
            <a:endParaRPr lang="en-US" altLang="es-ES" sz="2200">
              <a:latin typeface="Arial" panose="020B0604020202020204" pitchFamily="34" charset="0"/>
            </a:endParaRPr>
          </a:p>
        </p:txBody>
      </p:sp>
      <p:sp>
        <p:nvSpPr>
          <p:cNvPr id="42" name="Rectangle 53">
            <a:extLst>
              <a:ext uri="{FF2B5EF4-FFF2-40B4-BE49-F238E27FC236}">
                <a16:creationId xmlns:a16="http://schemas.microsoft.com/office/drawing/2014/main" id="{272C61FB-0DB9-44EE-A076-DED819215A6B}"/>
              </a:ext>
            </a:extLst>
          </p:cNvPr>
          <p:cNvSpPr>
            <a:spLocks noChangeArrowheads="1"/>
          </p:cNvSpPr>
          <p:nvPr/>
        </p:nvSpPr>
        <p:spPr bwMode="auto">
          <a:xfrm>
            <a:off x="2482702" y="4392327"/>
            <a:ext cx="1295400" cy="685800"/>
          </a:xfrm>
          <a:prstGeom prst="rect">
            <a:avLst/>
          </a:prstGeom>
          <a:gradFill rotWithShape="0">
            <a:gsLst>
              <a:gs pos="0">
                <a:srgbClr val="FFCCFF"/>
              </a:gs>
              <a:gs pos="100000">
                <a:schemeClr val="bg1"/>
              </a:gs>
            </a:gsLst>
            <a:lin ang="2700000" scaled="1"/>
          </a:gradFill>
          <a:ln w="9525">
            <a:solidFill>
              <a:schemeClr val="tx1"/>
            </a:solidFill>
            <a:miter lim="800000"/>
            <a:headEnd/>
            <a:tailEnd/>
          </a:ln>
          <a:effectLst>
            <a:outerShdw dist="71842" dir="2700000" algn="ctr" rotWithShape="0">
              <a:srgbClr val="0099CC"/>
            </a:outerShdw>
          </a:effectLst>
        </p:spPr>
        <p:txBody>
          <a:bodyPr wrap="none" anchor="ctr"/>
          <a:lstStyle/>
          <a:p>
            <a:pPr algn="ctr"/>
            <a:r>
              <a:rPr lang="en-US" altLang="es-ES" sz="2200">
                <a:solidFill>
                  <a:srgbClr val="000000"/>
                </a:solidFill>
                <a:latin typeface="Arial" panose="020B0604020202020204" pitchFamily="34" charset="0"/>
              </a:rPr>
              <a:t>Resolver</a:t>
            </a:r>
            <a:endParaRPr lang="en-US" altLang="es-ES" sz="2200">
              <a:latin typeface="Arial" panose="020B0604020202020204" pitchFamily="34" charset="0"/>
            </a:endParaRPr>
          </a:p>
        </p:txBody>
      </p:sp>
      <p:sp>
        <p:nvSpPr>
          <p:cNvPr id="43" name="Rectangle 54">
            <a:extLst>
              <a:ext uri="{FF2B5EF4-FFF2-40B4-BE49-F238E27FC236}">
                <a16:creationId xmlns:a16="http://schemas.microsoft.com/office/drawing/2014/main" id="{AA9C5D15-779F-4FB6-A6F3-3E2671E76EED}"/>
              </a:ext>
            </a:extLst>
          </p:cNvPr>
          <p:cNvSpPr>
            <a:spLocks noChangeArrowheads="1"/>
          </p:cNvSpPr>
          <p:nvPr/>
        </p:nvSpPr>
        <p:spPr bwMode="auto">
          <a:xfrm>
            <a:off x="958702" y="4392327"/>
            <a:ext cx="1295400" cy="685800"/>
          </a:xfrm>
          <a:prstGeom prst="rect">
            <a:avLst/>
          </a:prstGeom>
          <a:gradFill rotWithShape="0">
            <a:gsLst>
              <a:gs pos="0">
                <a:srgbClr val="FFCCFF"/>
              </a:gs>
              <a:gs pos="100000">
                <a:schemeClr val="bg1"/>
              </a:gs>
            </a:gsLst>
            <a:lin ang="2700000" scaled="1"/>
          </a:gradFill>
          <a:ln w="9525">
            <a:solidFill>
              <a:schemeClr val="tx1"/>
            </a:solidFill>
            <a:miter lim="800000"/>
            <a:headEnd/>
            <a:tailEnd/>
          </a:ln>
          <a:effectLst>
            <a:outerShdw dist="71842" dir="2700000" algn="ctr" rotWithShape="0">
              <a:srgbClr val="0099CC"/>
            </a:outerShdw>
          </a:effectLst>
        </p:spPr>
        <p:txBody>
          <a:bodyPr wrap="none" anchor="ctr"/>
          <a:lstStyle/>
          <a:p>
            <a:pPr algn="ctr"/>
            <a:r>
              <a:rPr lang="en-US" altLang="es-ES" sz="2200">
                <a:solidFill>
                  <a:srgbClr val="000000"/>
                </a:solidFill>
                <a:latin typeface="Arial" panose="020B0604020202020204" pitchFamily="34" charset="0"/>
              </a:rPr>
              <a:t>Analizar</a:t>
            </a:r>
            <a:endParaRPr lang="en-US" altLang="es-ES" sz="2200">
              <a:latin typeface="Arial" panose="020B0604020202020204" pitchFamily="34" charset="0"/>
            </a:endParaRPr>
          </a:p>
        </p:txBody>
      </p:sp>
      <p:sp>
        <p:nvSpPr>
          <p:cNvPr id="44" name="Rectangle 67">
            <a:extLst>
              <a:ext uri="{FF2B5EF4-FFF2-40B4-BE49-F238E27FC236}">
                <a16:creationId xmlns:a16="http://schemas.microsoft.com/office/drawing/2014/main" id="{89CF31C3-9E54-440F-B787-B3659AB6C77F}"/>
              </a:ext>
            </a:extLst>
          </p:cNvPr>
          <p:cNvSpPr>
            <a:spLocks noChangeArrowheads="1"/>
          </p:cNvSpPr>
          <p:nvPr>
            <p:custDataLst>
              <p:tags r:id="rId12"/>
            </p:custDataLst>
          </p:nvPr>
        </p:nvSpPr>
        <p:spPr bwMode="auto">
          <a:xfrm>
            <a:off x="2254102" y="4697127"/>
            <a:ext cx="228600" cy="76200"/>
          </a:xfrm>
          <a:prstGeom prst="rect">
            <a:avLst/>
          </a:prstGeom>
          <a:gradFill rotWithShape="0">
            <a:gsLst>
              <a:gs pos="0">
                <a:srgbClr val="993366"/>
              </a:gs>
              <a:gs pos="50000">
                <a:srgbClr val="FF99FF"/>
              </a:gs>
              <a:gs pos="100000">
                <a:srgbClr val="99336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5" name="Rectangle 68">
            <a:extLst>
              <a:ext uri="{FF2B5EF4-FFF2-40B4-BE49-F238E27FC236}">
                <a16:creationId xmlns:a16="http://schemas.microsoft.com/office/drawing/2014/main" id="{62C408AE-1EDC-4C41-A4BF-2195C04AFA57}"/>
              </a:ext>
            </a:extLst>
          </p:cNvPr>
          <p:cNvSpPr>
            <a:spLocks noChangeArrowheads="1"/>
          </p:cNvSpPr>
          <p:nvPr>
            <p:custDataLst>
              <p:tags r:id="rId13"/>
            </p:custDataLst>
          </p:nvPr>
        </p:nvSpPr>
        <p:spPr bwMode="auto">
          <a:xfrm>
            <a:off x="3778102" y="4697127"/>
            <a:ext cx="228600" cy="76200"/>
          </a:xfrm>
          <a:prstGeom prst="rect">
            <a:avLst/>
          </a:prstGeom>
          <a:gradFill rotWithShape="0">
            <a:gsLst>
              <a:gs pos="0">
                <a:srgbClr val="993366"/>
              </a:gs>
              <a:gs pos="50000">
                <a:srgbClr val="FF99FF"/>
              </a:gs>
              <a:gs pos="100000">
                <a:srgbClr val="99336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6" name="Rectangle 69">
            <a:extLst>
              <a:ext uri="{FF2B5EF4-FFF2-40B4-BE49-F238E27FC236}">
                <a16:creationId xmlns:a16="http://schemas.microsoft.com/office/drawing/2014/main" id="{384860AC-88FC-4DFD-9245-A8E38A28157E}"/>
              </a:ext>
            </a:extLst>
          </p:cNvPr>
          <p:cNvSpPr>
            <a:spLocks noChangeArrowheads="1"/>
          </p:cNvSpPr>
          <p:nvPr>
            <p:custDataLst>
              <p:tags r:id="rId14"/>
            </p:custDataLst>
          </p:nvPr>
        </p:nvSpPr>
        <p:spPr bwMode="auto">
          <a:xfrm>
            <a:off x="5302102" y="4697127"/>
            <a:ext cx="228600" cy="76200"/>
          </a:xfrm>
          <a:prstGeom prst="rect">
            <a:avLst/>
          </a:prstGeom>
          <a:gradFill rotWithShape="0">
            <a:gsLst>
              <a:gs pos="0">
                <a:srgbClr val="993366"/>
              </a:gs>
              <a:gs pos="50000">
                <a:srgbClr val="FF99FF"/>
              </a:gs>
              <a:gs pos="100000">
                <a:srgbClr val="99336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7" name="Rectangle 70">
            <a:extLst>
              <a:ext uri="{FF2B5EF4-FFF2-40B4-BE49-F238E27FC236}">
                <a16:creationId xmlns:a16="http://schemas.microsoft.com/office/drawing/2014/main" id="{39667F0B-2BF6-42DA-B3B8-0BE72D9FEAB4}"/>
              </a:ext>
            </a:extLst>
          </p:cNvPr>
          <p:cNvSpPr>
            <a:spLocks noChangeArrowheads="1"/>
          </p:cNvSpPr>
          <p:nvPr>
            <p:custDataLst>
              <p:tags r:id="rId15"/>
            </p:custDataLst>
          </p:nvPr>
        </p:nvSpPr>
        <p:spPr bwMode="auto">
          <a:xfrm>
            <a:off x="6826102" y="4697127"/>
            <a:ext cx="228600" cy="76200"/>
          </a:xfrm>
          <a:prstGeom prst="rect">
            <a:avLst/>
          </a:prstGeom>
          <a:gradFill rotWithShape="0">
            <a:gsLst>
              <a:gs pos="0">
                <a:srgbClr val="993366"/>
              </a:gs>
              <a:gs pos="50000">
                <a:srgbClr val="FF99FF"/>
              </a:gs>
              <a:gs pos="100000">
                <a:srgbClr val="99336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28"/>
                                        </p:tgtEl>
                                        <p:attrNameLst>
                                          <p:attrName>style.visibility</p:attrName>
                                        </p:attrNameLst>
                                      </p:cBhvr>
                                      <p:to>
                                        <p:strVal val="visible"/>
                                      </p:to>
                                    </p:set>
                                    <p:anim calcmode="lin" valueType="num">
                                      <p:cBhvr additive="base">
                                        <p:cTn id="7" dur="500" fill="hold"/>
                                        <p:tgtEl>
                                          <p:spTgt spid="98328"/>
                                        </p:tgtEl>
                                        <p:attrNameLst>
                                          <p:attrName>ppt_x</p:attrName>
                                        </p:attrNameLst>
                                      </p:cBhvr>
                                      <p:tavLst>
                                        <p:tav tm="0">
                                          <p:val>
                                            <p:strVal val="#ppt_x"/>
                                          </p:val>
                                        </p:tav>
                                        <p:tav tm="100000">
                                          <p:val>
                                            <p:strVal val="#ppt_x"/>
                                          </p:val>
                                        </p:tav>
                                      </p:tavLst>
                                    </p:anim>
                                    <p:anim calcmode="lin" valueType="num">
                                      <p:cBhvr additive="base">
                                        <p:cTn id="8" dur="500" fill="hold"/>
                                        <p:tgtEl>
                                          <p:spTgt spid="983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8312"/>
                                        </p:tgtEl>
                                        <p:attrNameLst>
                                          <p:attrName>style.visibility</p:attrName>
                                        </p:attrNameLst>
                                      </p:cBhvr>
                                      <p:to>
                                        <p:strVal val="visible"/>
                                      </p:to>
                                    </p:set>
                                    <p:animEffect transition="in" filter="fade">
                                      <p:cBhvr>
                                        <p:cTn id="13" dur="500"/>
                                        <p:tgtEl>
                                          <p:spTgt spid="98312"/>
                                        </p:tgtEl>
                                      </p:cBhvr>
                                    </p:animEffect>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98368"/>
                                        </p:tgtEl>
                                        <p:attrNameLst>
                                          <p:attrName>style.visibility</p:attrName>
                                        </p:attrNameLst>
                                      </p:cBhvr>
                                      <p:to>
                                        <p:strVal val="visible"/>
                                      </p:to>
                                    </p:set>
                                    <p:anim calcmode="lin" valueType="num">
                                      <p:cBhvr additive="base">
                                        <p:cTn id="17" dur="500" fill="hold"/>
                                        <p:tgtEl>
                                          <p:spTgt spid="98368"/>
                                        </p:tgtEl>
                                        <p:attrNameLst>
                                          <p:attrName>ppt_x</p:attrName>
                                        </p:attrNameLst>
                                      </p:cBhvr>
                                      <p:tavLst>
                                        <p:tav tm="0">
                                          <p:val>
                                            <p:strVal val="0-#ppt_w/2"/>
                                          </p:val>
                                        </p:tav>
                                        <p:tav tm="100000">
                                          <p:val>
                                            <p:strVal val="#ppt_x"/>
                                          </p:val>
                                        </p:tav>
                                      </p:tavLst>
                                    </p:anim>
                                    <p:anim calcmode="lin" valueType="num">
                                      <p:cBhvr additive="base">
                                        <p:cTn id="18" dur="500" fill="hold"/>
                                        <p:tgtEl>
                                          <p:spTgt spid="9836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8358"/>
                                        </p:tgtEl>
                                        <p:attrNameLst>
                                          <p:attrName>style.visibility</p:attrName>
                                        </p:attrNameLst>
                                      </p:cBhvr>
                                      <p:to>
                                        <p:strVal val="visible"/>
                                      </p:to>
                                    </p:set>
                                    <p:anim calcmode="lin" valueType="num">
                                      <p:cBhvr additive="base">
                                        <p:cTn id="23" dur="500" fill="hold"/>
                                        <p:tgtEl>
                                          <p:spTgt spid="98358"/>
                                        </p:tgtEl>
                                        <p:attrNameLst>
                                          <p:attrName>ppt_x</p:attrName>
                                        </p:attrNameLst>
                                      </p:cBhvr>
                                      <p:tavLst>
                                        <p:tav tm="0">
                                          <p:val>
                                            <p:strVal val="0-#ppt_w/2"/>
                                          </p:val>
                                        </p:tav>
                                        <p:tav tm="100000">
                                          <p:val>
                                            <p:strVal val="#ppt_x"/>
                                          </p:val>
                                        </p:tav>
                                      </p:tavLst>
                                    </p:anim>
                                    <p:anim calcmode="lin" valueType="num">
                                      <p:cBhvr additive="base">
                                        <p:cTn id="24" dur="500" fill="hold"/>
                                        <p:tgtEl>
                                          <p:spTgt spid="9835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8371"/>
                                        </p:tgtEl>
                                        <p:attrNameLst>
                                          <p:attrName>style.visibility</p:attrName>
                                        </p:attrNameLst>
                                      </p:cBhvr>
                                      <p:to>
                                        <p:strVal val="visible"/>
                                      </p:to>
                                    </p:set>
                                    <p:animEffect transition="in" filter="fade">
                                      <p:cBhvr>
                                        <p:cTn id="29" dur="500"/>
                                        <p:tgtEl>
                                          <p:spTgt spid="98371"/>
                                        </p:tgtEl>
                                      </p:cBhvr>
                                    </p:animEffect>
                                  </p:childTnLst>
                                </p:cTn>
                              </p:par>
                            </p:childTnLst>
                          </p:cTn>
                        </p:par>
                        <p:par>
                          <p:cTn id="30" fill="hold">
                            <p:stCondLst>
                              <p:cond delay="500"/>
                            </p:stCondLst>
                            <p:childTnLst>
                              <p:par>
                                <p:cTn id="31" presetID="2" presetClass="entr" presetSubtype="8" fill="hold" grpId="0" nodeType="afterEffect">
                                  <p:stCondLst>
                                    <p:cond delay="0"/>
                                  </p:stCondLst>
                                  <p:childTnLst>
                                    <p:set>
                                      <p:cBhvr>
                                        <p:cTn id="32" dur="1" fill="hold">
                                          <p:stCondLst>
                                            <p:cond delay="0"/>
                                          </p:stCondLst>
                                        </p:cTn>
                                        <p:tgtEl>
                                          <p:spTgt spid="98357"/>
                                        </p:tgtEl>
                                        <p:attrNameLst>
                                          <p:attrName>style.visibility</p:attrName>
                                        </p:attrNameLst>
                                      </p:cBhvr>
                                      <p:to>
                                        <p:strVal val="visible"/>
                                      </p:to>
                                    </p:set>
                                    <p:anim calcmode="lin" valueType="num">
                                      <p:cBhvr additive="base">
                                        <p:cTn id="33" dur="500" fill="hold"/>
                                        <p:tgtEl>
                                          <p:spTgt spid="98357"/>
                                        </p:tgtEl>
                                        <p:attrNameLst>
                                          <p:attrName>ppt_x</p:attrName>
                                        </p:attrNameLst>
                                      </p:cBhvr>
                                      <p:tavLst>
                                        <p:tav tm="0">
                                          <p:val>
                                            <p:strVal val="0-#ppt_w/2"/>
                                          </p:val>
                                        </p:tav>
                                        <p:tav tm="100000">
                                          <p:val>
                                            <p:strVal val="#ppt_x"/>
                                          </p:val>
                                        </p:tav>
                                      </p:tavLst>
                                    </p:anim>
                                    <p:anim calcmode="lin" valueType="num">
                                      <p:cBhvr additive="base">
                                        <p:cTn id="34" dur="500" fill="hold"/>
                                        <p:tgtEl>
                                          <p:spTgt spid="9835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8372"/>
                                        </p:tgtEl>
                                        <p:attrNameLst>
                                          <p:attrName>style.visibility</p:attrName>
                                        </p:attrNameLst>
                                      </p:cBhvr>
                                      <p:to>
                                        <p:strVal val="visible"/>
                                      </p:to>
                                    </p:set>
                                    <p:animEffect transition="in" filter="fade">
                                      <p:cBhvr>
                                        <p:cTn id="39" dur="500"/>
                                        <p:tgtEl>
                                          <p:spTgt spid="98372"/>
                                        </p:tgtEl>
                                      </p:cBhvr>
                                    </p:animEffect>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98356"/>
                                        </p:tgtEl>
                                        <p:attrNameLst>
                                          <p:attrName>style.visibility</p:attrName>
                                        </p:attrNameLst>
                                      </p:cBhvr>
                                      <p:to>
                                        <p:strVal val="visible"/>
                                      </p:to>
                                    </p:set>
                                    <p:anim calcmode="lin" valueType="num">
                                      <p:cBhvr additive="base">
                                        <p:cTn id="43" dur="500" fill="hold"/>
                                        <p:tgtEl>
                                          <p:spTgt spid="98356"/>
                                        </p:tgtEl>
                                        <p:attrNameLst>
                                          <p:attrName>ppt_x</p:attrName>
                                        </p:attrNameLst>
                                      </p:cBhvr>
                                      <p:tavLst>
                                        <p:tav tm="0">
                                          <p:val>
                                            <p:strVal val="0-#ppt_w/2"/>
                                          </p:val>
                                        </p:tav>
                                        <p:tav tm="100000">
                                          <p:val>
                                            <p:strVal val="#ppt_x"/>
                                          </p:val>
                                        </p:tav>
                                      </p:tavLst>
                                    </p:anim>
                                    <p:anim calcmode="lin" valueType="num">
                                      <p:cBhvr additive="base">
                                        <p:cTn id="44" dur="500" fill="hold"/>
                                        <p:tgtEl>
                                          <p:spTgt spid="9835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8373"/>
                                        </p:tgtEl>
                                        <p:attrNameLst>
                                          <p:attrName>style.visibility</p:attrName>
                                        </p:attrNameLst>
                                      </p:cBhvr>
                                      <p:to>
                                        <p:strVal val="visible"/>
                                      </p:to>
                                    </p:set>
                                    <p:animEffect transition="in" filter="fade">
                                      <p:cBhvr>
                                        <p:cTn id="49" dur="500"/>
                                        <p:tgtEl>
                                          <p:spTgt spid="98373"/>
                                        </p:tgtEl>
                                      </p:cBhvr>
                                    </p:animEffect>
                                  </p:childTnLst>
                                </p:cTn>
                              </p:par>
                            </p:childTnLst>
                          </p:cTn>
                        </p:par>
                        <p:par>
                          <p:cTn id="50" fill="hold">
                            <p:stCondLst>
                              <p:cond delay="500"/>
                            </p:stCondLst>
                            <p:childTnLst>
                              <p:par>
                                <p:cTn id="51" presetID="2" presetClass="entr" presetSubtype="8" fill="hold" grpId="0" nodeType="afterEffect">
                                  <p:stCondLst>
                                    <p:cond delay="0"/>
                                  </p:stCondLst>
                                  <p:childTnLst>
                                    <p:set>
                                      <p:cBhvr>
                                        <p:cTn id="52" dur="1" fill="hold">
                                          <p:stCondLst>
                                            <p:cond delay="0"/>
                                          </p:stCondLst>
                                        </p:cTn>
                                        <p:tgtEl>
                                          <p:spTgt spid="98355"/>
                                        </p:tgtEl>
                                        <p:attrNameLst>
                                          <p:attrName>style.visibility</p:attrName>
                                        </p:attrNameLst>
                                      </p:cBhvr>
                                      <p:to>
                                        <p:strVal val="visible"/>
                                      </p:to>
                                    </p:set>
                                    <p:anim calcmode="lin" valueType="num">
                                      <p:cBhvr additive="base">
                                        <p:cTn id="53" dur="500" fill="hold"/>
                                        <p:tgtEl>
                                          <p:spTgt spid="98355"/>
                                        </p:tgtEl>
                                        <p:attrNameLst>
                                          <p:attrName>ppt_x</p:attrName>
                                        </p:attrNameLst>
                                      </p:cBhvr>
                                      <p:tavLst>
                                        <p:tav tm="0">
                                          <p:val>
                                            <p:strVal val="0-#ppt_w/2"/>
                                          </p:val>
                                        </p:tav>
                                        <p:tav tm="100000">
                                          <p:val>
                                            <p:strVal val="#ppt_x"/>
                                          </p:val>
                                        </p:tav>
                                      </p:tavLst>
                                    </p:anim>
                                    <p:anim calcmode="lin" valueType="num">
                                      <p:cBhvr additive="base">
                                        <p:cTn id="54" dur="500" fill="hold"/>
                                        <p:tgtEl>
                                          <p:spTgt spid="9835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8374"/>
                                        </p:tgtEl>
                                        <p:attrNameLst>
                                          <p:attrName>style.visibility</p:attrName>
                                        </p:attrNameLst>
                                      </p:cBhvr>
                                      <p:to>
                                        <p:strVal val="visible"/>
                                      </p:to>
                                    </p:set>
                                    <p:animEffect transition="in" filter="fade">
                                      <p:cBhvr>
                                        <p:cTn id="59" dur="500"/>
                                        <p:tgtEl>
                                          <p:spTgt spid="98374"/>
                                        </p:tgtEl>
                                      </p:cBhvr>
                                    </p:animEffect>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98354"/>
                                        </p:tgtEl>
                                        <p:attrNameLst>
                                          <p:attrName>style.visibility</p:attrName>
                                        </p:attrNameLst>
                                      </p:cBhvr>
                                      <p:to>
                                        <p:strVal val="visible"/>
                                      </p:to>
                                    </p:set>
                                    <p:anim calcmode="lin" valueType="num">
                                      <p:cBhvr additive="base">
                                        <p:cTn id="63" dur="500" fill="hold"/>
                                        <p:tgtEl>
                                          <p:spTgt spid="98354"/>
                                        </p:tgtEl>
                                        <p:attrNameLst>
                                          <p:attrName>ppt_x</p:attrName>
                                        </p:attrNameLst>
                                      </p:cBhvr>
                                      <p:tavLst>
                                        <p:tav tm="0">
                                          <p:val>
                                            <p:strVal val="0-#ppt_w/2"/>
                                          </p:val>
                                        </p:tav>
                                        <p:tav tm="100000">
                                          <p:val>
                                            <p:strVal val="#ppt_x"/>
                                          </p:val>
                                        </p:tav>
                                      </p:tavLst>
                                    </p:anim>
                                    <p:anim calcmode="lin" valueType="num">
                                      <p:cBhvr additive="base">
                                        <p:cTn id="64" dur="500" fill="hold"/>
                                        <p:tgtEl>
                                          <p:spTgt spid="98354"/>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98365"/>
                                        </p:tgtEl>
                                        <p:attrNameLst>
                                          <p:attrName>style.visibility</p:attrName>
                                        </p:attrNameLst>
                                      </p:cBhvr>
                                      <p:to>
                                        <p:strVal val="visible"/>
                                      </p:to>
                                    </p:set>
                                    <p:animEffect transition="in" filter="fade">
                                      <p:cBhvr>
                                        <p:cTn id="69" dur="500"/>
                                        <p:tgtEl>
                                          <p:spTgt spid="98365"/>
                                        </p:tgtEl>
                                      </p:cBhvr>
                                    </p:animEffec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9834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8306"/>
                                        </p:tgtEl>
                                        <p:attrNameLst>
                                          <p:attrName>style.visibility</p:attrName>
                                        </p:attrNameLst>
                                      </p:cBhvr>
                                      <p:to>
                                        <p:strVal val="visible"/>
                                      </p:to>
                                    </p:set>
                                  </p:childTnLst>
                                </p:cTn>
                              </p:par>
                            </p:childTnLst>
                          </p:cTn>
                        </p:par>
                        <p:par>
                          <p:cTn id="77" fill="hold">
                            <p:stCondLst>
                              <p:cond delay="0"/>
                            </p:stCondLst>
                            <p:childTnLst>
                              <p:par>
                                <p:cTn id="78" presetID="10" presetClass="entr" presetSubtype="0" fill="hold" grpId="0" nodeType="afterEffect">
                                  <p:stCondLst>
                                    <p:cond delay="0"/>
                                  </p:stCondLst>
                                  <p:childTnLst>
                                    <p:set>
                                      <p:cBhvr>
                                        <p:cTn id="79" dur="1" fill="hold">
                                          <p:stCondLst>
                                            <p:cond delay="0"/>
                                          </p:stCondLst>
                                        </p:cTn>
                                        <p:tgtEl>
                                          <p:spTgt spid="98347"/>
                                        </p:tgtEl>
                                        <p:attrNameLst>
                                          <p:attrName>style.visibility</p:attrName>
                                        </p:attrNameLst>
                                      </p:cBhvr>
                                      <p:to>
                                        <p:strVal val="visible"/>
                                      </p:to>
                                    </p:set>
                                    <p:animEffect transition="in" filter="fade">
                                      <p:cBhvr>
                                        <p:cTn id="80" dur="500"/>
                                        <p:tgtEl>
                                          <p:spTgt spid="98347"/>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fill="hold"/>
                                        <p:tgtEl>
                                          <p:spTgt spid="43"/>
                                        </p:tgtEl>
                                        <p:attrNameLst>
                                          <p:attrName>ppt_x</p:attrName>
                                        </p:attrNameLst>
                                      </p:cBhvr>
                                      <p:tavLst>
                                        <p:tav tm="0">
                                          <p:val>
                                            <p:strVal val="0-#ppt_w/2"/>
                                          </p:val>
                                        </p:tav>
                                        <p:tav tm="100000">
                                          <p:val>
                                            <p:strVal val="#ppt_x"/>
                                          </p:val>
                                        </p:tav>
                                      </p:tavLst>
                                    </p:anim>
                                    <p:anim calcmode="lin" valueType="num">
                                      <p:cBhvr additive="base">
                                        <p:cTn id="86" dur="500" fill="hold"/>
                                        <p:tgtEl>
                                          <p:spTgt spid="43"/>
                                        </p:tgtEl>
                                        <p:attrNameLst>
                                          <p:attrName>ppt_y</p:attrName>
                                        </p:attrNameLst>
                                      </p:cBhvr>
                                      <p:tavLst>
                                        <p:tav tm="0">
                                          <p:val>
                                            <p:strVal val="#ppt_y"/>
                                          </p:val>
                                        </p:tav>
                                        <p:tav tm="100000">
                                          <p:val>
                                            <p:strVal val="#ppt_y"/>
                                          </p:val>
                                        </p:tav>
                                      </p:tavLst>
                                    </p:anim>
                                  </p:childTnLst>
                                </p:cTn>
                              </p:par>
                            </p:childTnLst>
                          </p:cTn>
                        </p:par>
                        <p:par>
                          <p:cTn id="87" fill="hold">
                            <p:stCondLst>
                              <p:cond delay="500"/>
                            </p:stCondLst>
                            <p:childTnLst>
                              <p:par>
                                <p:cTn id="88" presetID="10" presetClass="entr" presetSubtype="0" fill="hold" grpId="0" nodeType="after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childTnLst>
                          </p:cTn>
                        </p:par>
                        <p:par>
                          <p:cTn id="91" fill="hold">
                            <p:stCondLst>
                              <p:cond delay="1000"/>
                            </p:stCondLst>
                            <p:childTnLst>
                              <p:par>
                                <p:cTn id="92" presetID="2" presetClass="entr" presetSubtype="8" fill="hold" grpId="0" nodeType="afterEffect">
                                  <p:stCondLst>
                                    <p:cond delay="0"/>
                                  </p:stCondLst>
                                  <p:childTnLst>
                                    <p:set>
                                      <p:cBhvr>
                                        <p:cTn id="93" dur="1" fill="hold">
                                          <p:stCondLst>
                                            <p:cond delay="0"/>
                                          </p:stCondLst>
                                        </p:cTn>
                                        <p:tgtEl>
                                          <p:spTgt spid="42"/>
                                        </p:tgtEl>
                                        <p:attrNameLst>
                                          <p:attrName>style.visibility</p:attrName>
                                        </p:attrNameLst>
                                      </p:cBhvr>
                                      <p:to>
                                        <p:strVal val="visible"/>
                                      </p:to>
                                    </p:set>
                                    <p:anim calcmode="lin" valueType="num">
                                      <p:cBhvr additive="base">
                                        <p:cTn id="94" dur="500" fill="hold"/>
                                        <p:tgtEl>
                                          <p:spTgt spid="42"/>
                                        </p:tgtEl>
                                        <p:attrNameLst>
                                          <p:attrName>ppt_x</p:attrName>
                                        </p:attrNameLst>
                                      </p:cBhvr>
                                      <p:tavLst>
                                        <p:tav tm="0">
                                          <p:val>
                                            <p:strVal val="0-#ppt_w/2"/>
                                          </p:val>
                                        </p:tav>
                                        <p:tav tm="100000">
                                          <p:val>
                                            <p:strVal val="#ppt_x"/>
                                          </p:val>
                                        </p:tav>
                                      </p:tavLst>
                                    </p:anim>
                                    <p:anim calcmode="lin" valueType="num">
                                      <p:cBhvr additive="base">
                                        <p:cTn id="95" dur="500" fill="hold"/>
                                        <p:tgtEl>
                                          <p:spTgt spid="42"/>
                                        </p:tgtEl>
                                        <p:attrNameLst>
                                          <p:attrName>ppt_y</p:attrName>
                                        </p:attrNameLst>
                                      </p:cBhvr>
                                      <p:tavLst>
                                        <p:tav tm="0">
                                          <p:val>
                                            <p:strVal val="#ppt_y"/>
                                          </p:val>
                                        </p:tav>
                                        <p:tav tm="100000">
                                          <p:val>
                                            <p:strVal val="#ppt_y"/>
                                          </p:val>
                                        </p:tav>
                                      </p:tavLst>
                                    </p:anim>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fade">
                                      <p:cBhvr>
                                        <p:cTn id="99" dur="500"/>
                                        <p:tgtEl>
                                          <p:spTgt spid="45"/>
                                        </p:tgtEl>
                                      </p:cBhvr>
                                    </p:animEffect>
                                  </p:childTnLst>
                                </p:cTn>
                              </p:par>
                            </p:childTnLst>
                          </p:cTn>
                        </p:par>
                        <p:par>
                          <p:cTn id="100" fill="hold">
                            <p:stCondLst>
                              <p:cond delay="2000"/>
                            </p:stCondLst>
                            <p:childTnLst>
                              <p:par>
                                <p:cTn id="101" presetID="2" presetClass="entr" presetSubtype="8" fill="hold" grpId="0" nodeType="after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0-#ppt_w/2"/>
                                          </p:val>
                                        </p:tav>
                                        <p:tav tm="100000">
                                          <p:val>
                                            <p:strVal val="#ppt_x"/>
                                          </p:val>
                                        </p:tav>
                                      </p:tavLst>
                                    </p:anim>
                                    <p:anim calcmode="lin" valueType="num">
                                      <p:cBhvr additive="base">
                                        <p:cTn id="104" dur="500" fill="hold"/>
                                        <p:tgtEl>
                                          <p:spTgt spid="41"/>
                                        </p:tgtEl>
                                        <p:attrNameLst>
                                          <p:attrName>ppt_y</p:attrName>
                                        </p:attrNameLst>
                                      </p:cBhvr>
                                      <p:tavLst>
                                        <p:tav tm="0">
                                          <p:val>
                                            <p:strVal val="#ppt_y"/>
                                          </p:val>
                                        </p:tav>
                                        <p:tav tm="100000">
                                          <p:val>
                                            <p:strVal val="#ppt_y"/>
                                          </p:val>
                                        </p:tav>
                                      </p:tavLst>
                                    </p:anim>
                                  </p:childTnLst>
                                </p:cTn>
                              </p:par>
                            </p:childTnLst>
                          </p:cTn>
                        </p:par>
                        <p:par>
                          <p:cTn id="105" fill="hold">
                            <p:stCondLst>
                              <p:cond delay="2500"/>
                            </p:stCondLst>
                            <p:childTnLst>
                              <p:par>
                                <p:cTn id="106" presetID="10" presetClass="entr" presetSubtype="0" fill="hold" grpId="0" nodeType="after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fade">
                                      <p:cBhvr>
                                        <p:cTn id="108" dur="500"/>
                                        <p:tgtEl>
                                          <p:spTgt spid="46"/>
                                        </p:tgtEl>
                                      </p:cBhvr>
                                    </p:animEffect>
                                  </p:childTnLst>
                                </p:cTn>
                              </p:par>
                            </p:childTnLst>
                          </p:cTn>
                        </p:par>
                        <p:par>
                          <p:cTn id="109" fill="hold">
                            <p:stCondLst>
                              <p:cond delay="3000"/>
                            </p:stCondLst>
                            <p:childTnLst>
                              <p:par>
                                <p:cTn id="110" presetID="2" presetClass="entr" presetSubtype="8" fill="hold" grpId="0" nodeType="afterEffect">
                                  <p:stCondLst>
                                    <p:cond delay="0"/>
                                  </p:stCondLst>
                                  <p:childTnLst>
                                    <p:set>
                                      <p:cBhvr>
                                        <p:cTn id="111" dur="1" fill="hold">
                                          <p:stCondLst>
                                            <p:cond delay="0"/>
                                          </p:stCondLst>
                                        </p:cTn>
                                        <p:tgtEl>
                                          <p:spTgt spid="40"/>
                                        </p:tgtEl>
                                        <p:attrNameLst>
                                          <p:attrName>style.visibility</p:attrName>
                                        </p:attrNameLst>
                                      </p:cBhvr>
                                      <p:to>
                                        <p:strVal val="visible"/>
                                      </p:to>
                                    </p:set>
                                    <p:anim calcmode="lin" valueType="num">
                                      <p:cBhvr additive="base">
                                        <p:cTn id="112" dur="500" fill="hold"/>
                                        <p:tgtEl>
                                          <p:spTgt spid="40"/>
                                        </p:tgtEl>
                                        <p:attrNameLst>
                                          <p:attrName>ppt_x</p:attrName>
                                        </p:attrNameLst>
                                      </p:cBhvr>
                                      <p:tavLst>
                                        <p:tav tm="0">
                                          <p:val>
                                            <p:strVal val="0-#ppt_w/2"/>
                                          </p:val>
                                        </p:tav>
                                        <p:tav tm="100000">
                                          <p:val>
                                            <p:strVal val="#ppt_x"/>
                                          </p:val>
                                        </p:tav>
                                      </p:tavLst>
                                    </p:anim>
                                    <p:anim calcmode="lin" valueType="num">
                                      <p:cBhvr additive="base">
                                        <p:cTn id="113" dur="500" fill="hold"/>
                                        <p:tgtEl>
                                          <p:spTgt spid="40"/>
                                        </p:tgtEl>
                                        <p:attrNameLst>
                                          <p:attrName>ppt_y</p:attrName>
                                        </p:attrNameLst>
                                      </p:cBhvr>
                                      <p:tavLst>
                                        <p:tav tm="0">
                                          <p:val>
                                            <p:strVal val="#ppt_y"/>
                                          </p:val>
                                        </p:tav>
                                        <p:tav tm="100000">
                                          <p:val>
                                            <p:strVal val="#ppt_y"/>
                                          </p:val>
                                        </p:tav>
                                      </p:tavLst>
                                    </p:anim>
                                  </p:childTnLst>
                                </p:cTn>
                              </p:par>
                            </p:childTnLst>
                          </p:cTn>
                        </p:par>
                        <p:par>
                          <p:cTn id="114" fill="hold">
                            <p:stCondLst>
                              <p:cond delay="3500"/>
                            </p:stCondLst>
                            <p:childTnLst>
                              <p:par>
                                <p:cTn id="115" presetID="10" presetClass="entr" presetSubtype="0" fill="hold" grpId="0" nodeType="after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childTnLst>
                                </p:cTn>
                              </p:par>
                            </p:childTnLst>
                          </p:cTn>
                        </p:par>
                        <p:par>
                          <p:cTn id="118" fill="hold">
                            <p:stCondLst>
                              <p:cond delay="4000"/>
                            </p:stCondLst>
                            <p:childTnLst>
                              <p:par>
                                <p:cTn id="119" presetID="2" presetClass="entr" presetSubtype="8" fill="hold" grpId="0" nodeType="afterEffect">
                                  <p:stCondLst>
                                    <p:cond delay="0"/>
                                  </p:stCondLst>
                                  <p:childTnLst>
                                    <p:set>
                                      <p:cBhvr>
                                        <p:cTn id="120" dur="1" fill="hold">
                                          <p:stCondLst>
                                            <p:cond delay="0"/>
                                          </p:stCondLst>
                                        </p:cTn>
                                        <p:tgtEl>
                                          <p:spTgt spid="39"/>
                                        </p:tgtEl>
                                        <p:attrNameLst>
                                          <p:attrName>style.visibility</p:attrName>
                                        </p:attrNameLst>
                                      </p:cBhvr>
                                      <p:to>
                                        <p:strVal val="visible"/>
                                      </p:to>
                                    </p:set>
                                    <p:anim calcmode="lin" valueType="num">
                                      <p:cBhvr additive="base">
                                        <p:cTn id="121" dur="500" fill="hold"/>
                                        <p:tgtEl>
                                          <p:spTgt spid="39"/>
                                        </p:tgtEl>
                                        <p:attrNameLst>
                                          <p:attrName>ppt_x</p:attrName>
                                        </p:attrNameLst>
                                      </p:cBhvr>
                                      <p:tavLst>
                                        <p:tav tm="0">
                                          <p:val>
                                            <p:strVal val="0-#ppt_w/2"/>
                                          </p:val>
                                        </p:tav>
                                        <p:tav tm="100000">
                                          <p:val>
                                            <p:strVal val="#ppt_x"/>
                                          </p:val>
                                        </p:tav>
                                      </p:tavLst>
                                    </p:anim>
                                    <p:anim calcmode="lin" valueType="num">
                                      <p:cBhvr additive="base">
                                        <p:cTn id="122"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831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0" nodeType="clickEffect">
                                  <p:stCondLst>
                                    <p:cond delay="0"/>
                                  </p:stCondLst>
                                  <p:childTnLst>
                                    <p:set>
                                      <p:cBhvr>
                                        <p:cTn id="130" dur="1" fill="hold">
                                          <p:stCondLst>
                                            <p:cond delay="0"/>
                                          </p:stCondLst>
                                        </p:cTn>
                                        <p:tgtEl>
                                          <p:spTgt spid="98369"/>
                                        </p:tgtEl>
                                        <p:attrNameLst>
                                          <p:attrName>style.visibility</p:attrName>
                                        </p:attrNameLst>
                                      </p:cBhvr>
                                      <p:to>
                                        <p:strVal val="visible"/>
                                      </p:to>
                                    </p:set>
                                    <p:anim calcmode="lin" valueType="num">
                                      <p:cBhvr additive="base">
                                        <p:cTn id="131" dur="500" fill="hold"/>
                                        <p:tgtEl>
                                          <p:spTgt spid="98369"/>
                                        </p:tgtEl>
                                        <p:attrNameLst>
                                          <p:attrName>ppt_x</p:attrName>
                                        </p:attrNameLst>
                                      </p:cBhvr>
                                      <p:tavLst>
                                        <p:tav tm="0">
                                          <p:val>
                                            <p:strVal val="0-#ppt_w/2"/>
                                          </p:val>
                                        </p:tav>
                                        <p:tav tm="100000">
                                          <p:val>
                                            <p:strVal val="#ppt_x"/>
                                          </p:val>
                                        </p:tav>
                                      </p:tavLst>
                                    </p:anim>
                                    <p:anim calcmode="lin" valueType="num">
                                      <p:cBhvr additive="base">
                                        <p:cTn id="132" dur="500" fill="hold"/>
                                        <p:tgtEl>
                                          <p:spTgt spid="98369"/>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98352"/>
                                        </p:tgtEl>
                                        <p:attrNameLst>
                                          <p:attrName>style.visibility</p:attrName>
                                        </p:attrNameLst>
                                      </p:cBhvr>
                                      <p:to>
                                        <p:strVal val="visible"/>
                                      </p:to>
                                    </p:set>
                                    <p:anim calcmode="lin" valueType="num">
                                      <p:cBhvr additive="base">
                                        <p:cTn id="137" dur="500" fill="hold"/>
                                        <p:tgtEl>
                                          <p:spTgt spid="98352"/>
                                        </p:tgtEl>
                                        <p:attrNameLst>
                                          <p:attrName>ppt_x</p:attrName>
                                        </p:attrNameLst>
                                      </p:cBhvr>
                                      <p:tavLst>
                                        <p:tav tm="0">
                                          <p:val>
                                            <p:strVal val="#ppt_x"/>
                                          </p:val>
                                        </p:tav>
                                        <p:tav tm="100000">
                                          <p:val>
                                            <p:strVal val="#ppt_x"/>
                                          </p:val>
                                        </p:tav>
                                      </p:tavLst>
                                    </p:anim>
                                    <p:anim calcmode="lin" valueType="num">
                                      <p:cBhvr additive="base">
                                        <p:cTn id="138" dur="500" fill="hold"/>
                                        <p:tgtEl>
                                          <p:spTgt spid="98352"/>
                                        </p:tgtEl>
                                        <p:attrNameLst>
                                          <p:attrName>ppt_y</p:attrName>
                                        </p:attrNameLst>
                                      </p:cBhvr>
                                      <p:tavLst>
                                        <p:tav tm="0">
                                          <p:val>
                                            <p:strVal val="1+#ppt_h/2"/>
                                          </p:val>
                                        </p:tav>
                                        <p:tav tm="100000">
                                          <p:val>
                                            <p:strVal val="#ppt_y"/>
                                          </p:val>
                                        </p:tav>
                                      </p:tavLst>
                                    </p:anim>
                                  </p:childTnLst>
                                </p:cTn>
                              </p:par>
                            </p:childTnLst>
                          </p:cTn>
                        </p:par>
                        <p:par>
                          <p:cTn id="139" fill="hold">
                            <p:stCondLst>
                              <p:cond delay="500"/>
                            </p:stCondLst>
                            <p:childTnLst>
                              <p:par>
                                <p:cTn id="140" presetID="1" presetClass="entr" presetSubtype="0" fill="hold" nodeType="afterEffect">
                                  <p:stCondLst>
                                    <p:cond delay="0"/>
                                  </p:stCondLst>
                                  <p:childTnLst>
                                    <p:set>
                                      <p:cBhvr>
                                        <p:cTn id="141" dur="1" fill="hold">
                                          <p:stCondLst>
                                            <p:cond delay="0"/>
                                          </p:stCondLst>
                                        </p:cTn>
                                        <p:tgtEl>
                                          <p:spTgt spid="98395"/>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98392"/>
                                        </p:tgtEl>
                                        <p:attrNameLst>
                                          <p:attrName>style.visibility</p:attrName>
                                        </p:attrNameLst>
                                      </p:cBhvr>
                                      <p:to>
                                        <p:strVal val="visible"/>
                                      </p:to>
                                    </p:set>
                                  </p:childTnLst>
                                </p:cTn>
                              </p:par>
                            </p:childTnLst>
                          </p:cTn>
                        </p:par>
                        <p:par>
                          <p:cTn id="146" fill="hold">
                            <p:stCondLst>
                              <p:cond delay="0"/>
                            </p:stCondLst>
                            <p:childTnLst>
                              <p:par>
                                <p:cTn id="147" presetID="2" presetClass="entr" presetSubtype="8" fill="hold" grpId="0" nodeType="afterEffect">
                                  <p:stCondLst>
                                    <p:cond delay="0"/>
                                  </p:stCondLst>
                                  <p:childTnLst>
                                    <p:set>
                                      <p:cBhvr>
                                        <p:cTn id="148" dur="1" fill="hold">
                                          <p:stCondLst>
                                            <p:cond delay="0"/>
                                          </p:stCondLst>
                                        </p:cTn>
                                        <p:tgtEl>
                                          <p:spTgt spid="98364"/>
                                        </p:tgtEl>
                                        <p:attrNameLst>
                                          <p:attrName>style.visibility</p:attrName>
                                        </p:attrNameLst>
                                      </p:cBhvr>
                                      <p:to>
                                        <p:strVal val="visible"/>
                                      </p:to>
                                    </p:set>
                                    <p:anim calcmode="lin" valueType="num">
                                      <p:cBhvr additive="base">
                                        <p:cTn id="149" dur="500" fill="hold"/>
                                        <p:tgtEl>
                                          <p:spTgt spid="98364"/>
                                        </p:tgtEl>
                                        <p:attrNameLst>
                                          <p:attrName>ppt_x</p:attrName>
                                        </p:attrNameLst>
                                      </p:cBhvr>
                                      <p:tavLst>
                                        <p:tav tm="0">
                                          <p:val>
                                            <p:strVal val="0-#ppt_w/2"/>
                                          </p:val>
                                        </p:tav>
                                        <p:tav tm="100000">
                                          <p:val>
                                            <p:strVal val="#ppt_x"/>
                                          </p:val>
                                        </p:tav>
                                      </p:tavLst>
                                    </p:anim>
                                    <p:anim calcmode="lin" valueType="num">
                                      <p:cBhvr additive="base">
                                        <p:cTn id="150" dur="500" fill="hold"/>
                                        <p:tgtEl>
                                          <p:spTgt spid="98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65" grpId="0" animBg="1"/>
      <p:bldP spid="98328" grpId="0"/>
      <p:bldP spid="98345" grpId="0"/>
      <p:bldP spid="98312" grpId="0" animBg="1"/>
      <p:bldP spid="98354" grpId="0" animBg="1"/>
      <p:bldP spid="98355" grpId="0" animBg="1"/>
      <p:bldP spid="98356" grpId="0" animBg="1"/>
      <p:bldP spid="98357" grpId="0" animBg="1"/>
      <p:bldP spid="98358" grpId="0" animBg="1"/>
      <p:bldP spid="98368" grpId="0" animBg="1"/>
      <p:bldP spid="98371" grpId="0" animBg="1"/>
      <p:bldP spid="98372" grpId="0" animBg="1"/>
      <p:bldP spid="98373" grpId="0" animBg="1"/>
      <p:bldP spid="98374" grpId="0" animBg="1"/>
      <p:bldP spid="98306" grpId="0" animBg="1"/>
      <p:bldP spid="98347" grpId="0"/>
      <p:bldP spid="98310" grpId="0"/>
      <p:bldP spid="98364" grpId="0" animBg="1"/>
      <p:bldP spid="98369" grpId="0" animBg="1"/>
      <p:bldP spid="98352" grpId="0" animBg="1"/>
      <p:bldP spid="98392"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7E359B34-A7A0-4C10-A4C6-580686410CCC}"/>
              </a:ext>
            </a:extLst>
          </p:cNvPr>
          <p:cNvSpPr>
            <a:spLocks noGrp="1" noChangeArrowheads="1"/>
          </p:cNvSpPr>
          <p:nvPr>
            <p:ph type="title"/>
          </p:nvPr>
        </p:nvSpPr>
        <p:spPr>
          <a:xfrm>
            <a:off x="1244008" y="365126"/>
            <a:ext cx="7271341" cy="1282921"/>
          </a:xfrm>
        </p:spPr>
        <p:txBody>
          <a:bodyPr>
            <a:normAutofit fontScale="90000"/>
          </a:bodyPr>
          <a:lstStyle/>
          <a:p>
            <a:r>
              <a:rPr lang="en-US" altLang="es-ES" dirty="0" err="1">
                <a:solidFill>
                  <a:srgbClr val="000000"/>
                </a:solidFill>
              </a:rPr>
              <a:t>Consideraciones</a:t>
            </a:r>
            <a:r>
              <a:rPr lang="en-US" altLang="es-ES" dirty="0">
                <a:solidFill>
                  <a:srgbClr val="000000"/>
                </a:solidFill>
              </a:rPr>
              <a:t> </a:t>
            </a:r>
            <a:r>
              <a:rPr lang="en-US" altLang="es-ES" dirty="0" err="1">
                <a:solidFill>
                  <a:srgbClr val="000000"/>
                </a:solidFill>
              </a:rPr>
              <a:t>acerca</a:t>
            </a:r>
            <a:r>
              <a:rPr lang="en-US" altLang="es-ES" dirty="0">
                <a:solidFill>
                  <a:srgbClr val="000000"/>
                </a:solidFill>
              </a:rPr>
              <a:t> del </a:t>
            </a:r>
            <a:r>
              <a:rPr lang="en-US" altLang="es-ES" dirty="0" err="1">
                <a:solidFill>
                  <a:srgbClr val="000000"/>
                </a:solidFill>
              </a:rPr>
              <a:t>rendimiento</a:t>
            </a:r>
            <a:endParaRPr lang="en-US" altLang="en-US" dirty="0"/>
          </a:p>
        </p:txBody>
      </p:sp>
      <p:sp>
        <p:nvSpPr>
          <p:cNvPr id="101379" name="Rectangle 3">
            <a:extLst>
              <a:ext uri="{FF2B5EF4-FFF2-40B4-BE49-F238E27FC236}">
                <a16:creationId xmlns:a16="http://schemas.microsoft.com/office/drawing/2014/main" id="{F0676B22-B970-4FCD-BEA5-03648842E199}"/>
              </a:ext>
            </a:extLst>
          </p:cNvPr>
          <p:cNvSpPr>
            <a:spLocks noGrp="1" noChangeArrowheads="1"/>
          </p:cNvSpPr>
          <p:nvPr>
            <p:ph type="body" idx="1"/>
          </p:nvPr>
        </p:nvSpPr>
        <p:spPr/>
        <p:txBody>
          <a:bodyPr>
            <a:normAutofit lnSpcReduction="10000"/>
          </a:bodyPr>
          <a:lstStyle/>
          <a:p>
            <a:r>
              <a:rPr lang="en-US" altLang="es-ES" dirty="0">
                <a:solidFill>
                  <a:srgbClr val="000000"/>
                </a:solidFill>
              </a:rPr>
              <a:t>Las </a:t>
            </a:r>
            <a:r>
              <a:rPr lang="en-US" altLang="es-ES" dirty="0" err="1">
                <a:solidFill>
                  <a:srgbClr val="000000"/>
                </a:solidFill>
              </a:rPr>
              <a:t>condiciones</a:t>
            </a:r>
            <a:r>
              <a:rPr lang="en-US" altLang="es-ES" dirty="0">
                <a:solidFill>
                  <a:srgbClr val="000000"/>
                </a:solidFill>
              </a:rPr>
              <a:t> de </a:t>
            </a:r>
            <a:r>
              <a:rPr lang="en-US" altLang="es-ES" dirty="0" err="1">
                <a:solidFill>
                  <a:srgbClr val="000000"/>
                </a:solidFill>
              </a:rPr>
              <a:t>búsqueda</a:t>
            </a:r>
            <a:r>
              <a:rPr lang="en-US" altLang="es-ES" dirty="0">
                <a:solidFill>
                  <a:srgbClr val="000000"/>
                </a:solidFill>
              </a:rPr>
              <a:t> </a:t>
            </a:r>
            <a:r>
              <a:rPr lang="en-US" altLang="es-ES" dirty="0" err="1">
                <a:solidFill>
                  <a:srgbClr val="000000"/>
                </a:solidFill>
              </a:rPr>
              <a:t>negativas</a:t>
            </a:r>
            <a:r>
              <a:rPr lang="en-US" altLang="es-ES" dirty="0">
                <a:solidFill>
                  <a:srgbClr val="000000"/>
                </a:solidFill>
              </a:rPr>
              <a:t> </a:t>
            </a:r>
            <a:r>
              <a:rPr lang="en-US" altLang="es-ES" dirty="0" err="1">
                <a:solidFill>
                  <a:srgbClr val="000000"/>
                </a:solidFill>
              </a:rPr>
              <a:t>pueden</a:t>
            </a:r>
            <a:r>
              <a:rPr lang="en-US" altLang="es-ES" dirty="0">
                <a:solidFill>
                  <a:srgbClr val="000000"/>
                </a:solidFill>
              </a:rPr>
              <a:t> </a:t>
            </a:r>
            <a:r>
              <a:rPr lang="en-US" altLang="es-ES" dirty="0" err="1">
                <a:solidFill>
                  <a:srgbClr val="000000"/>
                </a:solidFill>
              </a:rPr>
              <a:t>hacer</a:t>
            </a:r>
            <a:r>
              <a:rPr lang="en-US" altLang="es-ES" dirty="0">
                <a:solidFill>
                  <a:srgbClr val="000000"/>
                </a:solidFill>
              </a:rPr>
              <a:t> que la </a:t>
            </a:r>
            <a:r>
              <a:rPr lang="en-US" altLang="es-ES" dirty="0" err="1">
                <a:solidFill>
                  <a:srgbClr val="000000"/>
                </a:solidFill>
              </a:rPr>
              <a:t>recuperación</a:t>
            </a:r>
            <a:r>
              <a:rPr lang="en-US" altLang="es-ES" dirty="0">
                <a:solidFill>
                  <a:srgbClr val="000000"/>
                </a:solidFill>
              </a:rPr>
              <a:t> de </a:t>
            </a:r>
            <a:r>
              <a:rPr lang="en-US" altLang="es-ES" dirty="0" err="1">
                <a:solidFill>
                  <a:srgbClr val="000000"/>
                </a:solidFill>
              </a:rPr>
              <a:t>datos</a:t>
            </a:r>
            <a:r>
              <a:rPr lang="en-US" altLang="es-ES" dirty="0">
                <a:solidFill>
                  <a:srgbClr val="000000"/>
                </a:solidFill>
              </a:rPr>
              <a:t> sea </a:t>
            </a:r>
            <a:r>
              <a:rPr lang="en-US" altLang="es-ES" dirty="0" err="1">
                <a:solidFill>
                  <a:srgbClr val="000000"/>
                </a:solidFill>
              </a:rPr>
              <a:t>más</a:t>
            </a:r>
            <a:r>
              <a:rPr lang="en-US" altLang="es-ES" dirty="0">
                <a:solidFill>
                  <a:srgbClr val="000000"/>
                </a:solidFill>
              </a:rPr>
              <a:t> </a:t>
            </a:r>
            <a:r>
              <a:rPr lang="en-US" altLang="es-ES" dirty="0" err="1">
                <a:solidFill>
                  <a:srgbClr val="000000"/>
                </a:solidFill>
              </a:rPr>
              <a:t>lenta</a:t>
            </a:r>
            <a:endParaRPr lang="en-US" altLang="es-ES" dirty="0">
              <a:solidFill>
                <a:srgbClr val="000000"/>
              </a:solidFill>
            </a:endParaRPr>
          </a:p>
          <a:p>
            <a:pPr lvl="1"/>
            <a:r>
              <a:rPr lang="en-US" dirty="0"/>
              <a:t>NOT BETWEEN, NOT IN e IS NOT NULL</a:t>
            </a:r>
            <a:endParaRPr lang="en-US" altLang="en-US" dirty="0"/>
          </a:p>
          <a:p>
            <a:r>
              <a:rPr lang="en-US" altLang="es-ES" dirty="0">
                <a:solidFill>
                  <a:srgbClr val="000000"/>
                </a:solidFill>
              </a:rPr>
              <a:t>La </a:t>
            </a:r>
            <a:r>
              <a:rPr lang="en-US" altLang="es-ES" dirty="0" err="1">
                <a:solidFill>
                  <a:srgbClr val="000000"/>
                </a:solidFill>
              </a:rPr>
              <a:t>obtención</a:t>
            </a:r>
            <a:r>
              <a:rPr lang="en-US" altLang="es-ES" dirty="0">
                <a:solidFill>
                  <a:srgbClr val="000000"/>
                </a:solidFill>
              </a:rPr>
              <a:t> de </a:t>
            </a:r>
            <a:r>
              <a:rPr lang="en-US" altLang="es-ES" dirty="0" err="1">
                <a:solidFill>
                  <a:srgbClr val="000000"/>
                </a:solidFill>
              </a:rPr>
              <a:t>datos</a:t>
            </a:r>
            <a:r>
              <a:rPr lang="en-US" altLang="es-ES" dirty="0">
                <a:solidFill>
                  <a:srgbClr val="000000"/>
                </a:solidFill>
              </a:rPr>
              <a:t> con LIKE </a:t>
            </a:r>
            <a:r>
              <a:rPr lang="en-US" altLang="es-ES" dirty="0" err="1">
                <a:solidFill>
                  <a:srgbClr val="000000"/>
                </a:solidFill>
              </a:rPr>
              <a:t>puede</a:t>
            </a:r>
            <a:r>
              <a:rPr lang="en-US" altLang="es-ES" dirty="0">
                <a:solidFill>
                  <a:srgbClr val="000000"/>
                </a:solidFill>
              </a:rPr>
              <a:t> </a:t>
            </a:r>
            <a:r>
              <a:rPr lang="en-US" altLang="es-ES" dirty="0" err="1">
                <a:solidFill>
                  <a:srgbClr val="000000"/>
                </a:solidFill>
              </a:rPr>
              <a:t>resultar</a:t>
            </a:r>
            <a:r>
              <a:rPr lang="en-US" altLang="es-ES" dirty="0">
                <a:solidFill>
                  <a:srgbClr val="000000"/>
                </a:solidFill>
              </a:rPr>
              <a:t> </a:t>
            </a:r>
            <a:r>
              <a:rPr lang="en-US" altLang="es-ES" dirty="0" err="1">
                <a:solidFill>
                  <a:srgbClr val="000000"/>
                </a:solidFill>
              </a:rPr>
              <a:t>más</a:t>
            </a:r>
            <a:r>
              <a:rPr lang="en-US" altLang="es-ES" dirty="0">
                <a:solidFill>
                  <a:srgbClr val="000000"/>
                </a:solidFill>
              </a:rPr>
              <a:t> </a:t>
            </a:r>
            <a:r>
              <a:rPr lang="en-US" altLang="es-ES" dirty="0" err="1">
                <a:solidFill>
                  <a:srgbClr val="000000"/>
                </a:solidFill>
              </a:rPr>
              <a:t>lenta</a:t>
            </a:r>
            <a:endParaRPr lang="en-US" altLang="en-US" dirty="0"/>
          </a:p>
          <a:p>
            <a:r>
              <a:rPr lang="en-US" altLang="es-ES" dirty="0">
                <a:solidFill>
                  <a:srgbClr val="000000"/>
                </a:solidFill>
              </a:rPr>
              <a:t>Las </a:t>
            </a:r>
            <a:r>
              <a:rPr lang="en-US" altLang="es-ES" dirty="0" err="1">
                <a:solidFill>
                  <a:srgbClr val="000000"/>
                </a:solidFill>
              </a:rPr>
              <a:t>coincidencias</a:t>
            </a:r>
            <a:r>
              <a:rPr lang="en-US" altLang="es-ES" dirty="0">
                <a:solidFill>
                  <a:srgbClr val="000000"/>
                </a:solidFill>
              </a:rPr>
              <a:t> exactas o </a:t>
            </a:r>
            <a:r>
              <a:rPr lang="en-US" altLang="es-ES" dirty="0" err="1">
                <a:solidFill>
                  <a:srgbClr val="000000"/>
                </a:solidFill>
              </a:rPr>
              <a:t>intervalos</a:t>
            </a:r>
            <a:r>
              <a:rPr lang="en-US" altLang="es-ES" dirty="0">
                <a:solidFill>
                  <a:srgbClr val="000000"/>
                </a:solidFill>
              </a:rPr>
              <a:t> </a:t>
            </a:r>
            <a:r>
              <a:rPr lang="en-US" altLang="es-ES" dirty="0" err="1">
                <a:solidFill>
                  <a:srgbClr val="000000"/>
                </a:solidFill>
              </a:rPr>
              <a:t>hacen</a:t>
            </a:r>
            <a:r>
              <a:rPr lang="en-US" altLang="es-ES" dirty="0">
                <a:solidFill>
                  <a:srgbClr val="000000"/>
                </a:solidFill>
              </a:rPr>
              <a:t> que la </a:t>
            </a:r>
            <a:r>
              <a:rPr lang="en-US" altLang="es-ES" dirty="0" err="1">
                <a:solidFill>
                  <a:srgbClr val="000000"/>
                </a:solidFill>
              </a:rPr>
              <a:t>obtención</a:t>
            </a:r>
            <a:r>
              <a:rPr lang="en-US" altLang="es-ES" dirty="0">
                <a:solidFill>
                  <a:srgbClr val="000000"/>
                </a:solidFill>
              </a:rPr>
              <a:t> de </a:t>
            </a:r>
            <a:r>
              <a:rPr lang="en-US" altLang="es-ES" dirty="0" err="1">
                <a:solidFill>
                  <a:srgbClr val="000000"/>
                </a:solidFill>
              </a:rPr>
              <a:t>datos</a:t>
            </a:r>
            <a:r>
              <a:rPr lang="en-US" altLang="es-ES" dirty="0">
                <a:solidFill>
                  <a:srgbClr val="000000"/>
                </a:solidFill>
              </a:rPr>
              <a:t> sea </a:t>
            </a:r>
            <a:r>
              <a:rPr lang="en-US" altLang="es-ES" dirty="0" err="1">
                <a:solidFill>
                  <a:srgbClr val="000000"/>
                </a:solidFill>
              </a:rPr>
              <a:t>más</a:t>
            </a:r>
            <a:r>
              <a:rPr lang="en-US" altLang="es-ES" dirty="0">
                <a:solidFill>
                  <a:srgbClr val="000000"/>
                </a:solidFill>
              </a:rPr>
              <a:t> </a:t>
            </a:r>
            <a:r>
              <a:rPr lang="en-US" altLang="es-ES" dirty="0" err="1">
                <a:solidFill>
                  <a:srgbClr val="000000"/>
                </a:solidFill>
              </a:rPr>
              <a:t>rápida</a:t>
            </a:r>
            <a:endParaRPr lang="en-US" altLang="en-US" dirty="0"/>
          </a:p>
          <a:p>
            <a:r>
              <a:rPr lang="en-US" altLang="es-ES" dirty="0">
                <a:solidFill>
                  <a:srgbClr val="000000"/>
                </a:solidFill>
              </a:rPr>
              <a:t>La </a:t>
            </a:r>
            <a:r>
              <a:rPr lang="en-US" altLang="es-ES" dirty="0" err="1">
                <a:solidFill>
                  <a:srgbClr val="000000"/>
                </a:solidFill>
              </a:rPr>
              <a:t>cláusula</a:t>
            </a:r>
            <a:r>
              <a:rPr lang="en-US" altLang="es-ES" dirty="0">
                <a:solidFill>
                  <a:srgbClr val="000000"/>
                </a:solidFill>
              </a:rPr>
              <a:t> ORDER BY </a:t>
            </a:r>
            <a:r>
              <a:rPr lang="en-US" altLang="es-ES" dirty="0" err="1">
                <a:solidFill>
                  <a:srgbClr val="000000"/>
                </a:solidFill>
              </a:rPr>
              <a:t>puede</a:t>
            </a:r>
            <a:r>
              <a:rPr lang="en-US" altLang="es-ES" dirty="0">
                <a:solidFill>
                  <a:srgbClr val="000000"/>
                </a:solidFill>
              </a:rPr>
              <a:t> </a:t>
            </a:r>
            <a:r>
              <a:rPr lang="en-US" altLang="es-ES" dirty="0" err="1">
                <a:solidFill>
                  <a:srgbClr val="000000"/>
                </a:solidFill>
              </a:rPr>
              <a:t>ralentizar</a:t>
            </a:r>
            <a:r>
              <a:rPr lang="en-US" altLang="es-ES" dirty="0">
                <a:solidFill>
                  <a:srgbClr val="000000"/>
                </a:solidFill>
              </a:rPr>
              <a:t> la </a:t>
            </a:r>
            <a:r>
              <a:rPr lang="en-US" altLang="es-ES" dirty="0" err="1">
                <a:solidFill>
                  <a:srgbClr val="000000"/>
                </a:solidFill>
              </a:rPr>
              <a:t>obtención</a:t>
            </a:r>
            <a:r>
              <a:rPr lang="en-US" altLang="es-ES" dirty="0">
                <a:solidFill>
                  <a:srgbClr val="000000"/>
                </a:solidFill>
              </a:rPr>
              <a:t> de </a:t>
            </a:r>
            <a:r>
              <a:rPr lang="en-US" altLang="es-ES" dirty="0" err="1">
                <a:solidFill>
                  <a:srgbClr val="000000"/>
                </a:solidFill>
              </a:rPr>
              <a:t>datos</a:t>
            </a:r>
            <a:endParaRPr lang="en-US" altLang="es-ES" dirty="0">
              <a:solidFill>
                <a:srgbClr val="000000"/>
              </a:solidFill>
            </a:endParaRPr>
          </a:p>
          <a:p>
            <a:pPr lvl="1"/>
            <a:r>
              <a:rPr lang="es-NI" dirty="0"/>
              <a:t>SQL Server debe determinar y ordenar el conjunto de resultados antes de devolver la primera fila</a:t>
            </a:r>
            <a:endParaRPr lang="en-US" altLang="en-US" dirty="0">
              <a:solidFill>
                <a:srgbClr val="000000"/>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BE62F-F950-462E-8B19-1FBAE5687C25}"/>
              </a:ext>
            </a:extLst>
          </p:cNvPr>
          <p:cNvSpPr>
            <a:spLocks noGrp="1"/>
          </p:cNvSpPr>
          <p:nvPr>
            <p:ph type="ctrTitle"/>
          </p:nvPr>
        </p:nvSpPr>
        <p:spPr/>
        <p:txBody>
          <a:bodyPr/>
          <a:lstStyle/>
          <a:p>
            <a:r>
              <a:rPr lang="es-ES" dirty="0"/>
              <a:t>Muchas Gracias</a:t>
            </a:r>
          </a:p>
        </p:txBody>
      </p:sp>
      <p:sp>
        <p:nvSpPr>
          <p:cNvPr id="3" name="Subtítulo 2">
            <a:extLst>
              <a:ext uri="{FF2B5EF4-FFF2-40B4-BE49-F238E27FC236}">
                <a16:creationId xmlns:a16="http://schemas.microsoft.com/office/drawing/2014/main" id="{8D4B559E-A2D5-4412-B01F-66DAAF54F243}"/>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700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8" name="Rectangle 14">
            <a:extLst>
              <a:ext uri="{FF2B5EF4-FFF2-40B4-BE49-F238E27FC236}">
                <a16:creationId xmlns:a16="http://schemas.microsoft.com/office/drawing/2014/main" id="{317AFA07-EE87-4366-A394-598AEC2593C8}"/>
              </a:ext>
            </a:extLst>
          </p:cNvPr>
          <p:cNvSpPr>
            <a:spLocks noChangeArrowheads="1"/>
          </p:cNvSpPr>
          <p:nvPr/>
        </p:nvSpPr>
        <p:spPr bwMode="auto">
          <a:xfrm flipH="1">
            <a:off x="762000" y="36576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6153" name="Rectangle 9">
            <a:extLst>
              <a:ext uri="{FF2B5EF4-FFF2-40B4-BE49-F238E27FC236}">
                <a16:creationId xmlns:a16="http://schemas.microsoft.com/office/drawing/2014/main" id="{52C06775-FFE5-403D-87AE-31DB95E6FDE5}"/>
              </a:ext>
            </a:extLst>
          </p:cNvPr>
          <p:cNvSpPr>
            <a:spLocks noChangeArrowheads="1"/>
          </p:cNvSpPr>
          <p:nvPr/>
        </p:nvSpPr>
        <p:spPr bwMode="auto">
          <a:xfrm>
            <a:off x="533400" y="4191000"/>
            <a:ext cx="8153400" cy="12192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a:solidFill>
                  <a:srgbClr val="000000"/>
                </a:solidFill>
                <a:latin typeface="Lucida Sans Typewriter" panose="020B0509030504030204" pitchFamily="49" charset="0"/>
              </a:rPr>
              <a:t>SELECT [ALL | DISTINCT] &lt;</a:t>
            </a:r>
            <a:r>
              <a:rPr lang="en-US" altLang="es-ES" sz="2000" i="1">
                <a:solidFill>
                  <a:srgbClr val="000000"/>
                </a:solidFill>
                <a:latin typeface="Lucida Sans Typewriter" panose="020B0509030504030204" pitchFamily="49" charset="0"/>
              </a:rPr>
              <a:t>listaSelección</a:t>
            </a:r>
            <a:r>
              <a:rPr lang="en-US" altLang="es-ES" sz="2000">
                <a:solidFill>
                  <a:srgbClr val="000000"/>
                </a:solidFill>
                <a:latin typeface="Lucida Sans Typewriter" panose="020B0509030504030204" pitchFamily="49" charset="0"/>
              </a:rPr>
              <a:t>&gt; </a:t>
            </a:r>
            <a:br>
              <a:rPr lang="en-US" altLang="es-ES" sz="2000">
                <a:solidFill>
                  <a:srgbClr val="000000"/>
                </a:solidFill>
                <a:latin typeface="Lucida Sans Typewriter" panose="020B0509030504030204" pitchFamily="49" charset="0"/>
              </a:rPr>
            </a:br>
            <a:r>
              <a:rPr lang="en-US" altLang="es-ES" sz="2000">
                <a:solidFill>
                  <a:srgbClr val="000000"/>
                </a:solidFill>
                <a:latin typeface="Lucida Sans Typewriter" panose="020B0509030504030204" pitchFamily="49" charset="0"/>
              </a:rPr>
              <a:t> FROM &lt;</a:t>
            </a:r>
            <a:r>
              <a:rPr lang="en-US" altLang="es-ES" sz="2000" i="1">
                <a:solidFill>
                  <a:srgbClr val="000000"/>
                </a:solidFill>
                <a:latin typeface="Lucida Sans Typewriter" panose="020B0509030504030204" pitchFamily="49" charset="0"/>
              </a:rPr>
              <a:t>tablaOrigen</a:t>
            </a:r>
            <a:r>
              <a:rPr lang="en-US" altLang="es-ES" sz="2000">
                <a:solidFill>
                  <a:srgbClr val="000000"/>
                </a:solidFill>
                <a:latin typeface="Lucida Sans Typewriter" panose="020B0509030504030204" pitchFamily="49" charset="0"/>
              </a:rPr>
              <a:t>&gt; [,…</a:t>
            </a:r>
            <a:r>
              <a:rPr lang="en-US" altLang="es-ES" sz="2000" i="1">
                <a:solidFill>
                  <a:srgbClr val="000000"/>
                </a:solidFill>
                <a:latin typeface="Lucida Sans Typewriter" panose="020B0509030504030204" pitchFamily="49" charset="0"/>
              </a:rPr>
              <a:t>n</a:t>
            </a:r>
            <a:r>
              <a:rPr lang="en-US" altLang="es-ES" sz="2000">
                <a:solidFill>
                  <a:srgbClr val="000000"/>
                </a:solidFill>
                <a:latin typeface="Lucida Sans Typewriter" panose="020B0509030504030204" pitchFamily="49" charset="0"/>
              </a:rPr>
              <a:t>] </a:t>
            </a:r>
            <a:br>
              <a:rPr lang="en-US" altLang="es-ES" sz="2000">
                <a:solidFill>
                  <a:srgbClr val="000000"/>
                </a:solidFill>
                <a:latin typeface="Lucida Sans Typewriter" panose="020B0509030504030204" pitchFamily="49" charset="0"/>
              </a:rPr>
            </a:br>
            <a:r>
              <a:rPr lang="en-US" altLang="es-ES" sz="2000">
                <a:solidFill>
                  <a:srgbClr val="000000"/>
                </a:solidFill>
                <a:latin typeface="Lucida Sans Typewriter" panose="020B0509030504030204" pitchFamily="49" charset="0"/>
              </a:rPr>
              <a:t> WHERE &lt;</a:t>
            </a:r>
            <a:r>
              <a:rPr lang="en-US" altLang="es-ES" sz="2000" i="1">
                <a:solidFill>
                  <a:srgbClr val="000000"/>
                </a:solidFill>
                <a:latin typeface="Lucida Sans Typewriter" panose="020B0509030504030204" pitchFamily="49" charset="0"/>
              </a:rPr>
              <a:t>condiciónBúsqueda</a:t>
            </a:r>
            <a:r>
              <a:rPr lang="en-US" altLang="en-US" sz="2000">
                <a:latin typeface="Lucida Sans Typewriter" panose="020B0509030504030204" pitchFamily="49" charset="0"/>
              </a:rPr>
              <a:t>&gt; </a:t>
            </a:r>
          </a:p>
        </p:txBody>
      </p:sp>
      <p:sp>
        <p:nvSpPr>
          <p:cNvPr id="6154" name="Rectangle 10">
            <a:extLst>
              <a:ext uri="{FF2B5EF4-FFF2-40B4-BE49-F238E27FC236}">
                <a16:creationId xmlns:a16="http://schemas.microsoft.com/office/drawing/2014/main" id="{7102ADF8-141B-4F70-BBE5-5474524E3EA4}"/>
              </a:ext>
            </a:extLst>
          </p:cNvPr>
          <p:cNvSpPr>
            <a:spLocks noChangeArrowheads="1"/>
          </p:cNvSpPr>
          <p:nvPr/>
        </p:nvSpPr>
        <p:spPr bwMode="auto">
          <a:xfrm>
            <a:off x="838200" y="3738563"/>
            <a:ext cx="2044700" cy="384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spAutoFit/>
          </a:bodyPr>
          <a:lstStyle/>
          <a:p>
            <a:pPr>
              <a:lnSpc>
                <a:spcPct val="96000"/>
              </a:lnSpc>
            </a:pPr>
            <a:r>
              <a:rPr lang="en-US" altLang="es-ES" sz="2000" b="1" dirty="0" err="1">
                <a:solidFill>
                  <a:srgbClr val="000000"/>
                </a:solidFill>
                <a:latin typeface="Arial" panose="020B0604020202020204" pitchFamily="34" charset="0"/>
              </a:rPr>
              <a:t>Sintaxis</a:t>
            </a:r>
            <a:r>
              <a:rPr lang="en-US" altLang="es-ES" sz="2000" b="1" dirty="0">
                <a:solidFill>
                  <a:srgbClr val="000000"/>
                </a:solidFill>
                <a:latin typeface="Arial" panose="020B0604020202020204" pitchFamily="34" charset="0"/>
              </a:rPr>
              <a:t> </a:t>
            </a:r>
            <a:r>
              <a:rPr lang="en-US" altLang="es-ES" sz="2000" b="1" dirty="0" err="1">
                <a:solidFill>
                  <a:srgbClr val="000000"/>
                </a:solidFill>
                <a:latin typeface="Arial" panose="020B0604020202020204" pitchFamily="34" charset="0"/>
              </a:rPr>
              <a:t>parcial</a:t>
            </a:r>
            <a:endParaRPr lang="en-US" altLang="en-US" sz="2000" b="1" dirty="0">
              <a:latin typeface="Arial" panose="020B0604020202020204" pitchFamily="34" charset="0"/>
            </a:endParaRPr>
          </a:p>
        </p:txBody>
      </p:sp>
      <p:sp>
        <p:nvSpPr>
          <p:cNvPr id="6155" name="Rectangle 11">
            <a:extLst>
              <a:ext uri="{FF2B5EF4-FFF2-40B4-BE49-F238E27FC236}">
                <a16:creationId xmlns:a16="http://schemas.microsoft.com/office/drawing/2014/main" id="{07B5932D-1902-4FC7-8BFD-82447B087DA4}"/>
              </a:ext>
            </a:extLst>
          </p:cNvPr>
          <p:cNvSpPr>
            <a:spLocks noGrp="1" noChangeArrowheads="1"/>
          </p:cNvSpPr>
          <p:nvPr>
            <p:ph type="title"/>
          </p:nvPr>
        </p:nvSpPr>
        <p:spPr/>
        <p:txBody>
          <a:bodyPr/>
          <a:lstStyle/>
          <a:p>
            <a:r>
              <a:rPr lang="en-US" altLang="es-ES">
                <a:solidFill>
                  <a:srgbClr val="000000"/>
                </a:solidFill>
              </a:rPr>
              <a:t>Uso de la instrucción SELECT</a:t>
            </a:r>
            <a:endParaRPr lang="en-US" altLang="en-US"/>
          </a:p>
        </p:txBody>
      </p:sp>
      <p:sp>
        <p:nvSpPr>
          <p:cNvPr id="6156" name="Rectangle 12">
            <a:extLst>
              <a:ext uri="{FF2B5EF4-FFF2-40B4-BE49-F238E27FC236}">
                <a16:creationId xmlns:a16="http://schemas.microsoft.com/office/drawing/2014/main" id="{27A30ABE-42BC-4CE6-AF99-42B373EFB816}"/>
              </a:ext>
            </a:extLst>
          </p:cNvPr>
          <p:cNvSpPr>
            <a:spLocks noGrp="1" noChangeArrowheads="1"/>
          </p:cNvSpPr>
          <p:nvPr>
            <p:ph type="body" idx="1"/>
          </p:nvPr>
        </p:nvSpPr>
        <p:spPr/>
        <p:txBody>
          <a:bodyPr/>
          <a:lstStyle/>
          <a:p>
            <a:r>
              <a:rPr lang="en-US" altLang="es-ES" dirty="0">
                <a:solidFill>
                  <a:srgbClr val="000000"/>
                </a:solidFill>
              </a:rPr>
              <a:t>La </a:t>
            </a:r>
            <a:r>
              <a:rPr lang="en-US" altLang="es-ES" dirty="0" err="1">
                <a:solidFill>
                  <a:srgbClr val="000000"/>
                </a:solidFill>
              </a:rPr>
              <a:t>lista</a:t>
            </a:r>
            <a:r>
              <a:rPr lang="en-US" altLang="es-ES" dirty="0">
                <a:solidFill>
                  <a:srgbClr val="000000"/>
                </a:solidFill>
              </a:rPr>
              <a:t> de </a:t>
            </a:r>
            <a:r>
              <a:rPr lang="en-US" altLang="es-ES" dirty="0" err="1">
                <a:solidFill>
                  <a:srgbClr val="000000"/>
                </a:solidFill>
              </a:rPr>
              <a:t>selección</a:t>
            </a:r>
            <a:r>
              <a:rPr lang="en-US" altLang="es-ES" dirty="0">
                <a:solidFill>
                  <a:srgbClr val="000000"/>
                </a:solidFill>
              </a:rPr>
              <a:t> </a:t>
            </a:r>
            <a:r>
              <a:rPr lang="en-US" altLang="es-ES" dirty="0" err="1">
                <a:solidFill>
                  <a:srgbClr val="000000"/>
                </a:solidFill>
              </a:rPr>
              <a:t>especifica</a:t>
            </a:r>
            <a:r>
              <a:rPr lang="en-US" altLang="es-ES" dirty="0">
                <a:solidFill>
                  <a:srgbClr val="000000"/>
                </a:solidFill>
              </a:rPr>
              <a:t> las </a:t>
            </a:r>
            <a:r>
              <a:rPr lang="en-US" altLang="es-ES" dirty="0" err="1">
                <a:solidFill>
                  <a:srgbClr val="000000"/>
                </a:solidFill>
              </a:rPr>
              <a:t>columnas</a:t>
            </a:r>
            <a:endParaRPr lang="en-US" altLang="en-US" dirty="0"/>
          </a:p>
          <a:p>
            <a:r>
              <a:rPr lang="en-US" altLang="es-ES" dirty="0">
                <a:solidFill>
                  <a:srgbClr val="000000"/>
                </a:solidFill>
              </a:rPr>
              <a:t>La </a:t>
            </a:r>
            <a:r>
              <a:rPr lang="en-US" altLang="es-ES" dirty="0" err="1">
                <a:solidFill>
                  <a:srgbClr val="000000"/>
                </a:solidFill>
              </a:rPr>
              <a:t>cláusula</a:t>
            </a:r>
            <a:r>
              <a:rPr lang="en-US" altLang="es-ES" dirty="0">
                <a:solidFill>
                  <a:srgbClr val="000000"/>
                </a:solidFill>
              </a:rPr>
              <a:t> WHERE </a:t>
            </a:r>
            <a:r>
              <a:rPr lang="en-US" altLang="es-ES" dirty="0" err="1">
                <a:solidFill>
                  <a:srgbClr val="000000"/>
                </a:solidFill>
              </a:rPr>
              <a:t>especifica</a:t>
            </a:r>
            <a:r>
              <a:rPr lang="en-US" altLang="es-ES" dirty="0">
                <a:solidFill>
                  <a:srgbClr val="000000"/>
                </a:solidFill>
              </a:rPr>
              <a:t> las </a:t>
            </a:r>
            <a:r>
              <a:rPr lang="en-US" altLang="es-ES" dirty="0" err="1">
                <a:solidFill>
                  <a:srgbClr val="000000"/>
                </a:solidFill>
              </a:rPr>
              <a:t>filas</a:t>
            </a:r>
            <a:endParaRPr lang="en-US" altLang="en-US" dirty="0"/>
          </a:p>
          <a:p>
            <a:r>
              <a:rPr lang="en-US" altLang="es-ES" dirty="0">
                <a:solidFill>
                  <a:srgbClr val="000000"/>
                </a:solidFill>
              </a:rPr>
              <a:t>La </a:t>
            </a:r>
            <a:r>
              <a:rPr lang="en-US" altLang="es-ES" dirty="0" err="1">
                <a:solidFill>
                  <a:srgbClr val="000000"/>
                </a:solidFill>
              </a:rPr>
              <a:t>cláusula</a:t>
            </a:r>
            <a:r>
              <a:rPr lang="en-US" altLang="es-ES" dirty="0">
                <a:solidFill>
                  <a:srgbClr val="000000"/>
                </a:solidFill>
              </a:rPr>
              <a:t> FROM </a:t>
            </a:r>
            <a:r>
              <a:rPr lang="en-US" altLang="es-ES" dirty="0" err="1">
                <a:solidFill>
                  <a:srgbClr val="000000"/>
                </a:solidFill>
              </a:rPr>
              <a:t>especifica</a:t>
            </a:r>
            <a:r>
              <a:rPr lang="en-US" altLang="es-ES" dirty="0">
                <a:solidFill>
                  <a:srgbClr val="000000"/>
                </a:solidFill>
              </a:rPr>
              <a:t> la </a:t>
            </a:r>
            <a:r>
              <a:rPr lang="en-US" altLang="es-ES" dirty="0" err="1">
                <a:solidFill>
                  <a:srgbClr val="000000"/>
                </a:solidFill>
              </a:rPr>
              <a:t>tabla</a:t>
            </a:r>
            <a:endParaRPr lang="en-US"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animBg="1"/>
      <p:bldP spid="6153" grpId="0" animBg="1"/>
      <p:bldP spid="61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C79671F-532F-4875-94F7-72671633F4B4}"/>
              </a:ext>
            </a:extLst>
          </p:cNvPr>
          <p:cNvSpPr>
            <a:spLocks noGrp="1" noChangeArrowheads="1"/>
          </p:cNvSpPr>
          <p:nvPr>
            <p:ph type="title"/>
          </p:nvPr>
        </p:nvSpPr>
        <p:spPr>
          <a:xfrm>
            <a:off x="628650" y="365126"/>
            <a:ext cx="6792876" cy="985209"/>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s-ES" dirty="0" err="1">
                <a:solidFill>
                  <a:srgbClr val="000000"/>
                </a:solidFill>
              </a:rPr>
              <a:t>Especificación</a:t>
            </a:r>
            <a:r>
              <a:rPr lang="en-US" altLang="es-ES" dirty="0">
                <a:solidFill>
                  <a:srgbClr val="000000"/>
                </a:solidFill>
              </a:rPr>
              <a:t> de </a:t>
            </a:r>
            <a:r>
              <a:rPr lang="en-US" altLang="es-ES" dirty="0" err="1">
                <a:solidFill>
                  <a:srgbClr val="000000"/>
                </a:solidFill>
              </a:rPr>
              <a:t>columnas</a:t>
            </a:r>
            <a:endParaRPr lang="en-US" altLang="en-US" dirty="0"/>
          </a:p>
        </p:txBody>
      </p:sp>
      <p:sp>
        <p:nvSpPr>
          <p:cNvPr id="8325" name="Rectangle 133">
            <a:extLst>
              <a:ext uri="{FF2B5EF4-FFF2-40B4-BE49-F238E27FC236}">
                <a16:creationId xmlns:a16="http://schemas.microsoft.com/office/drawing/2014/main" id="{7DDB21AA-443C-46B5-88A1-7A1EC7621982}"/>
              </a:ext>
            </a:extLst>
          </p:cNvPr>
          <p:cNvSpPr>
            <a:spLocks noChangeArrowheads="1"/>
          </p:cNvSpPr>
          <p:nvPr/>
        </p:nvSpPr>
        <p:spPr bwMode="auto">
          <a:xfrm flipH="1">
            <a:off x="762000" y="28194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8324" name="Rectangle 132">
            <a:extLst>
              <a:ext uri="{FF2B5EF4-FFF2-40B4-BE49-F238E27FC236}">
                <a16:creationId xmlns:a16="http://schemas.microsoft.com/office/drawing/2014/main" id="{3D96AB3E-713E-4C6D-ADB5-9C0863D56147}"/>
              </a:ext>
            </a:extLst>
          </p:cNvPr>
          <p:cNvSpPr>
            <a:spLocks noChangeArrowheads="1"/>
          </p:cNvSpPr>
          <p:nvPr/>
        </p:nvSpPr>
        <p:spPr bwMode="auto">
          <a:xfrm>
            <a:off x="3597275" y="10668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nvGrpSpPr>
          <p:cNvPr id="8328" name="Group 131">
            <a:extLst>
              <a:ext uri="{FF2B5EF4-FFF2-40B4-BE49-F238E27FC236}">
                <a16:creationId xmlns:a16="http://schemas.microsoft.com/office/drawing/2014/main" id="{33B33B7D-95D3-46F4-987D-F238A7006E69}"/>
              </a:ext>
            </a:extLst>
          </p:cNvPr>
          <p:cNvGrpSpPr>
            <a:grpSpLocks/>
          </p:cNvGrpSpPr>
          <p:nvPr/>
        </p:nvGrpSpPr>
        <p:grpSpPr bwMode="auto">
          <a:xfrm>
            <a:off x="685800" y="3124200"/>
            <a:ext cx="7848600" cy="3200400"/>
            <a:chOff x="432" y="1968"/>
            <a:chExt cx="4944" cy="2016"/>
          </a:xfrm>
        </p:grpSpPr>
        <p:sp>
          <p:nvSpPr>
            <p:cNvPr id="8249" name="Rectangle 57">
              <a:extLst>
                <a:ext uri="{FF2B5EF4-FFF2-40B4-BE49-F238E27FC236}">
                  <a16:creationId xmlns:a16="http://schemas.microsoft.com/office/drawing/2014/main" id="{C98BFCC4-7FB6-4D78-8AE8-4D81A713A7D4}"/>
                </a:ext>
              </a:extLst>
            </p:cNvPr>
            <p:cNvSpPr>
              <a:spLocks noChangeArrowheads="1"/>
            </p:cNvSpPr>
            <p:nvPr/>
          </p:nvSpPr>
          <p:spPr bwMode="auto">
            <a:xfrm>
              <a:off x="432" y="1968"/>
              <a:ext cx="960"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1800" b="1" i="1">
                  <a:solidFill>
                    <a:srgbClr val="FFFFFF"/>
                  </a:solidFill>
                  <a:effectLst>
                    <a:outerShdw blurRad="38100" dist="38100" dir="2700000" algn="tl">
                      <a:srgbClr val="000000"/>
                    </a:outerShdw>
                  </a:effectLst>
                  <a:latin typeface="Arial" panose="020B0604020202020204" pitchFamily="34" charset="0"/>
                </a:rPr>
                <a:t>employeeid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8250" name="Rectangle 58">
              <a:extLst>
                <a:ext uri="{FF2B5EF4-FFF2-40B4-BE49-F238E27FC236}">
                  <a16:creationId xmlns:a16="http://schemas.microsoft.com/office/drawing/2014/main" id="{8A22D53A-45D2-4B57-A4DB-F90E1EB8CC3F}"/>
                </a:ext>
              </a:extLst>
            </p:cNvPr>
            <p:cNvSpPr>
              <a:spLocks noChangeArrowheads="1"/>
            </p:cNvSpPr>
            <p:nvPr/>
          </p:nvSpPr>
          <p:spPr bwMode="auto">
            <a:xfrm>
              <a:off x="1392" y="1968"/>
              <a:ext cx="1104"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1800" b="1" i="1">
                  <a:solidFill>
                    <a:srgbClr val="FFFFFF"/>
                  </a:solidFill>
                  <a:effectLst>
                    <a:outerShdw blurRad="38100" dist="38100" dir="2700000" algn="tl">
                      <a:srgbClr val="000000"/>
                    </a:outerShdw>
                  </a:effectLst>
                  <a:latin typeface="Arial" panose="020B0604020202020204" pitchFamily="34" charset="0"/>
                </a:rPr>
                <a:t>lastname</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8251" name="Rectangle 59">
              <a:extLst>
                <a:ext uri="{FF2B5EF4-FFF2-40B4-BE49-F238E27FC236}">
                  <a16:creationId xmlns:a16="http://schemas.microsoft.com/office/drawing/2014/main" id="{6FCED7AF-DFD5-450F-82B6-F3DCD84B181A}"/>
                </a:ext>
              </a:extLst>
            </p:cNvPr>
            <p:cNvSpPr>
              <a:spLocks noChangeArrowheads="1"/>
            </p:cNvSpPr>
            <p:nvPr/>
          </p:nvSpPr>
          <p:spPr bwMode="auto">
            <a:xfrm>
              <a:off x="2496" y="1968"/>
              <a:ext cx="960"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1800" b="1" i="1">
                  <a:solidFill>
                    <a:srgbClr val="FFFFFF"/>
                  </a:solidFill>
                  <a:effectLst>
                    <a:outerShdw blurRad="38100" dist="38100" dir="2700000" algn="tl">
                      <a:srgbClr val="000000"/>
                    </a:outerShdw>
                  </a:effectLst>
                  <a:latin typeface="Arial" panose="020B0604020202020204" pitchFamily="34" charset="0"/>
                </a:rPr>
                <a:t>firstname</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8252" name="Rectangle 60">
              <a:extLst>
                <a:ext uri="{FF2B5EF4-FFF2-40B4-BE49-F238E27FC236}">
                  <a16:creationId xmlns:a16="http://schemas.microsoft.com/office/drawing/2014/main" id="{3B40560C-84E9-489D-AB4D-3E92C812581F}"/>
                </a:ext>
              </a:extLst>
            </p:cNvPr>
            <p:cNvSpPr>
              <a:spLocks noChangeArrowheads="1"/>
            </p:cNvSpPr>
            <p:nvPr/>
          </p:nvSpPr>
          <p:spPr bwMode="auto">
            <a:xfrm>
              <a:off x="3456" y="1968"/>
              <a:ext cx="1920"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1800" b="1" i="1">
                  <a:solidFill>
                    <a:srgbClr val="FFFFFF"/>
                  </a:solidFill>
                  <a:effectLst>
                    <a:outerShdw blurRad="38100" dist="38100" dir="2700000" algn="tl">
                      <a:srgbClr val="000000"/>
                    </a:outerShdw>
                  </a:effectLst>
                  <a:latin typeface="Arial" panose="020B0604020202020204" pitchFamily="34" charset="0"/>
                </a:rPr>
                <a:t>title</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8253" name="Rectangle 61">
              <a:extLst>
                <a:ext uri="{FF2B5EF4-FFF2-40B4-BE49-F238E27FC236}">
                  <a16:creationId xmlns:a16="http://schemas.microsoft.com/office/drawing/2014/main" id="{C20E71B9-E696-4276-BC17-282ED5A09CC6}"/>
                </a:ext>
              </a:extLst>
            </p:cNvPr>
            <p:cNvSpPr>
              <a:spLocks noChangeArrowheads="1"/>
            </p:cNvSpPr>
            <p:nvPr>
              <p:custDataLst>
                <p:tags r:id="rId1"/>
              </p:custDataLst>
            </p:nvPr>
          </p:nvSpPr>
          <p:spPr bwMode="auto">
            <a:xfrm>
              <a:off x="432" y="2256"/>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a:latin typeface="Arial" panose="020B0604020202020204" pitchFamily="34" charset="0"/>
                </a:rPr>
                <a:t>1</a:t>
              </a:r>
            </a:p>
          </p:txBody>
        </p:sp>
        <p:sp>
          <p:nvSpPr>
            <p:cNvPr id="8254" name="Rectangle 62">
              <a:extLst>
                <a:ext uri="{FF2B5EF4-FFF2-40B4-BE49-F238E27FC236}">
                  <a16:creationId xmlns:a16="http://schemas.microsoft.com/office/drawing/2014/main" id="{CFDB4E85-9459-4F8C-A463-AB06730108E4}"/>
                </a:ext>
              </a:extLst>
            </p:cNvPr>
            <p:cNvSpPr>
              <a:spLocks noChangeArrowheads="1"/>
            </p:cNvSpPr>
            <p:nvPr/>
          </p:nvSpPr>
          <p:spPr bwMode="auto">
            <a:xfrm>
              <a:off x="1392" y="2256"/>
              <a:ext cx="110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Davolio</a:t>
              </a:r>
              <a:endParaRPr lang="en-US" altLang="en-US" sz="1600">
                <a:latin typeface="Arial" panose="020B0604020202020204" pitchFamily="34" charset="0"/>
              </a:endParaRPr>
            </a:p>
          </p:txBody>
        </p:sp>
        <p:sp>
          <p:nvSpPr>
            <p:cNvPr id="8255" name="Rectangle 63">
              <a:extLst>
                <a:ext uri="{FF2B5EF4-FFF2-40B4-BE49-F238E27FC236}">
                  <a16:creationId xmlns:a16="http://schemas.microsoft.com/office/drawing/2014/main" id="{BFB9D218-B7F5-4EF0-B806-C9B08FC2342C}"/>
                </a:ext>
              </a:extLst>
            </p:cNvPr>
            <p:cNvSpPr>
              <a:spLocks noChangeArrowheads="1"/>
            </p:cNvSpPr>
            <p:nvPr/>
          </p:nvSpPr>
          <p:spPr bwMode="auto">
            <a:xfrm>
              <a:off x="2496" y="2256"/>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Nancy</a:t>
              </a:r>
              <a:endParaRPr lang="en-US" altLang="en-US" sz="1600">
                <a:latin typeface="Arial" panose="020B0604020202020204" pitchFamily="34" charset="0"/>
              </a:endParaRPr>
            </a:p>
          </p:txBody>
        </p:sp>
        <p:sp>
          <p:nvSpPr>
            <p:cNvPr id="8256" name="Rectangle 64">
              <a:extLst>
                <a:ext uri="{FF2B5EF4-FFF2-40B4-BE49-F238E27FC236}">
                  <a16:creationId xmlns:a16="http://schemas.microsoft.com/office/drawing/2014/main" id="{9E424BF5-ABB0-49B9-96F9-2FCCC5DCC178}"/>
                </a:ext>
              </a:extLst>
            </p:cNvPr>
            <p:cNvSpPr>
              <a:spLocks noChangeArrowheads="1"/>
            </p:cNvSpPr>
            <p:nvPr/>
          </p:nvSpPr>
          <p:spPr bwMode="auto">
            <a:xfrm>
              <a:off x="3456" y="2256"/>
              <a:ext cx="192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Sales Representative</a:t>
              </a:r>
              <a:endParaRPr lang="en-US" altLang="en-US" sz="1600">
                <a:latin typeface="Arial" panose="020B0604020202020204" pitchFamily="34" charset="0"/>
              </a:endParaRPr>
            </a:p>
          </p:txBody>
        </p:sp>
        <p:sp>
          <p:nvSpPr>
            <p:cNvPr id="8257" name="Rectangle 65">
              <a:extLst>
                <a:ext uri="{FF2B5EF4-FFF2-40B4-BE49-F238E27FC236}">
                  <a16:creationId xmlns:a16="http://schemas.microsoft.com/office/drawing/2014/main" id="{B558BB69-3109-4287-BC01-34D209075BD8}"/>
                </a:ext>
              </a:extLst>
            </p:cNvPr>
            <p:cNvSpPr>
              <a:spLocks noChangeArrowheads="1"/>
            </p:cNvSpPr>
            <p:nvPr>
              <p:custDataLst>
                <p:tags r:id="rId2"/>
              </p:custDataLst>
            </p:nvPr>
          </p:nvSpPr>
          <p:spPr bwMode="auto">
            <a:xfrm>
              <a:off x="432" y="2448"/>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a:latin typeface="Arial" panose="020B0604020202020204" pitchFamily="34" charset="0"/>
                </a:rPr>
                <a:t>2</a:t>
              </a:r>
            </a:p>
          </p:txBody>
        </p:sp>
        <p:sp>
          <p:nvSpPr>
            <p:cNvPr id="8258" name="Rectangle 66">
              <a:extLst>
                <a:ext uri="{FF2B5EF4-FFF2-40B4-BE49-F238E27FC236}">
                  <a16:creationId xmlns:a16="http://schemas.microsoft.com/office/drawing/2014/main" id="{70F0E831-FB44-4D50-94D5-C0C52C23E96B}"/>
                </a:ext>
              </a:extLst>
            </p:cNvPr>
            <p:cNvSpPr>
              <a:spLocks noChangeArrowheads="1"/>
            </p:cNvSpPr>
            <p:nvPr/>
          </p:nvSpPr>
          <p:spPr bwMode="auto">
            <a:xfrm>
              <a:off x="1392" y="2448"/>
              <a:ext cx="110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Fuller</a:t>
              </a:r>
              <a:endParaRPr lang="en-US" altLang="en-US" sz="1600">
                <a:latin typeface="Arial" panose="020B0604020202020204" pitchFamily="34" charset="0"/>
              </a:endParaRPr>
            </a:p>
          </p:txBody>
        </p:sp>
        <p:sp>
          <p:nvSpPr>
            <p:cNvPr id="8259" name="Rectangle 67">
              <a:extLst>
                <a:ext uri="{FF2B5EF4-FFF2-40B4-BE49-F238E27FC236}">
                  <a16:creationId xmlns:a16="http://schemas.microsoft.com/office/drawing/2014/main" id="{60778B8C-86E0-4450-A4F5-778EDF4F08D6}"/>
                </a:ext>
              </a:extLst>
            </p:cNvPr>
            <p:cNvSpPr>
              <a:spLocks noChangeArrowheads="1"/>
            </p:cNvSpPr>
            <p:nvPr/>
          </p:nvSpPr>
          <p:spPr bwMode="auto">
            <a:xfrm>
              <a:off x="2496" y="2448"/>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Andrew</a:t>
              </a:r>
              <a:endParaRPr lang="en-US" altLang="en-US" sz="1600">
                <a:latin typeface="Arial" panose="020B0604020202020204" pitchFamily="34" charset="0"/>
              </a:endParaRPr>
            </a:p>
          </p:txBody>
        </p:sp>
        <p:sp>
          <p:nvSpPr>
            <p:cNvPr id="8260" name="Rectangle 68">
              <a:extLst>
                <a:ext uri="{FF2B5EF4-FFF2-40B4-BE49-F238E27FC236}">
                  <a16:creationId xmlns:a16="http://schemas.microsoft.com/office/drawing/2014/main" id="{CFFADD6A-3993-4B8A-A309-FC8000435773}"/>
                </a:ext>
              </a:extLst>
            </p:cNvPr>
            <p:cNvSpPr>
              <a:spLocks noChangeArrowheads="1"/>
            </p:cNvSpPr>
            <p:nvPr/>
          </p:nvSpPr>
          <p:spPr bwMode="auto">
            <a:xfrm>
              <a:off x="3456" y="2448"/>
              <a:ext cx="192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Vice President, Sales</a:t>
              </a:r>
              <a:endParaRPr lang="en-US" altLang="en-US" sz="1600">
                <a:latin typeface="Arial" panose="020B0604020202020204" pitchFamily="34" charset="0"/>
              </a:endParaRPr>
            </a:p>
          </p:txBody>
        </p:sp>
        <p:sp>
          <p:nvSpPr>
            <p:cNvPr id="8261" name="Rectangle 69">
              <a:extLst>
                <a:ext uri="{FF2B5EF4-FFF2-40B4-BE49-F238E27FC236}">
                  <a16:creationId xmlns:a16="http://schemas.microsoft.com/office/drawing/2014/main" id="{EB217284-6A1A-420F-B995-4DC55E277E6F}"/>
                </a:ext>
              </a:extLst>
            </p:cNvPr>
            <p:cNvSpPr>
              <a:spLocks noChangeArrowheads="1"/>
            </p:cNvSpPr>
            <p:nvPr>
              <p:custDataLst>
                <p:tags r:id="rId3"/>
              </p:custDataLst>
            </p:nvPr>
          </p:nvSpPr>
          <p:spPr bwMode="auto">
            <a:xfrm>
              <a:off x="432" y="2640"/>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a:latin typeface="Arial" panose="020B0604020202020204" pitchFamily="34" charset="0"/>
                </a:rPr>
                <a:t>3</a:t>
              </a:r>
            </a:p>
          </p:txBody>
        </p:sp>
        <p:sp>
          <p:nvSpPr>
            <p:cNvPr id="8262" name="Rectangle 70">
              <a:extLst>
                <a:ext uri="{FF2B5EF4-FFF2-40B4-BE49-F238E27FC236}">
                  <a16:creationId xmlns:a16="http://schemas.microsoft.com/office/drawing/2014/main" id="{ED7A9F26-BFAB-4E27-A5D7-40CFDF04A20E}"/>
                </a:ext>
              </a:extLst>
            </p:cNvPr>
            <p:cNvSpPr>
              <a:spLocks noChangeArrowheads="1"/>
            </p:cNvSpPr>
            <p:nvPr/>
          </p:nvSpPr>
          <p:spPr bwMode="auto">
            <a:xfrm>
              <a:off x="1392" y="2640"/>
              <a:ext cx="110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Leverling</a:t>
              </a:r>
              <a:endParaRPr lang="en-US" altLang="en-US" sz="1600">
                <a:latin typeface="Arial" panose="020B0604020202020204" pitchFamily="34" charset="0"/>
              </a:endParaRPr>
            </a:p>
          </p:txBody>
        </p:sp>
        <p:sp>
          <p:nvSpPr>
            <p:cNvPr id="8263" name="Rectangle 71">
              <a:extLst>
                <a:ext uri="{FF2B5EF4-FFF2-40B4-BE49-F238E27FC236}">
                  <a16:creationId xmlns:a16="http://schemas.microsoft.com/office/drawing/2014/main" id="{093756EA-FF33-4E12-8551-91EA0091BBA8}"/>
                </a:ext>
              </a:extLst>
            </p:cNvPr>
            <p:cNvSpPr>
              <a:spLocks noChangeArrowheads="1"/>
            </p:cNvSpPr>
            <p:nvPr/>
          </p:nvSpPr>
          <p:spPr bwMode="auto">
            <a:xfrm>
              <a:off x="2496" y="2640"/>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Janet</a:t>
              </a:r>
              <a:endParaRPr lang="en-US" altLang="en-US" sz="1600">
                <a:latin typeface="Arial" panose="020B0604020202020204" pitchFamily="34" charset="0"/>
              </a:endParaRPr>
            </a:p>
          </p:txBody>
        </p:sp>
        <p:sp>
          <p:nvSpPr>
            <p:cNvPr id="8264" name="Rectangle 72">
              <a:extLst>
                <a:ext uri="{FF2B5EF4-FFF2-40B4-BE49-F238E27FC236}">
                  <a16:creationId xmlns:a16="http://schemas.microsoft.com/office/drawing/2014/main" id="{53CEB09D-F2E7-4E3D-9D9E-40492665A0AE}"/>
                </a:ext>
              </a:extLst>
            </p:cNvPr>
            <p:cNvSpPr>
              <a:spLocks noChangeArrowheads="1"/>
            </p:cNvSpPr>
            <p:nvPr/>
          </p:nvSpPr>
          <p:spPr bwMode="auto">
            <a:xfrm>
              <a:off x="3456" y="2640"/>
              <a:ext cx="192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Sales Representative</a:t>
              </a:r>
              <a:endParaRPr lang="en-US" altLang="en-US" sz="1600">
                <a:latin typeface="Arial" panose="020B0604020202020204" pitchFamily="34" charset="0"/>
              </a:endParaRPr>
            </a:p>
          </p:txBody>
        </p:sp>
        <p:sp>
          <p:nvSpPr>
            <p:cNvPr id="8265" name="Rectangle 73">
              <a:extLst>
                <a:ext uri="{FF2B5EF4-FFF2-40B4-BE49-F238E27FC236}">
                  <a16:creationId xmlns:a16="http://schemas.microsoft.com/office/drawing/2014/main" id="{97934744-5176-448F-AC61-AAE0D23AE898}"/>
                </a:ext>
              </a:extLst>
            </p:cNvPr>
            <p:cNvSpPr>
              <a:spLocks noChangeArrowheads="1"/>
            </p:cNvSpPr>
            <p:nvPr>
              <p:custDataLst>
                <p:tags r:id="rId4"/>
              </p:custDataLst>
            </p:nvPr>
          </p:nvSpPr>
          <p:spPr bwMode="auto">
            <a:xfrm>
              <a:off x="432" y="2832"/>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a:latin typeface="Arial" panose="020B0604020202020204" pitchFamily="34" charset="0"/>
                </a:rPr>
                <a:t>4</a:t>
              </a:r>
            </a:p>
          </p:txBody>
        </p:sp>
        <p:sp>
          <p:nvSpPr>
            <p:cNvPr id="8266" name="Rectangle 74">
              <a:extLst>
                <a:ext uri="{FF2B5EF4-FFF2-40B4-BE49-F238E27FC236}">
                  <a16:creationId xmlns:a16="http://schemas.microsoft.com/office/drawing/2014/main" id="{183AD8D3-DA73-4C6C-934D-C358D3BC3D9C}"/>
                </a:ext>
              </a:extLst>
            </p:cNvPr>
            <p:cNvSpPr>
              <a:spLocks noChangeArrowheads="1"/>
            </p:cNvSpPr>
            <p:nvPr/>
          </p:nvSpPr>
          <p:spPr bwMode="auto">
            <a:xfrm>
              <a:off x="1392" y="2832"/>
              <a:ext cx="110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Peacock</a:t>
              </a:r>
              <a:endParaRPr lang="en-US" altLang="en-US" sz="1600">
                <a:latin typeface="Arial" panose="020B0604020202020204" pitchFamily="34" charset="0"/>
              </a:endParaRPr>
            </a:p>
          </p:txBody>
        </p:sp>
        <p:sp>
          <p:nvSpPr>
            <p:cNvPr id="8267" name="Rectangle 75">
              <a:extLst>
                <a:ext uri="{FF2B5EF4-FFF2-40B4-BE49-F238E27FC236}">
                  <a16:creationId xmlns:a16="http://schemas.microsoft.com/office/drawing/2014/main" id="{5B2AE7E8-F753-4C33-ADEC-DA656DBCDF9D}"/>
                </a:ext>
              </a:extLst>
            </p:cNvPr>
            <p:cNvSpPr>
              <a:spLocks noChangeArrowheads="1"/>
            </p:cNvSpPr>
            <p:nvPr/>
          </p:nvSpPr>
          <p:spPr bwMode="auto">
            <a:xfrm>
              <a:off x="2496" y="2832"/>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Margaret</a:t>
              </a:r>
              <a:endParaRPr lang="en-US" altLang="en-US" sz="1600">
                <a:latin typeface="Arial" panose="020B0604020202020204" pitchFamily="34" charset="0"/>
              </a:endParaRPr>
            </a:p>
          </p:txBody>
        </p:sp>
        <p:sp>
          <p:nvSpPr>
            <p:cNvPr id="8268" name="Rectangle 76">
              <a:extLst>
                <a:ext uri="{FF2B5EF4-FFF2-40B4-BE49-F238E27FC236}">
                  <a16:creationId xmlns:a16="http://schemas.microsoft.com/office/drawing/2014/main" id="{279EE623-84D5-45F5-BEE2-EE8491243D7F}"/>
                </a:ext>
              </a:extLst>
            </p:cNvPr>
            <p:cNvSpPr>
              <a:spLocks noChangeArrowheads="1"/>
            </p:cNvSpPr>
            <p:nvPr/>
          </p:nvSpPr>
          <p:spPr bwMode="auto">
            <a:xfrm>
              <a:off x="3456" y="2832"/>
              <a:ext cx="192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Sales Representative</a:t>
              </a:r>
              <a:endParaRPr lang="en-US" altLang="en-US" sz="1600">
                <a:latin typeface="Arial" panose="020B0604020202020204" pitchFamily="34" charset="0"/>
              </a:endParaRPr>
            </a:p>
          </p:txBody>
        </p:sp>
        <p:sp>
          <p:nvSpPr>
            <p:cNvPr id="8269" name="Rectangle 77">
              <a:extLst>
                <a:ext uri="{FF2B5EF4-FFF2-40B4-BE49-F238E27FC236}">
                  <a16:creationId xmlns:a16="http://schemas.microsoft.com/office/drawing/2014/main" id="{CE808219-2BA7-4FDA-94FB-6D92948D3D9D}"/>
                </a:ext>
              </a:extLst>
            </p:cNvPr>
            <p:cNvSpPr>
              <a:spLocks noChangeArrowheads="1"/>
            </p:cNvSpPr>
            <p:nvPr>
              <p:custDataLst>
                <p:tags r:id="rId5"/>
              </p:custDataLst>
            </p:nvPr>
          </p:nvSpPr>
          <p:spPr bwMode="auto">
            <a:xfrm>
              <a:off x="432" y="3024"/>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a:latin typeface="Arial" panose="020B0604020202020204" pitchFamily="34" charset="0"/>
                </a:rPr>
                <a:t>5</a:t>
              </a:r>
            </a:p>
          </p:txBody>
        </p:sp>
        <p:sp>
          <p:nvSpPr>
            <p:cNvPr id="8270" name="Rectangle 78">
              <a:extLst>
                <a:ext uri="{FF2B5EF4-FFF2-40B4-BE49-F238E27FC236}">
                  <a16:creationId xmlns:a16="http://schemas.microsoft.com/office/drawing/2014/main" id="{59810490-8C9A-49C3-8196-A0F9C8B7781C}"/>
                </a:ext>
              </a:extLst>
            </p:cNvPr>
            <p:cNvSpPr>
              <a:spLocks noChangeArrowheads="1"/>
            </p:cNvSpPr>
            <p:nvPr/>
          </p:nvSpPr>
          <p:spPr bwMode="auto">
            <a:xfrm>
              <a:off x="1392" y="3024"/>
              <a:ext cx="110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Buchanan</a:t>
              </a:r>
              <a:endParaRPr lang="en-US" altLang="en-US" sz="1600">
                <a:latin typeface="Arial" panose="020B0604020202020204" pitchFamily="34" charset="0"/>
              </a:endParaRPr>
            </a:p>
          </p:txBody>
        </p:sp>
        <p:sp>
          <p:nvSpPr>
            <p:cNvPr id="8271" name="Rectangle 79">
              <a:extLst>
                <a:ext uri="{FF2B5EF4-FFF2-40B4-BE49-F238E27FC236}">
                  <a16:creationId xmlns:a16="http://schemas.microsoft.com/office/drawing/2014/main" id="{8414EECE-6047-419E-821D-CB1B0F1DCF73}"/>
                </a:ext>
              </a:extLst>
            </p:cNvPr>
            <p:cNvSpPr>
              <a:spLocks noChangeArrowheads="1"/>
            </p:cNvSpPr>
            <p:nvPr/>
          </p:nvSpPr>
          <p:spPr bwMode="auto">
            <a:xfrm>
              <a:off x="2496" y="3024"/>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Steven</a:t>
              </a:r>
              <a:endParaRPr lang="en-US" altLang="en-US" sz="1600">
                <a:latin typeface="Arial" panose="020B0604020202020204" pitchFamily="34" charset="0"/>
              </a:endParaRPr>
            </a:p>
          </p:txBody>
        </p:sp>
        <p:sp>
          <p:nvSpPr>
            <p:cNvPr id="8272" name="Rectangle 80">
              <a:extLst>
                <a:ext uri="{FF2B5EF4-FFF2-40B4-BE49-F238E27FC236}">
                  <a16:creationId xmlns:a16="http://schemas.microsoft.com/office/drawing/2014/main" id="{2A02E4FC-7A2E-4011-AA07-2DAA60578E3E}"/>
                </a:ext>
              </a:extLst>
            </p:cNvPr>
            <p:cNvSpPr>
              <a:spLocks noChangeArrowheads="1"/>
            </p:cNvSpPr>
            <p:nvPr/>
          </p:nvSpPr>
          <p:spPr bwMode="auto">
            <a:xfrm>
              <a:off x="3456" y="3024"/>
              <a:ext cx="192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Sales Manager</a:t>
              </a:r>
              <a:endParaRPr lang="en-US" altLang="en-US" sz="1600">
                <a:latin typeface="Arial" panose="020B0604020202020204" pitchFamily="34" charset="0"/>
              </a:endParaRPr>
            </a:p>
          </p:txBody>
        </p:sp>
        <p:sp>
          <p:nvSpPr>
            <p:cNvPr id="8273" name="Rectangle 81">
              <a:extLst>
                <a:ext uri="{FF2B5EF4-FFF2-40B4-BE49-F238E27FC236}">
                  <a16:creationId xmlns:a16="http://schemas.microsoft.com/office/drawing/2014/main" id="{C4D0728F-62AE-4850-BDFE-F3D93562E067}"/>
                </a:ext>
              </a:extLst>
            </p:cNvPr>
            <p:cNvSpPr>
              <a:spLocks noChangeArrowheads="1"/>
            </p:cNvSpPr>
            <p:nvPr>
              <p:custDataLst>
                <p:tags r:id="rId6"/>
              </p:custDataLst>
            </p:nvPr>
          </p:nvSpPr>
          <p:spPr bwMode="auto">
            <a:xfrm>
              <a:off x="432" y="3216"/>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a:latin typeface="Arial" panose="020B0604020202020204" pitchFamily="34" charset="0"/>
                </a:rPr>
                <a:t>6</a:t>
              </a:r>
            </a:p>
          </p:txBody>
        </p:sp>
        <p:sp>
          <p:nvSpPr>
            <p:cNvPr id="8274" name="Rectangle 82">
              <a:extLst>
                <a:ext uri="{FF2B5EF4-FFF2-40B4-BE49-F238E27FC236}">
                  <a16:creationId xmlns:a16="http://schemas.microsoft.com/office/drawing/2014/main" id="{56D4A732-B9A2-45BD-B826-6AC91A86EB45}"/>
                </a:ext>
              </a:extLst>
            </p:cNvPr>
            <p:cNvSpPr>
              <a:spLocks noChangeArrowheads="1"/>
            </p:cNvSpPr>
            <p:nvPr/>
          </p:nvSpPr>
          <p:spPr bwMode="auto">
            <a:xfrm>
              <a:off x="1392" y="3216"/>
              <a:ext cx="110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Suyama</a:t>
              </a:r>
              <a:endParaRPr lang="en-US" altLang="en-US" sz="1600">
                <a:latin typeface="Arial" panose="020B0604020202020204" pitchFamily="34" charset="0"/>
              </a:endParaRPr>
            </a:p>
          </p:txBody>
        </p:sp>
        <p:sp>
          <p:nvSpPr>
            <p:cNvPr id="8275" name="Rectangle 83">
              <a:extLst>
                <a:ext uri="{FF2B5EF4-FFF2-40B4-BE49-F238E27FC236}">
                  <a16:creationId xmlns:a16="http://schemas.microsoft.com/office/drawing/2014/main" id="{A4923D05-E805-4474-9F8C-6BE311234DC6}"/>
                </a:ext>
              </a:extLst>
            </p:cNvPr>
            <p:cNvSpPr>
              <a:spLocks noChangeArrowheads="1"/>
            </p:cNvSpPr>
            <p:nvPr/>
          </p:nvSpPr>
          <p:spPr bwMode="auto">
            <a:xfrm>
              <a:off x="2496" y="3216"/>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Michael</a:t>
              </a:r>
              <a:endParaRPr lang="en-US" altLang="en-US" sz="1600">
                <a:latin typeface="Arial" panose="020B0604020202020204" pitchFamily="34" charset="0"/>
              </a:endParaRPr>
            </a:p>
          </p:txBody>
        </p:sp>
        <p:sp>
          <p:nvSpPr>
            <p:cNvPr id="8276" name="Rectangle 84">
              <a:extLst>
                <a:ext uri="{FF2B5EF4-FFF2-40B4-BE49-F238E27FC236}">
                  <a16:creationId xmlns:a16="http://schemas.microsoft.com/office/drawing/2014/main" id="{91D30893-2DF5-431F-89C9-C84F6376A0CD}"/>
                </a:ext>
              </a:extLst>
            </p:cNvPr>
            <p:cNvSpPr>
              <a:spLocks noChangeArrowheads="1"/>
            </p:cNvSpPr>
            <p:nvPr/>
          </p:nvSpPr>
          <p:spPr bwMode="auto">
            <a:xfrm>
              <a:off x="3456" y="3216"/>
              <a:ext cx="192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Sales Representative</a:t>
              </a:r>
              <a:endParaRPr lang="en-US" altLang="en-US" sz="1600">
                <a:latin typeface="Arial" panose="020B0604020202020204" pitchFamily="34" charset="0"/>
              </a:endParaRPr>
            </a:p>
          </p:txBody>
        </p:sp>
        <p:sp>
          <p:nvSpPr>
            <p:cNvPr id="8277" name="Rectangle 85">
              <a:extLst>
                <a:ext uri="{FF2B5EF4-FFF2-40B4-BE49-F238E27FC236}">
                  <a16:creationId xmlns:a16="http://schemas.microsoft.com/office/drawing/2014/main" id="{66369ACF-65DE-47A1-AB03-2616374E828C}"/>
                </a:ext>
              </a:extLst>
            </p:cNvPr>
            <p:cNvSpPr>
              <a:spLocks noChangeArrowheads="1"/>
            </p:cNvSpPr>
            <p:nvPr>
              <p:custDataLst>
                <p:tags r:id="rId7"/>
              </p:custDataLst>
            </p:nvPr>
          </p:nvSpPr>
          <p:spPr bwMode="auto">
            <a:xfrm>
              <a:off x="432" y="3408"/>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a:latin typeface="Arial" panose="020B0604020202020204" pitchFamily="34" charset="0"/>
                </a:rPr>
                <a:t>7</a:t>
              </a:r>
            </a:p>
          </p:txBody>
        </p:sp>
        <p:sp>
          <p:nvSpPr>
            <p:cNvPr id="8278" name="Rectangle 86">
              <a:extLst>
                <a:ext uri="{FF2B5EF4-FFF2-40B4-BE49-F238E27FC236}">
                  <a16:creationId xmlns:a16="http://schemas.microsoft.com/office/drawing/2014/main" id="{FCB8B14E-51AF-47C0-B594-6188E53E6341}"/>
                </a:ext>
              </a:extLst>
            </p:cNvPr>
            <p:cNvSpPr>
              <a:spLocks noChangeArrowheads="1"/>
            </p:cNvSpPr>
            <p:nvPr/>
          </p:nvSpPr>
          <p:spPr bwMode="auto">
            <a:xfrm>
              <a:off x="1392" y="3408"/>
              <a:ext cx="110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King</a:t>
              </a:r>
              <a:endParaRPr lang="en-US" altLang="en-US" sz="1600">
                <a:latin typeface="Arial" panose="020B0604020202020204" pitchFamily="34" charset="0"/>
              </a:endParaRPr>
            </a:p>
          </p:txBody>
        </p:sp>
        <p:sp>
          <p:nvSpPr>
            <p:cNvPr id="8279" name="Rectangle 87">
              <a:extLst>
                <a:ext uri="{FF2B5EF4-FFF2-40B4-BE49-F238E27FC236}">
                  <a16:creationId xmlns:a16="http://schemas.microsoft.com/office/drawing/2014/main" id="{C784A4FC-7EE1-4154-9A20-ABDE8DEACAC5}"/>
                </a:ext>
              </a:extLst>
            </p:cNvPr>
            <p:cNvSpPr>
              <a:spLocks noChangeArrowheads="1"/>
            </p:cNvSpPr>
            <p:nvPr/>
          </p:nvSpPr>
          <p:spPr bwMode="auto">
            <a:xfrm>
              <a:off x="2496" y="3408"/>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Robert</a:t>
              </a:r>
              <a:endParaRPr lang="en-US" altLang="en-US" sz="1600">
                <a:latin typeface="Arial" panose="020B0604020202020204" pitchFamily="34" charset="0"/>
              </a:endParaRPr>
            </a:p>
          </p:txBody>
        </p:sp>
        <p:sp>
          <p:nvSpPr>
            <p:cNvPr id="8280" name="Rectangle 88">
              <a:extLst>
                <a:ext uri="{FF2B5EF4-FFF2-40B4-BE49-F238E27FC236}">
                  <a16:creationId xmlns:a16="http://schemas.microsoft.com/office/drawing/2014/main" id="{9D07AF96-28DF-4C4B-A565-239B393EB350}"/>
                </a:ext>
              </a:extLst>
            </p:cNvPr>
            <p:cNvSpPr>
              <a:spLocks noChangeArrowheads="1"/>
            </p:cNvSpPr>
            <p:nvPr/>
          </p:nvSpPr>
          <p:spPr bwMode="auto">
            <a:xfrm>
              <a:off x="3456" y="3408"/>
              <a:ext cx="192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Sales Representative</a:t>
              </a:r>
              <a:endParaRPr lang="en-US" altLang="en-US" sz="1600">
                <a:latin typeface="Arial" panose="020B0604020202020204" pitchFamily="34" charset="0"/>
              </a:endParaRPr>
            </a:p>
          </p:txBody>
        </p:sp>
        <p:sp>
          <p:nvSpPr>
            <p:cNvPr id="8281" name="Rectangle 89">
              <a:extLst>
                <a:ext uri="{FF2B5EF4-FFF2-40B4-BE49-F238E27FC236}">
                  <a16:creationId xmlns:a16="http://schemas.microsoft.com/office/drawing/2014/main" id="{3A0A31E3-BBF7-4B7A-B5FA-DA3B865D2803}"/>
                </a:ext>
              </a:extLst>
            </p:cNvPr>
            <p:cNvSpPr>
              <a:spLocks noChangeArrowheads="1"/>
            </p:cNvSpPr>
            <p:nvPr>
              <p:custDataLst>
                <p:tags r:id="rId8"/>
              </p:custDataLst>
            </p:nvPr>
          </p:nvSpPr>
          <p:spPr bwMode="auto">
            <a:xfrm>
              <a:off x="432" y="3600"/>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a:latin typeface="Arial" panose="020B0604020202020204" pitchFamily="34" charset="0"/>
                </a:rPr>
                <a:t>8</a:t>
              </a:r>
            </a:p>
          </p:txBody>
        </p:sp>
        <p:sp>
          <p:nvSpPr>
            <p:cNvPr id="8282" name="Rectangle 90">
              <a:extLst>
                <a:ext uri="{FF2B5EF4-FFF2-40B4-BE49-F238E27FC236}">
                  <a16:creationId xmlns:a16="http://schemas.microsoft.com/office/drawing/2014/main" id="{2CB3ACC6-366E-46EC-8484-787DA66952FC}"/>
                </a:ext>
              </a:extLst>
            </p:cNvPr>
            <p:cNvSpPr>
              <a:spLocks noChangeArrowheads="1"/>
            </p:cNvSpPr>
            <p:nvPr/>
          </p:nvSpPr>
          <p:spPr bwMode="auto">
            <a:xfrm>
              <a:off x="1392" y="3600"/>
              <a:ext cx="110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Callahan</a:t>
              </a:r>
              <a:endParaRPr lang="en-US" altLang="en-US" sz="1600">
                <a:latin typeface="Arial" panose="020B0604020202020204" pitchFamily="34" charset="0"/>
              </a:endParaRPr>
            </a:p>
          </p:txBody>
        </p:sp>
        <p:sp>
          <p:nvSpPr>
            <p:cNvPr id="8283" name="Rectangle 91">
              <a:extLst>
                <a:ext uri="{FF2B5EF4-FFF2-40B4-BE49-F238E27FC236}">
                  <a16:creationId xmlns:a16="http://schemas.microsoft.com/office/drawing/2014/main" id="{E320D163-9669-4C38-AEB5-7BE17FF1E005}"/>
                </a:ext>
              </a:extLst>
            </p:cNvPr>
            <p:cNvSpPr>
              <a:spLocks noChangeArrowheads="1"/>
            </p:cNvSpPr>
            <p:nvPr/>
          </p:nvSpPr>
          <p:spPr bwMode="auto">
            <a:xfrm>
              <a:off x="2496" y="3600"/>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Laura</a:t>
              </a:r>
              <a:endParaRPr lang="en-US" altLang="en-US" sz="1600">
                <a:latin typeface="Arial" panose="020B0604020202020204" pitchFamily="34" charset="0"/>
              </a:endParaRPr>
            </a:p>
          </p:txBody>
        </p:sp>
        <p:sp>
          <p:nvSpPr>
            <p:cNvPr id="8284" name="Rectangle 92">
              <a:extLst>
                <a:ext uri="{FF2B5EF4-FFF2-40B4-BE49-F238E27FC236}">
                  <a16:creationId xmlns:a16="http://schemas.microsoft.com/office/drawing/2014/main" id="{433ED2CC-74FA-4CCF-BB35-B12042147194}"/>
                </a:ext>
              </a:extLst>
            </p:cNvPr>
            <p:cNvSpPr>
              <a:spLocks noChangeArrowheads="1"/>
            </p:cNvSpPr>
            <p:nvPr/>
          </p:nvSpPr>
          <p:spPr bwMode="auto">
            <a:xfrm>
              <a:off x="3456" y="3600"/>
              <a:ext cx="192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Inside Sales Coordinator</a:t>
              </a:r>
              <a:endParaRPr lang="en-US" altLang="en-US" sz="1600">
                <a:latin typeface="Arial" panose="020B0604020202020204" pitchFamily="34" charset="0"/>
              </a:endParaRPr>
            </a:p>
          </p:txBody>
        </p:sp>
        <p:sp>
          <p:nvSpPr>
            <p:cNvPr id="8285" name="Rectangle 93">
              <a:extLst>
                <a:ext uri="{FF2B5EF4-FFF2-40B4-BE49-F238E27FC236}">
                  <a16:creationId xmlns:a16="http://schemas.microsoft.com/office/drawing/2014/main" id="{CECC5FEA-0420-47CA-B528-85DE6BFAEA4D}"/>
                </a:ext>
              </a:extLst>
            </p:cNvPr>
            <p:cNvSpPr>
              <a:spLocks noChangeArrowheads="1"/>
            </p:cNvSpPr>
            <p:nvPr>
              <p:custDataLst>
                <p:tags r:id="rId9"/>
              </p:custDataLst>
            </p:nvPr>
          </p:nvSpPr>
          <p:spPr bwMode="auto">
            <a:xfrm>
              <a:off x="432" y="3792"/>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a:latin typeface="Arial" panose="020B0604020202020204" pitchFamily="34" charset="0"/>
                </a:rPr>
                <a:t>9</a:t>
              </a:r>
            </a:p>
          </p:txBody>
        </p:sp>
        <p:sp>
          <p:nvSpPr>
            <p:cNvPr id="8286" name="Rectangle 94">
              <a:extLst>
                <a:ext uri="{FF2B5EF4-FFF2-40B4-BE49-F238E27FC236}">
                  <a16:creationId xmlns:a16="http://schemas.microsoft.com/office/drawing/2014/main" id="{9F4B9FCE-6106-437C-A902-F403C89D2881}"/>
                </a:ext>
              </a:extLst>
            </p:cNvPr>
            <p:cNvSpPr>
              <a:spLocks noChangeArrowheads="1"/>
            </p:cNvSpPr>
            <p:nvPr/>
          </p:nvSpPr>
          <p:spPr bwMode="auto">
            <a:xfrm>
              <a:off x="1392" y="3792"/>
              <a:ext cx="110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Dodsworth</a:t>
              </a:r>
              <a:endParaRPr lang="en-US" altLang="en-US" sz="1600">
                <a:latin typeface="Arial" panose="020B0604020202020204" pitchFamily="34" charset="0"/>
              </a:endParaRPr>
            </a:p>
          </p:txBody>
        </p:sp>
        <p:sp>
          <p:nvSpPr>
            <p:cNvPr id="8287" name="Rectangle 95">
              <a:extLst>
                <a:ext uri="{FF2B5EF4-FFF2-40B4-BE49-F238E27FC236}">
                  <a16:creationId xmlns:a16="http://schemas.microsoft.com/office/drawing/2014/main" id="{840B4000-23EE-486E-BFB5-523F049A0D02}"/>
                </a:ext>
              </a:extLst>
            </p:cNvPr>
            <p:cNvSpPr>
              <a:spLocks noChangeArrowheads="1"/>
            </p:cNvSpPr>
            <p:nvPr/>
          </p:nvSpPr>
          <p:spPr bwMode="auto">
            <a:xfrm>
              <a:off x="2496" y="3792"/>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Anne</a:t>
              </a:r>
              <a:endParaRPr lang="en-US" altLang="en-US" sz="1600">
                <a:latin typeface="Arial" panose="020B0604020202020204" pitchFamily="34" charset="0"/>
              </a:endParaRPr>
            </a:p>
          </p:txBody>
        </p:sp>
        <p:sp>
          <p:nvSpPr>
            <p:cNvPr id="8288" name="Rectangle 96">
              <a:extLst>
                <a:ext uri="{FF2B5EF4-FFF2-40B4-BE49-F238E27FC236}">
                  <a16:creationId xmlns:a16="http://schemas.microsoft.com/office/drawing/2014/main" id="{3F74B4BC-C54F-442F-B55F-2A15830A53F7}"/>
                </a:ext>
              </a:extLst>
            </p:cNvPr>
            <p:cNvSpPr>
              <a:spLocks noChangeArrowheads="1"/>
            </p:cNvSpPr>
            <p:nvPr/>
          </p:nvSpPr>
          <p:spPr bwMode="auto">
            <a:xfrm>
              <a:off x="3456" y="3792"/>
              <a:ext cx="192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1600">
                  <a:solidFill>
                    <a:srgbClr val="000000"/>
                  </a:solidFill>
                  <a:latin typeface="Arial" panose="020B0604020202020204" pitchFamily="34" charset="0"/>
                </a:rPr>
                <a:t>Sales Representative</a:t>
              </a:r>
              <a:endParaRPr lang="en-US" altLang="en-US" sz="1600">
                <a:latin typeface="Arial" panose="020B0604020202020204" pitchFamily="34" charset="0"/>
              </a:endParaRPr>
            </a:p>
          </p:txBody>
        </p:sp>
      </p:grpSp>
      <p:sp>
        <p:nvSpPr>
          <p:cNvPr id="8299" name="Rectangle 107">
            <a:extLst>
              <a:ext uri="{FF2B5EF4-FFF2-40B4-BE49-F238E27FC236}">
                <a16:creationId xmlns:a16="http://schemas.microsoft.com/office/drawing/2014/main" id="{7804CA55-90BC-4EBC-84E5-3123D3931849}"/>
              </a:ext>
            </a:extLst>
          </p:cNvPr>
          <p:cNvSpPr>
            <a:spLocks noChangeArrowheads="1"/>
          </p:cNvSpPr>
          <p:nvPr/>
        </p:nvSpPr>
        <p:spPr bwMode="auto">
          <a:xfrm>
            <a:off x="609600" y="1219200"/>
            <a:ext cx="7848600" cy="1219200"/>
          </a:xfrm>
          <a:prstGeom prst="rect">
            <a:avLst/>
          </a:prstGeom>
          <a:solidFill>
            <a:schemeClr val="bg1"/>
          </a:solidFill>
          <a:ln w="9525">
            <a:solidFill>
              <a:schemeClr val="tx1"/>
            </a:solidFill>
            <a:miter lim="800000"/>
            <a:headEnd/>
            <a:tailEnd/>
          </a:ln>
          <a:effectLst>
            <a:outerShdw dist="71842" dir="2700000" algn="ctr" rotWithShape="0">
              <a:srgbClr val="0099CC"/>
            </a:outerShdw>
          </a:effectLst>
        </p:spPr>
        <p:txBody>
          <a:bodyPr wrap="none" anchor="ctr"/>
          <a:lstStyle/>
          <a:p>
            <a:pPr>
              <a:lnSpc>
                <a:spcPct val="96000"/>
              </a:lnSpc>
            </a:pPr>
            <a:r>
              <a:rPr lang="en-US" altLang="es-ES" sz="2000">
                <a:solidFill>
                  <a:srgbClr val="000000"/>
                </a:solidFill>
                <a:latin typeface="Lucida Sans Typewriter" panose="020B0509030504030204" pitchFamily="49" charset="0"/>
              </a:rPr>
              <a:t>USE northwind</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SELECT employeeid, lastname, firstname, title</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FROM employees</a:t>
            </a:r>
            <a:endParaRPr lang="en-US" altLang="en-US" sz="2000">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GO</a:t>
            </a:r>
            <a:endParaRPr lang="en-US" altLang="en-US" sz="2000">
              <a:solidFill>
                <a:srgbClr val="000000"/>
              </a:solidFill>
              <a:latin typeface="Lucida Sans Typewriter" panose="020B0509030504030204" pitchFamily="49" charset="0"/>
            </a:endParaRPr>
          </a:p>
        </p:txBody>
      </p:sp>
      <p:sp>
        <p:nvSpPr>
          <p:cNvPr id="8298" name="AutoShape 106">
            <a:extLst>
              <a:ext uri="{FF2B5EF4-FFF2-40B4-BE49-F238E27FC236}">
                <a16:creationId xmlns:a16="http://schemas.microsoft.com/office/drawing/2014/main" id="{99C7C4FC-7B70-4FB3-9C6B-63FE7357027F}"/>
              </a:ext>
            </a:extLst>
          </p:cNvPr>
          <p:cNvSpPr>
            <a:spLocks noChangeArrowheads="1"/>
          </p:cNvSpPr>
          <p:nvPr/>
        </p:nvSpPr>
        <p:spPr bwMode="auto">
          <a:xfrm>
            <a:off x="3924300" y="24384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ES"/>
          </a:p>
        </p:txBody>
      </p:sp>
      <p:pic>
        <p:nvPicPr>
          <p:cNvPr id="2" name="Imagen 1">
            <a:extLst>
              <a:ext uri="{FF2B5EF4-FFF2-40B4-BE49-F238E27FC236}">
                <a16:creationId xmlns:a16="http://schemas.microsoft.com/office/drawing/2014/main" id="{E429A36A-9386-4038-BC18-35BFEF849E16}"/>
              </a:ext>
            </a:extLst>
          </p:cNvPr>
          <p:cNvPicPr>
            <a:picLocks noChangeAspect="1"/>
          </p:cNvPicPr>
          <p:nvPr/>
        </p:nvPicPr>
        <p:blipFill>
          <a:blip r:embed="rId12"/>
          <a:stretch>
            <a:fillRect/>
          </a:stretch>
        </p:blipFill>
        <p:spPr>
          <a:xfrm>
            <a:off x="685799" y="3133706"/>
            <a:ext cx="7826799" cy="205498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9"/>
                                        </p:tgtEl>
                                        <p:attrNameLst>
                                          <p:attrName>style.visibility</p:attrName>
                                        </p:attrNameLst>
                                      </p:cBhvr>
                                      <p:to>
                                        <p:strVal val="visible"/>
                                      </p:to>
                                    </p:set>
                                    <p:anim calcmode="lin" valueType="num">
                                      <p:cBhvr additive="base">
                                        <p:cTn id="7" dur="500" fill="hold"/>
                                        <p:tgtEl>
                                          <p:spTgt spid="8299"/>
                                        </p:tgtEl>
                                        <p:attrNameLst>
                                          <p:attrName>ppt_x</p:attrName>
                                        </p:attrNameLst>
                                      </p:cBhvr>
                                      <p:tavLst>
                                        <p:tav tm="0">
                                          <p:val>
                                            <p:strVal val="#ppt_x"/>
                                          </p:val>
                                        </p:tav>
                                        <p:tav tm="100000">
                                          <p:val>
                                            <p:strVal val="#ppt_x"/>
                                          </p:val>
                                        </p:tav>
                                      </p:tavLst>
                                    </p:anim>
                                    <p:anim calcmode="lin" valueType="num">
                                      <p:cBhvr additive="base">
                                        <p:cTn id="8" dur="500" fill="hold"/>
                                        <p:tgtEl>
                                          <p:spTgt spid="82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98"/>
                                        </p:tgtEl>
                                        <p:attrNameLst>
                                          <p:attrName>style.visibility</p:attrName>
                                        </p:attrNameLst>
                                      </p:cBhvr>
                                      <p:to>
                                        <p:strVal val="visible"/>
                                      </p:to>
                                    </p:set>
                                    <p:anim calcmode="lin" valueType="num">
                                      <p:cBhvr additive="base">
                                        <p:cTn id="13" dur="500" fill="hold"/>
                                        <p:tgtEl>
                                          <p:spTgt spid="8298"/>
                                        </p:tgtEl>
                                        <p:attrNameLst>
                                          <p:attrName>ppt_x</p:attrName>
                                        </p:attrNameLst>
                                      </p:cBhvr>
                                      <p:tavLst>
                                        <p:tav tm="0">
                                          <p:val>
                                            <p:strVal val="#ppt_x"/>
                                          </p:val>
                                        </p:tav>
                                        <p:tav tm="100000">
                                          <p:val>
                                            <p:strVal val="#ppt_x"/>
                                          </p:val>
                                        </p:tav>
                                      </p:tavLst>
                                    </p:anim>
                                    <p:anim calcmode="lin" valueType="num">
                                      <p:cBhvr additive="base">
                                        <p:cTn id="14" dur="500" fill="hold"/>
                                        <p:tgtEl>
                                          <p:spTgt spid="82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 grpId="0" animBg="1"/>
      <p:bldP spid="82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85" name="Rectangle 33">
            <a:extLst>
              <a:ext uri="{FF2B5EF4-FFF2-40B4-BE49-F238E27FC236}">
                <a16:creationId xmlns:a16="http://schemas.microsoft.com/office/drawing/2014/main" id="{C8D452C8-083A-4A43-939E-6B05E7DF7500}"/>
              </a:ext>
            </a:extLst>
          </p:cNvPr>
          <p:cNvSpPr>
            <a:spLocks noGrp="1" noChangeArrowheads="1"/>
          </p:cNvSpPr>
          <p:nvPr>
            <p:ph type="title"/>
          </p:nvPr>
        </p:nvSpPr>
        <p:spPr>
          <a:xfrm>
            <a:off x="1148316" y="365126"/>
            <a:ext cx="6762307" cy="1082673"/>
          </a:xfrm>
          <a:noFill/>
          <a:ln/>
          <a:extLst>
            <a:ext uri="{91240B29-F687-4F45-9708-019B960494DF}">
              <a14:hiddenLine xmlns:a14="http://schemas.microsoft.com/office/drawing/2010/main" w="12700">
                <a:solidFill>
                  <a:schemeClr val="tx1"/>
                </a:solidFill>
                <a:miter lim="800000"/>
                <a:headEnd/>
                <a:tailEnd/>
              </a14:hiddenLine>
            </a:ext>
          </a:extLst>
        </p:spPr>
        <p:txBody>
          <a:bodyPr>
            <a:normAutofit fontScale="90000"/>
          </a:bodyPr>
          <a:lstStyle/>
          <a:p>
            <a:pPr>
              <a:buClr>
                <a:schemeClr val="accent2"/>
              </a:buClr>
            </a:pPr>
            <a:r>
              <a:rPr lang="en-US" altLang="es-ES" dirty="0" err="1">
                <a:solidFill>
                  <a:srgbClr val="000000"/>
                </a:solidFill>
              </a:rPr>
              <a:t>Uso</a:t>
            </a:r>
            <a:r>
              <a:rPr lang="en-US" altLang="es-ES" dirty="0">
                <a:solidFill>
                  <a:srgbClr val="000000"/>
                </a:solidFill>
              </a:rPr>
              <a:t> de la </a:t>
            </a:r>
            <a:r>
              <a:rPr lang="en-US" altLang="es-ES" dirty="0" err="1">
                <a:solidFill>
                  <a:srgbClr val="000000"/>
                </a:solidFill>
              </a:rPr>
              <a:t>cláusula</a:t>
            </a:r>
            <a:r>
              <a:rPr lang="en-US" altLang="es-ES" dirty="0">
                <a:solidFill>
                  <a:srgbClr val="000000"/>
                </a:solidFill>
              </a:rPr>
              <a:t> WHERE para </a:t>
            </a:r>
            <a:r>
              <a:rPr lang="en-US" altLang="es-ES" dirty="0" err="1">
                <a:solidFill>
                  <a:srgbClr val="000000"/>
                </a:solidFill>
              </a:rPr>
              <a:t>especificar</a:t>
            </a:r>
            <a:r>
              <a:rPr lang="en-US" altLang="es-ES" dirty="0">
                <a:solidFill>
                  <a:srgbClr val="000000"/>
                </a:solidFill>
              </a:rPr>
              <a:t> </a:t>
            </a:r>
            <a:r>
              <a:rPr lang="en-US" altLang="es-ES" dirty="0" err="1">
                <a:solidFill>
                  <a:srgbClr val="000000"/>
                </a:solidFill>
              </a:rPr>
              <a:t>filas</a:t>
            </a:r>
            <a:endParaRPr lang="en-US" altLang="en-US" dirty="0"/>
          </a:p>
        </p:txBody>
      </p:sp>
      <p:sp>
        <p:nvSpPr>
          <p:cNvPr id="49355" name="Rectangle 203">
            <a:extLst>
              <a:ext uri="{FF2B5EF4-FFF2-40B4-BE49-F238E27FC236}">
                <a16:creationId xmlns:a16="http://schemas.microsoft.com/office/drawing/2014/main" id="{086DF81A-90D4-434E-B081-1D604EDF38B9}"/>
              </a:ext>
            </a:extLst>
          </p:cNvPr>
          <p:cNvSpPr>
            <a:spLocks noChangeArrowheads="1"/>
          </p:cNvSpPr>
          <p:nvPr>
            <p:custDataLst>
              <p:tags r:id="rId1"/>
            </p:custDataLst>
          </p:nvPr>
        </p:nvSpPr>
        <p:spPr bwMode="auto">
          <a:xfrm flipH="1">
            <a:off x="762000" y="37338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9356" name="Rectangle 204">
            <a:extLst>
              <a:ext uri="{FF2B5EF4-FFF2-40B4-BE49-F238E27FC236}">
                <a16:creationId xmlns:a16="http://schemas.microsoft.com/office/drawing/2014/main" id="{B32C284F-5A00-4898-A59C-0A5676AE0F7D}"/>
              </a:ext>
            </a:extLst>
          </p:cNvPr>
          <p:cNvSpPr>
            <a:spLocks noChangeArrowheads="1"/>
          </p:cNvSpPr>
          <p:nvPr>
            <p:custDataLst>
              <p:tags r:id="rId2"/>
            </p:custDataLst>
          </p:nvPr>
        </p:nvSpPr>
        <p:spPr bwMode="auto">
          <a:xfrm>
            <a:off x="3597275" y="14478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nvGrpSpPr>
          <p:cNvPr id="49404" name="Group 247">
            <a:extLst>
              <a:ext uri="{FF2B5EF4-FFF2-40B4-BE49-F238E27FC236}">
                <a16:creationId xmlns:a16="http://schemas.microsoft.com/office/drawing/2014/main" id="{84E2270C-933F-4E32-9286-46DF71F143A1}"/>
              </a:ext>
            </a:extLst>
          </p:cNvPr>
          <p:cNvGrpSpPr>
            <a:grpSpLocks/>
          </p:cNvGrpSpPr>
          <p:nvPr>
            <p:custDataLst>
              <p:tags r:id="rId3"/>
            </p:custDataLst>
          </p:nvPr>
        </p:nvGrpSpPr>
        <p:grpSpPr bwMode="auto">
          <a:xfrm>
            <a:off x="533400" y="4038600"/>
            <a:ext cx="8077200" cy="762000"/>
            <a:chOff x="336" y="2544"/>
            <a:chExt cx="5088" cy="480"/>
          </a:xfrm>
        </p:grpSpPr>
        <p:sp>
          <p:nvSpPr>
            <p:cNvPr id="49284" name="Rectangle 132">
              <a:extLst>
                <a:ext uri="{FF2B5EF4-FFF2-40B4-BE49-F238E27FC236}">
                  <a16:creationId xmlns:a16="http://schemas.microsoft.com/office/drawing/2014/main" id="{7185E545-405D-496C-A8C4-C5152D2BB774}"/>
                </a:ext>
              </a:extLst>
            </p:cNvPr>
            <p:cNvSpPr>
              <a:spLocks noChangeArrowheads="1"/>
            </p:cNvSpPr>
            <p:nvPr/>
          </p:nvSpPr>
          <p:spPr bwMode="auto">
            <a:xfrm>
              <a:off x="336" y="2544"/>
              <a:ext cx="1392"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employeeid</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49285" name="Rectangle 133">
              <a:extLst>
                <a:ext uri="{FF2B5EF4-FFF2-40B4-BE49-F238E27FC236}">
                  <a16:creationId xmlns:a16="http://schemas.microsoft.com/office/drawing/2014/main" id="{0F2E8FEC-EBD6-478B-AB23-8FF032DD9154}"/>
                </a:ext>
              </a:extLst>
            </p:cNvPr>
            <p:cNvSpPr>
              <a:spLocks noChangeArrowheads="1"/>
            </p:cNvSpPr>
            <p:nvPr/>
          </p:nvSpPr>
          <p:spPr bwMode="auto">
            <a:xfrm>
              <a:off x="1728" y="2544"/>
              <a:ext cx="960"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lastname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49286" name="Rectangle 134">
              <a:extLst>
                <a:ext uri="{FF2B5EF4-FFF2-40B4-BE49-F238E27FC236}">
                  <a16:creationId xmlns:a16="http://schemas.microsoft.com/office/drawing/2014/main" id="{86E5F613-8D86-4CFB-982D-5FC801AAE377}"/>
                </a:ext>
              </a:extLst>
            </p:cNvPr>
            <p:cNvSpPr>
              <a:spLocks noChangeArrowheads="1"/>
            </p:cNvSpPr>
            <p:nvPr/>
          </p:nvSpPr>
          <p:spPr bwMode="auto">
            <a:xfrm>
              <a:off x="2688" y="2544"/>
              <a:ext cx="1056"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firstname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49287" name="Rectangle 135">
              <a:extLst>
                <a:ext uri="{FF2B5EF4-FFF2-40B4-BE49-F238E27FC236}">
                  <a16:creationId xmlns:a16="http://schemas.microsoft.com/office/drawing/2014/main" id="{5284DE54-0D81-4212-BFA6-4A17F8BAA7B1}"/>
                </a:ext>
              </a:extLst>
            </p:cNvPr>
            <p:cNvSpPr>
              <a:spLocks noChangeArrowheads="1"/>
            </p:cNvSpPr>
            <p:nvPr/>
          </p:nvSpPr>
          <p:spPr bwMode="auto">
            <a:xfrm>
              <a:off x="3744" y="2544"/>
              <a:ext cx="1680"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title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49304" name="Rectangle 152">
              <a:extLst>
                <a:ext uri="{FF2B5EF4-FFF2-40B4-BE49-F238E27FC236}">
                  <a16:creationId xmlns:a16="http://schemas.microsoft.com/office/drawing/2014/main" id="{171CC5D4-9C6C-4A05-BACC-C9D57357CAE6}"/>
                </a:ext>
              </a:extLst>
            </p:cNvPr>
            <p:cNvSpPr>
              <a:spLocks noChangeArrowheads="1"/>
            </p:cNvSpPr>
            <p:nvPr>
              <p:custDataLst>
                <p:tags r:id="rId5"/>
              </p:custDataLst>
            </p:nvPr>
          </p:nvSpPr>
          <p:spPr bwMode="auto">
            <a:xfrm>
              <a:off x="336" y="2832"/>
              <a:ext cx="139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latin typeface="Arial" panose="020B0604020202020204" pitchFamily="34" charset="0"/>
                </a:rPr>
                <a:t>5</a:t>
              </a:r>
            </a:p>
          </p:txBody>
        </p:sp>
        <p:sp>
          <p:nvSpPr>
            <p:cNvPr id="49305" name="Rectangle 153">
              <a:extLst>
                <a:ext uri="{FF2B5EF4-FFF2-40B4-BE49-F238E27FC236}">
                  <a16:creationId xmlns:a16="http://schemas.microsoft.com/office/drawing/2014/main" id="{3A091792-0467-44E6-AA79-754C5C2879D9}"/>
                </a:ext>
              </a:extLst>
            </p:cNvPr>
            <p:cNvSpPr>
              <a:spLocks noChangeArrowheads="1"/>
            </p:cNvSpPr>
            <p:nvPr/>
          </p:nvSpPr>
          <p:spPr bwMode="auto">
            <a:xfrm>
              <a:off x="1728" y="2832"/>
              <a:ext cx="96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Buchanan</a:t>
              </a:r>
              <a:endParaRPr lang="en-US" altLang="en-US" sz="2000">
                <a:latin typeface="Arial" panose="020B0604020202020204" pitchFamily="34" charset="0"/>
              </a:endParaRPr>
            </a:p>
          </p:txBody>
        </p:sp>
        <p:sp>
          <p:nvSpPr>
            <p:cNvPr id="49306" name="Rectangle 154">
              <a:extLst>
                <a:ext uri="{FF2B5EF4-FFF2-40B4-BE49-F238E27FC236}">
                  <a16:creationId xmlns:a16="http://schemas.microsoft.com/office/drawing/2014/main" id="{774602A5-4E99-42B9-B4C7-921337CD2ACB}"/>
                </a:ext>
              </a:extLst>
            </p:cNvPr>
            <p:cNvSpPr>
              <a:spLocks noChangeArrowheads="1"/>
            </p:cNvSpPr>
            <p:nvPr/>
          </p:nvSpPr>
          <p:spPr bwMode="auto">
            <a:xfrm>
              <a:off x="2688" y="2832"/>
              <a:ext cx="105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Steven</a:t>
              </a:r>
              <a:endParaRPr lang="en-US" altLang="en-US" sz="2000">
                <a:latin typeface="Arial" panose="020B0604020202020204" pitchFamily="34" charset="0"/>
              </a:endParaRPr>
            </a:p>
          </p:txBody>
        </p:sp>
        <p:sp>
          <p:nvSpPr>
            <p:cNvPr id="49307" name="Rectangle 155">
              <a:extLst>
                <a:ext uri="{FF2B5EF4-FFF2-40B4-BE49-F238E27FC236}">
                  <a16:creationId xmlns:a16="http://schemas.microsoft.com/office/drawing/2014/main" id="{2E14C88E-2B1F-4907-B5B5-384EA563D494}"/>
                </a:ext>
              </a:extLst>
            </p:cNvPr>
            <p:cNvSpPr>
              <a:spLocks noChangeArrowheads="1"/>
            </p:cNvSpPr>
            <p:nvPr/>
          </p:nvSpPr>
          <p:spPr bwMode="auto">
            <a:xfrm>
              <a:off x="3744" y="2832"/>
              <a:ext cx="1680"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Sales Manager</a:t>
              </a:r>
              <a:endParaRPr lang="en-US" altLang="en-US" sz="2000">
                <a:latin typeface="Arial" panose="020B0604020202020204" pitchFamily="34" charset="0"/>
              </a:endParaRPr>
            </a:p>
          </p:txBody>
        </p:sp>
      </p:grpSp>
      <p:sp>
        <p:nvSpPr>
          <p:cNvPr id="49348" name="Rectangle 196">
            <a:extLst>
              <a:ext uri="{FF2B5EF4-FFF2-40B4-BE49-F238E27FC236}">
                <a16:creationId xmlns:a16="http://schemas.microsoft.com/office/drawing/2014/main" id="{9B4A6AEC-5495-41DB-BF6A-489510D70DBA}"/>
              </a:ext>
            </a:extLst>
          </p:cNvPr>
          <p:cNvSpPr>
            <a:spLocks noChangeArrowheads="1"/>
          </p:cNvSpPr>
          <p:nvPr/>
        </p:nvSpPr>
        <p:spPr bwMode="auto">
          <a:xfrm>
            <a:off x="533400" y="1752600"/>
            <a:ext cx="8077200" cy="15240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a:solidFill>
                  <a:srgbClr val="000000"/>
                </a:solidFill>
                <a:latin typeface="Lucida Sans Typewriter" panose="020B0509030504030204" pitchFamily="49" charset="0"/>
              </a:rPr>
              <a:t>USE northwind</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SELECT employeeid, lastname, firstname, title</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FROM employees</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WHERE employeeid = 5</a:t>
            </a:r>
            <a:endParaRPr lang="en-US" altLang="en-US" sz="2000">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GO</a:t>
            </a:r>
            <a:endParaRPr lang="en-US" altLang="en-US" sz="2000">
              <a:solidFill>
                <a:srgbClr val="000000"/>
              </a:solidFill>
              <a:latin typeface="Lucida Sans Typewriter" panose="020B0509030504030204" pitchFamily="49" charset="0"/>
            </a:endParaRPr>
          </a:p>
        </p:txBody>
      </p:sp>
      <p:sp>
        <p:nvSpPr>
          <p:cNvPr id="49398" name="AutoShape 246">
            <a:extLst>
              <a:ext uri="{FF2B5EF4-FFF2-40B4-BE49-F238E27FC236}">
                <a16:creationId xmlns:a16="http://schemas.microsoft.com/office/drawing/2014/main" id="{BFE41BE7-DC22-4A4D-88CF-F844C774EEA5}"/>
              </a:ext>
            </a:extLst>
          </p:cNvPr>
          <p:cNvSpPr>
            <a:spLocks noChangeArrowheads="1"/>
          </p:cNvSpPr>
          <p:nvPr>
            <p:custDataLst>
              <p:tags r:id="rId4"/>
            </p:custDataLst>
          </p:nvPr>
        </p:nvSpPr>
        <p:spPr bwMode="auto">
          <a:xfrm>
            <a:off x="3924300" y="33528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ES"/>
          </a:p>
        </p:txBody>
      </p:sp>
      <p:pic>
        <p:nvPicPr>
          <p:cNvPr id="2" name="Imagen 1">
            <a:extLst>
              <a:ext uri="{FF2B5EF4-FFF2-40B4-BE49-F238E27FC236}">
                <a16:creationId xmlns:a16="http://schemas.microsoft.com/office/drawing/2014/main" id="{B7B2D68D-5405-4C75-BF96-58B008A7EC97}"/>
              </a:ext>
            </a:extLst>
          </p:cNvPr>
          <p:cNvPicPr>
            <a:picLocks noChangeAspect="1"/>
          </p:cNvPicPr>
          <p:nvPr/>
        </p:nvPicPr>
        <p:blipFill>
          <a:blip r:embed="rId8"/>
          <a:stretch>
            <a:fillRect/>
          </a:stretch>
        </p:blipFill>
        <p:spPr>
          <a:xfrm>
            <a:off x="533399" y="3352800"/>
            <a:ext cx="7377223" cy="1460836"/>
          </a:xfrm>
          <a:prstGeom prst="rect">
            <a:avLst/>
          </a:prstGeom>
        </p:spPr>
      </p:pic>
      <p:pic>
        <p:nvPicPr>
          <p:cNvPr id="3" name="Imagen 2">
            <a:extLst>
              <a:ext uri="{FF2B5EF4-FFF2-40B4-BE49-F238E27FC236}">
                <a16:creationId xmlns:a16="http://schemas.microsoft.com/office/drawing/2014/main" id="{F2BB9C8E-51F2-4170-AF2F-AAA75B1BA3C2}"/>
              </a:ext>
            </a:extLst>
          </p:cNvPr>
          <p:cNvPicPr>
            <a:picLocks noChangeAspect="1"/>
          </p:cNvPicPr>
          <p:nvPr/>
        </p:nvPicPr>
        <p:blipFill>
          <a:blip r:embed="rId9"/>
          <a:stretch>
            <a:fillRect/>
          </a:stretch>
        </p:blipFill>
        <p:spPr>
          <a:xfrm>
            <a:off x="4495800" y="772854"/>
            <a:ext cx="4265428" cy="30785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348"/>
                                        </p:tgtEl>
                                        <p:attrNameLst>
                                          <p:attrName>style.visibility</p:attrName>
                                        </p:attrNameLst>
                                      </p:cBhvr>
                                      <p:to>
                                        <p:strVal val="visible"/>
                                      </p:to>
                                    </p:set>
                                    <p:anim calcmode="lin" valueType="num">
                                      <p:cBhvr additive="base">
                                        <p:cTn id="7" dur="500" fill="hold"/>
                                        <p:tgtEl>
                                          <p:spTgt spid="49348"/>
                                        </p:tgtEl>
                                        <p:attrNameLst>
                                          <p:attrName>ppt_x</p:attrName>
                                        </p:attrNameLst>
                                      </p:cBhvr>
                                      <p:tavLst>
                                        <p:tav tm="0">
                                          <p:val>
                                            <p:strVal val="#ppt_x"/>
                                          </p:val>
                                        </p:tav>
                                        <p:tav tm="100000">
                                          <p:val>
                                            <p:strVal val="#ppt_x"/>
                                          </p:val>
                                        </p:tav>
                                      </p:tavLst>
                                    </p:anim>
                                    <p:anim calcmode="lin" valueType="num">
                                      <p:cBhvr additive="base">
                                        <p:cTn id="8" dur="500" fill="hold"/>
                                        <p:tgtEl>
                                          <p:spTgt spid="493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398"/>
                                        </p:tgtEl>
                                        <p:attrNameLst>
                                          <p:attrName>style.visibility</p:attrName>
                                        </p:attrNameLst>
                                      </p:cBhvr>
                                      <p:to>
                                        <p:strVal val="visible"/>
                                      </p:to>
                                    </p:set>
                                    <p:anim calcmode="lin" valueType="num">
                                      <p:cBhvr additive="base">
                                        <p:cTn id="13" dur="500" fill="hold"/>
                                        <p:tgtEl>
                                          <p:spTgt spid="49398"/>
                                        </p:tgtEl>
                                        <p:attrNameLst>
                                          <p:attrName>ppt_x</p:attrName>
                                        </p:attrNameLst>
                                      </p:cBhvr>
                                      <p:tavLst>
                                        <p:tav tm="0">
                                          <p:val>
                                            <p:strVal val="#ppt_x"/>
                                          </p:val>
                                        </p:tav>
                                        <p:tav tm="100000">
                                          <p:val>
                                            <p:strVal val="#ppt_x"/>
                                          </p:val>
                                        </p:tav>
                                      </p:tavLst>
                                    </p:anim>
                                    <p:anim calcmode="lin" valueType="num">
                                      <p:cBhvr additive="base">
                                        <p:cTn id="14" dur="500" fill="hold"/>
                                        <p:tgtEl>
                                          <p:spTgt spid="493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9404"/>
                                        </p:tgtEl>
                                        <p:attrNameLst>
                                          <p:attrName>style.visibility</p:attrName>
                                        </p:attrNameLst>
                                      </p:cBhvr>
                                      <p:to>
                                        <p:strVal val="visible"/>
                                      </p:to>
                                    </p:set>
                                    <p:anim calcmode="lin" valueType="num">
                                      <p:cBhvr additive="base">
                                        <p:cTn id="19" dur="500" fill="hold"/>
                                        <p:tgtEl>
                                          <p:spTgt spid="49404"/>
                                        </p:tgtEl>
                                        <p:attrNameLst>
                                          <p:attrName>ppt_x</p:attrName>
                                        </p:attrNameLst>
                                      </p:cBhvr>
                                      <p:tavLst>
                                        <p:tav tm="0">
                                          <p:val>
                                            <p:strVal val="#ppt_x"/>
                                          </p:val>
                                        </p:tav>
                                        <p:tav tm="100000">
                                          <p:val>
                                            <p:strVal val="#ppt_x"/>
                                          </p:val>
                                        </p:tav>
                                      </p:tavLst>
                                    </p:anim>
                                    <p:anim calcmode="lin" valueType="num">
                                      <p:cBhvr additive="base">
                                        <p:cTn id="20" dur="500" fill="hold"/>
                                        <p:tgtEl>
                                          <p:spTgt spid="4940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48" grpId="0" animBg="1"/>
      <p:bldP spid="493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4">
            <a:extLst>
              <a:ext uri="{FF2B5EF4-FFF2-40B4-BE49-F238E27FC236}">
                <a16:creationId xmlns:a16="http://schemas.microsoft.com/office/drawing/2014/main" id="{102557D2-10DF-4120-82C6-2388A6FF88CA}"/>
              </a:ext>
            </a:extLst>
          </p:cNvPr>
          <p:cNvSpPr>
            <a:spLocks noGrp="1" noChangeArrowheads="1"/>
          </p:cNvSpPr>
          <p:nvPr>
            <p:ph type="title"/>
          </p:nvPr>
        </p:nvSpPr>
        <p:spPr/>
        <p:txBody>
          <a:bodyPr/>
          <a:lstStyle/>
          <a:p>
            <a:pPr>
              <a:buFont typeface="Wingdings" panose="05000000000000000000" pitchFamily="2" charset="2"/>
              <a:buChar char="u"/>
            </a:pPr>
            <a:r>
              <a:rPr lang="en-US" altLang="es-ES" dirty="0" err="1">
                <a:solidFill>
                  <a:srgbClr val="000000"/>
                </a:solidFill>
              </a:rPr>
              <a:t>Filtros</a:t>
            </a:r>
            <a:r>
              <a:rPr lang="en-US" altLang="es-ES" dirty="0">
                <a:solidFill>
                  <a:srgbClr val="000000"/>
                </a:solidFill>
              </a:rPr>
              <a:t> de </a:t>
            </a:r>
            <a:r>
              <a:rPr lang="en-US" altLang="es-ES" dirty="0" err="1">
                <a:solidFill>
                  <a:srgbClr val="000000"/>
                </a:solidFill>
              </a:rPr>
              <a:t>datos</a:t>
            </a:r>
            <a:endParaRPr lang="en-US" altLang="en-US" dirty="0">
              <a:solidFill>
                <a:srgbClr val="000000"/>
              </a:solidFill>
            </a:endParaRPr>
          </a:p>
        </p:txBody>
      </p:sp>
      <p:sp>
        <p:nvSpPr>
          <p:cNvPr id="91141" name="Rectangle 5">
            <a:extLst>
              <a:ext uri="{FF2B5EF4-FFF2-40B4-BE49-F238E27FC236}">
                <a16:creationId xmlns:a16="http://schemas.microsoft.com/office/drawing/2014/main" id="{F6210C21-CBA2-4535-AF87-903E6D0F4CE9}"/>
              </a:ext>
            </a:extLst>
          </p:cNvPr>
          <p:cNvSpPr>
            <a:spLocks noGrp="1" noChangeArrowheads="1"/>
          </p:cNvSpPr>
          <p:nvPr>
            <p:ph sz="half" idx="1"/>
          </p:nvPr>
        </p:nvSpPr>
        <p:spPr/>
        <p:txBody>
          <a:bodyPr>
            <a:normAutofit fontScale="92500" lnSpcReduction="20000"/>
          </a:bodyPr>
          <a:lstStyle/>
          <a:p>
            <a:r>
              <a:rPr lang="en-US" altLang="es-ES" dirty="0" err="1">
                <a:solidFill>
                  <a:srgbClr val="000000"/>
                </a:solidFill>
              </a:rPr>
              <a:t>Uso</a:t>
            </a:r>
            <a:r>
              <a:rPr lang="en-US" altLang="es-ES" dirty="0">
                <a:solidFill>
                  <a:srgbClr val="000000"/>
                </a:solidFill>
              </a:rPr>
              <a:t> de los </a:t>
            </a:r>
            <a:r>
              <a:rPr lang="en-US" altLang="es-ES" dirty="0" err="1">
                <a:solidFill>
                  <a:srgbClr val="000000"/>
                </a:solidFill>
              </a:rPr>
              <a:t>operadores</a:t>
            </a:r>
            <a:r>
              <a:rPr lang="en-US" altLang="es-ES" dirty="0">
                <a:solidFill>
                  <a:srgbClr val="000000"/>
                </a:solidFill>
              </a:rPr>
              <a:t> de </a:t>
            </a:r>
            <a:r>
              <a:rPr lang="en-US" altLang="es-ES" dirty="0" err="1">
                <a:solidFill>
                  <a:srgbClr val="000000"/>
                </a:solidFill>
              </a:rPr>
              <a:t>comparación</a:t>
            </a:r>
            <a:endParaRPr lang="en-US" altLang="en-US" dirty="0"/>
          </a:p>
          <a:p>
            <a:r>
              <a:rPr lang="en-US" altLang="es-ES" dirty="0" err="1">
                <a:solidFill>
                  <a:srgbClr val="000000"/>
                </a:solidFill>
              </a:rPr>
              <a:t>Uso</a:t>
            </a:r>
            <a:r>
              <a:rPr lang="en-US" altLang="es-ES" dirty="0">
                <a:solidFill>
                  <a:srgbClr val="000000"/>
                </a:solidFill>
              </a:rPr>
              <a:t> de </a:t>
            </a:r>
            <a:r>
              <a:rPr lang="en-US" altLang="es-ES" dirty="0" err="1">
                <a:solidFill>
                  <a:srgbClr val="000000"/>
                </a:solidFill>
              </a:rPr>
              <a:t>comparaciones</a:t>
            </a:r>
            <a:r>
              <a:rPr lang="en-US" altLang="es-ES" dirty="0">
                <a:solidFill>
                  <a:srgbClr val="000000"/>
                </a:solidFill>
              </a:rPr>
              <a:t> de </a:t>
            </a:r>
            <a:r>
              <a:rPr lang="en-US" altLang="es-ES" dirty="0" err="1">
                <a:solidFill>
                  <a:srgbClr val="000000"/>
                </a:solidFill>
              </a:rPr>
              <a:t>cadenas</a:t>
            </a:r>
            <a:endParaRPr lang="en-US" altLang="en-US" dirty="0"/>
          </a:p>
          <a:p>
            <a:r>
              <a:rPr lang="en-US" altLang="es-ES" dirty="0" err="1">
                <a:solidFill>
                  <a:srgbClr val="000000"/>
                </a:solidFill>
              </a:rPr>
              <a:t>Uso</a:t>
            </a:r>
            <a:r>
              <a:rPr lang="en-US" altLang="es-ES" dirty="0">
                <a:solidFill>
                  <a:srgbClr val="000000"/>
                </a:solidFill>
              </a:rPr>
              <a:t> de </a:t>
            </a:r>
            <a:r>
              <a:rPr lang="en-US" altLang="es-ES" dirty="0" err="1">
                <a:solidFill>
                  <a:srgbClr val="000000"/>
                </a:solidFill>
              </a:rPr>
              <a:t>operadores</a:t>
            </a:r>
            <a:r>
              <a:rPr lang="en-US" altLang="es-ES" dirty="0">
                <a:solidFill>
                  <a:srgbClr val="000000"/>
                </a:solidFill>
              </a:rPr>
              <a:t> </a:t>
            </a:r>
            <a:r>
              <a:rPr lang="en-US" altLang="es-ES" dirty="0" err="1">
                <a:solidFill>
                  <a:srgbClr val="000000"/>
                </a:solidFill>
              </a:rPr>
              <a:t>lógicos</a:t>
            </a:r>
            <a:endParaRPr lang="en-US" altLang="en-US" dirty="0"/>
          </a:p>
          <a:p>
            <a:r>
              <a:rPr lang="en-US" altLang="es-ES" dirty="0" err="1">
                <a:solidFill>
                  <a:srgbClr val="000000"/>
                </a:solidFill>
              </a:rPr>
              <a:t>Obtención</a:t>
            </a:r>
            <a:r>
              <a:rPr lang="en-US" altLang="es-ES" dirty="0">
                <a:solidFill>
                  <a:srgbClr val="000000"/>
                </a:solidFill>
              </a:rPr>
              <a:t> de un </a:t>
            </a:r>
            <a:r>
              <a:rPr lang="en-US" altLang="es-ES" dirty="0" err="1">
                <a:solidFill>
                  <a:srgbClr val="000000"/>
                </a:solidFill>
              </a:rPr>
              <a:t>intervalo</a:t>
            </a:r>
            <a:r>
              <a:rPr lang="en-US" altLang="es-ES" dirty="0">
                <a:solidFill>
                  <a:srgbClr val="000000"/>
                </a:solidFill>
              </a:rPr>
              <a:t> de </a:t>
            </a:r>
            <a:r>
              <a:rPr lang="en-US" altLang="es-ES" dirty="0" err="1">
                <a:solidFill>
                  <a:srgbClr val="000000"/>
                </a:solidFill>
              </a:rPr>
              <a:t>valores</a:t>
            </a:r>
            <a:endParaRPr lang="en-US" altLang="en-US" dirty="0"/>
          </a:p>
          <a:p>
            <a:r>
              <a:rPr lang="en-US" altLang="es-ES" dirty="0" err="1">
                <a:solidFill>
                  <a:srgbClr val="000000"/>
                </a:solidFill>
              </a:rPr>
              <a:t>Uso</a:t>
            </a:r>
            <a:r>
              <a:rPr lang="en-US" altLang="es-ES" dirty="0">
                <a:solidFill>
                  <a:srgbClr val="000000"/>
                </a:solidFill>
              </a:rPr>
              <a:t> de una </a:t>
            </a:r>
            <a:r>
              <a:rPr lang="en-US" altLang="es-ES" dirty="0" err="1">
                <a:solidFill>
                  <a:srgbClr val="000000"/>
                </a:solidFill>
              </a:rPr>
              <a:t>lista</a:t>
            </a:r>
            <a:r>
              <a:rPr lang="en-US" altLang="es-ES" dirty="0">
                <a:solidFill>
                  <a:srgbClr val="000000"/>
                </a:solidFill>
              </a:rPr>
              <a:t> de </a:t>
            </a:r>
            <a:r>
              <a:rPr lang="en-US" altLang="es-ES" dirty="0" err="1">
                <a:solidFill>
                  <a:srgbClr val="000000"/>
                </a:solidFill>
              </a:rPr>
              <a:t>valores</a:t>
            </a:r>
            <a:r>
              <a:rPr lang="en-US" altLang="es-ES" dirty="0">
                <a:solidFill>
                  <a:srgbClr val="000000"/>
                </a:solidFill>
              </a:rPr>
              <a:t> </a:t>
            </a:r>
            <a:r>
              <a:rPr lang="en-US" altLang="es-ES" dirty="0" err="1">
                <a:solidFill>
                  <a:srgbClr val="000000"/>
                </a:solidFill>
              </a:rPr>
              <a:t>como</a:t>
            </a:r>
            <a:r>
              <a:rPr lang="en-US" altLang="es-ES" dirty="0">
                <a:solidFill>
                  <a:srgbClr val="000000"/>
                </a:solidFill>
              </a:rPr>
              <a:t> </a:t>
            </a:r>
            <a:r>
              <a:rPr lang="en-US" altLang="es-ES" dirty="0" err="1">
                <a:solidFill>
                  <a:srgbClr val="000000"/>
                </a:solidFill>
              </a:rPr>
              <a:t>criterio</a:t>
            </a:r>
            <a:r>
              <a:rPr lang="en-US" altLang="es-ES" dirty="0">
                <a:solidFill>
                  <a:srgbClr val="000000"/>
                </a:solidFill>
              </a:rPr>
              <a:t> de </a:t>
            </a:r>
            <a:r>
              <a:rPr lang="en-US" altLang="es-ES" dirty="0" err="1">
                <a:solidFill>
                  <a:srgbClr val="000000"/>
                </a:solidFill>
              </a:rPr>
              <a:t>búsqueda</a:t>
            </a:r>
            <a:endParaRPr lang="en-US" altLang="en-US" dirty="0"/>
          </a:p>
          <a:p>
            <a:r>
              <a:rPr lang="en-US" altLang="es-ES" dirty="0" err="1">
                <a:solidFill>
                  <a:srgbClr val="000000"/>
                </a:solidFill>
              </a:rPr>
              <a:t>Obtención</a:t>
            </a:r>
            <a:r>
              <a:rPr lang="en-US" altLang="es-ES" dirty="0">
                <a:solidFill>
                  <a:srgbClr val="000000"/>
                </a:solidFill>
              </a:rPr>
              <a:t> de </a:t>
            </a:r>
            <a:r>
              <a:rPr lang="en-US" altLang="es-ES" dirty="0" err="1">
                <a:solidFill>
                  <a:srgbClr val="000000"/>
                </a:solidFill>
              </a:rPr>
              <a:t>valores</a:t>
            </a:r>
            <a:r>
              <a:rPr lang="en-US" altLang="es-ES" dirty="0">
                <a:solidFill>
                  <a:srgbClr val="000000"/>
                </a:solidFill>
              </a:rPr>
              <a:t> </a:t>
            </a:r>
            <a:r>
              <a:rPr lang="en-US" altLang="es-ES" dirty="0" err="1">
                <a:solidFill>
                  <a:srgbClr val="000000"/>
                </a:solidFill>
              </a:rPr>
              <a:t>desconocidos</a:t>
            </a:r>
            <a:endParaRPr lang="en-US" altLang="en-US" dirty="0">
              <a:solidFill>
                <a:srgbClr val="000000"/>
              </a:solidFill>
            </a:endParaRPr>
          </a:p>
        </p:txBody>
      </p:sp>
      <p:pic>
        <p:nvPicPr>
          <p:cNvPr id="3" name="Imagen 2">
            <a:extLst>
              <a:ext uri="{FF2B5EF4-FFF2-40B4-BE49-F238E27FC236}">
                <a16:creationId xmlns:a16="http://schemas.microsoft.com/office/drawing/2014/main" id="{2CA60440-C122-4AE3-B18F-BCA33926C826}"/>
              </a:ext>
            </a:extLst>
          </p:cNvPr>
          <p:cNvPicPr>
            <a:picLocks noChangeAspect="1"/>
          </p:cNvPicPr>
          <p:nvPr/>
        </p:nvPicPr>
        <p:blipFill>
          <a:blip r:embed="rId3"/>
          <a:stretch>
            <a:fillRect/>
          </a:stretch>
        </p:blipFill>
        <p:spPr>
          <a:xfrm>
            <a:off x="4629152" y="2612085"/>
            <a:ext cx="4053993" cy="16338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4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4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4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4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114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114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p:bldP spid="9114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44D6100-6BC5-4510-B82D-9DE2FBAE199A}"/>
              </a:ext>
            </a:extLst>
          </p:cNvPr>
          <p:cNvSpPr>
            <a:spLocks noGrp="1" noChangeArrowheads="1"/>
          </p:cNvSpPr>
          <p:nvPr>
            <p:ph type="title"/>
          </p:nvPr>
        </p:nvSpPr>
        <p:spPr>
          <a:xfrm>
            <a:off x="1295400" y="365127"/>
            <a:ext cx="7219950" cy="1020762"/>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err="1">
                <a:solidFill>
                  <a:srgbClr val="000000"/>
                </a:solidFill>
              </a:rPr>
              <a:t>Uso</a:t>
            </a:r>
            <a:r>
              <a:rPr lang="en-US" altLang="es-ES" dirty="0">
                <a:solidFill>
                  <a:srgbClr val="000000"/>
                </a:solidFill>
              </a:rPr>
              <a:t> de los </a:t>
            </a:r>
            <a:r>
              <a:rPr lang="en-US" altLang="es-ES" dirty="0" err="1">
                <a:solidFill>
                  <a:srgbClr val="000000"/>
                </a:solidFill>
              </a:rPr>
              <a:t>operadores</a:t>
            </a:r>
            <a:r>
              <a:rPr lang="en-US" altLang="es-ES" dirty="0">
                <a:solidFill>
                  <a:srgbClr val="000000"/>
                </a:solidFill>
              </a:rPr>
              <a:t> de </a:t>
            </a:r>
            <a:r>
              <a:rPr lang="en-US" altLang="es-ES" dirty="0" err="1">
                <a:solidFill>
                  <a:srgbClr val="000000"/>
                </a:solidFill>
              </a:rPr>
              <a:t>comparación</a:t>
            </a:r>
            <a:endParaRPr lang="en-US" altLang="en-US" dirty="0"/>
          </a:p>
        </p:txBody>
      </p:sp>
      <p:sp>
        <p:nvSpPr>
          <p:cNvPr id="59461" name="Rectangle 69">
            <a:extLst>
              <a:ext uri="{FF2B5EF4-FFF2-40B4-BE49-F238E27FC236}">
                <a16:creationId xmlns:a16="http://schemas.microsoft.com/office/drawing/2014/main" id="{3C82EB7A-7877-47C2-BDEE-2730CB5806EC}"/>
              </a:ext>
            </a:extLst>
          </p:cNvPr>
          <p:cNvSpPr>
            <a:spLocks noChangeArrowheads="1"/>
          </p:cNvSpPr>
          <p:nvPr/>
        </p:nvSpPr>
        <p:spPr bwMode="auto">
          <a:xfrm flipH="1">
            <a:off x="762000" y="38100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9462" name="Rectangle 70">
            <a:extLst>
              <a:ext uri="{FF2B5EF4-FFF2-40B4-BE49-F238E27FC236}">
                <a16:creationId xmlns:a16="http://schemas.microsoft.com/office/drawing/2014/main" id="{2D9C11CE-0AE5-4236-B79F-7224D9393A7C}"/>
              </a:ext>
            </a:extLst>
          </p:cNvPr>
          <p:cNvSpPr>
            <a:spLocks noChangeArrowheads="1"/>
          </p:cNvSpPr>
          <p:nvPr/>
        </p:nvSpPr>
        <p:spPr bwMode="auto">
          <a:xfrm>
            <a:off x="3597275" y="13716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9472" name="Rectangle 80">
            <a:extLst>
              <a:ext uri="{FF2B5EF4-FFF2-40B4-BE49-F238E27FC236}">
                <a16:creationId xmlns:a16="http://schemas.microsoft.com/office/drawing/2014/main" id="{416FC54A-2B45-4230-AF66-36F787396E30}"/>
              </a:ext>
            </a:extLst>
          </p:cNvPr>
          <p:cNvSpPr>
            <a:spLocks noChangeArrowheads="1"/>
          </p:cNvSpPr>
          <p:nvPr/>
        </p:nvSpPr>
        <p:spPr bwMode="auto">
          <a:xfrm>
            <a:off x="533400" y="1524000"/>
            <a:ext cx="8001000" cy="17526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a:solidFill>
                  <a:srgbClr val="000000"/>
                </a:solidFill>
                <a:latin typeface="Lucida Sans Typewriter" panose="020B0509030504030204" pitchFamily="49" charset="0"/>
              </a:rPr>
              <a:t>USE northwind</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SELECT lastname, city</a:t>
            </a:r>
            <a:endParaRPr lang="en-US" altLang="en-US" sz="2000" noProof="1">
              <a:latin typeface="Lucida Sans Typewriter" panose="020B0509030504030204" pitchFamily="49" charset="0"/>
            </a:endParaRPr>
          </a:p>
          <a:p>
            <a:pPr>
              <a:lnSpc>
                <a:spcPct val="96000"/>
              </a:lnSpc>
            </a:pPr>
            <a:r>
              <a:rPr lang="en-US" altLang="es-ES" sz="2000">
                <a:solidFill>
                  <a:srgbClr val="000000"/>
                </a:solidFill>
                <a:latin typeface="Lucida Sans Typewriter" panose="020B0509030504030204" pitchFamily="49" charset="0"/>
              </a:rPr>
              <a:t>FROM employees</a:t>
            </a:r>
            <a:endParaRPr lang="en-US" altLang="en-US" sz="2000" noProof="1">
              <a:latin typeface="Lucida Sans Typewriter" panose="020B0509030504030204" pitchFamily="49" charset="0"/>
            </a:endParaRPr>
          </a:p>
          <a:p>
            <a:pPr>
              <a:lnSpc>
                <a:spcPct val="96000"/>
              </a:lnSpc>
              <a:spcAft>
                <a:spcPts val="800"/>
              </a:spcAft>
            </a:pPr>
            <a:r>
              <a:rPr lang="en-US" altLang="es-ES" sz="2000">
                <a:solidFill>
                  <a:srgbClr val="000000"/>
                </a:solidFill>
                <a:latin typeface="Lucida Sans Typewriter" panose="020B0509030504030204" pitchFamily="49" charset="0"/>
              </a:rPr>
              <a:t>WHERE country = 'USA'</a:t>
            </a:r>
            <a:endParaRPr lang="en-US" altLang="en-US" sz="2000">
              <a:latin typeface="Lucida Sans Typewriter" panose="020B0509030504030204" pitchFamily="49" charset="0"/>
            </a:endParaRPr>
          </a:p>
          <a:p>
            <a:pPr>
              <a:lnSpc>
                <a:spcPct val="96000"/>
              </a:lnSpc>
              <a:spcAft>
                <a:spcPts val="800"/>
              </a:spcAft>
            </a:pPr>
            <a:r>
              <a:rPr lang="en-US" altLang="es-ES" sz="2000">
                <a:solidFill>
                  <a:srgbClr val="000000"/>
                </a:solidFill>
                <a:latin typeface="Lucida Sans Typewriter" panose="020B0509030504030204" pitchFamily="49" charset="0"/>
              </a:rPr>
              <a:t>GO</a:t>
            </a:r>
            <a:endParaRPr lang="en-US" altLang="en-US" sz="2000">
              <a:solidFill>
                <a:srgbClr val="000000"/>
              </a:solidFill>
              <a:latin typeface="Lucida Sans Typewriter" panose="020B0509030504030204" pitchFamily="49" charset="0"/>
            </a:endParaRPr>
          </a:p>
        </p:txBody>
      </p:sp>
      <p:grpSp>
        <p:nvGrpSpPr>
          <p:cNvPr id="59504" name="Group 109">
            <a:extLst>
              <a:ext uri="{FF2B5EF4-FFF2-40B4-BE49-F238E27FC236}">
                <a16:creationId xmlns:a16="http://schemas.microsoft.com/office/drawing/2014/main" id="{8413997B-0CFB-47B4-AD8D-9DCA73AFC7C0}"/>
              </a:ext>
            </a:extLst>
          </p:cNvPr>
          <p:cNvGrpSpPr>
            <a:grpSpLocks/>
          </p:cNvGrpSpPr>
          <p:nvPr/>
        </p:nvGrpSpPr>
        <p:grpSpPr bwMode="auto">
          <a:xfrm>
            <a:off x="1676400" y="4038600"/>
            <a:ext cx="5715000" cy="2362200"/>
            <a:chOff x="1056" y="2544"/>
            <a:chExt cx="3600" cy="1488"/>
          </a:xfrm>
        </p:grpSpPr>
        <p:sp>
          <p:nvSpPr>
            <p:cNvPr id="59465" name="Rectangle 73">
              <a:extLst>
                <a:ext uri="{FF2B5EF4-FFF2-40B4-BE49-F238E27FC236}">
                  <a16:creationId xmlns:a16="http://schemas.microsoft.com/office/drawing/2014/main" id="{B1DF660D-1FA0-4AD2-8DF7-DC05B3158427}"/>
                </a:ext>
              </a:extLst>
            </p:cNvPr>
            <p:cNvSpPr>
              <a:spLocks noChangeArrowheads="1"/>
            </p:cNvSpPr>
            <p:nvPr/>
          </p:nvSpPr>
          <p:spPr bwMode="auto">
            <a:xfrm>
              <a:off x="1056" y="2544"/>
              <a:ext cx="1776"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lastname</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59466" name="Rectangle 74">
              <a:extLst>
                <a:ext uri="{FF2B5EF4-FFF2-40B4-BE49-F238E27FC236}">
                  <a16:creationId xmlns:a16="http://schemas.microsoft.com/office/drawing/2014/main" id="{B33010CF-01A9-4A61-855C-ADFE0D3881CF}"/>
                </a:ext>
              </a:extLst>
            </p:cNvPr>
            <p:cNvSpPr>
              <a:spLocks noChangeArrowheads="1"/>
            </p:cNvSpPr>
            <p:nvPr/>
          </p:nvSpPr>
          <p:spPr bwMode="auto">
            <a:xfrm>
              <a:off x="2832" y="2544"/>
              <a:ext cx="1824"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ES" sz="2000" b="1" i="1">
                  <a:solidFill>
                    <a:srgbClr val="FFFFFF"/>
                  </a:solidFill>
                  <a:effectLst>
                    <a:outerShdw blurRad="38100" dist="38100" dir="2700000" algn="tl">
                      <a:srgbClr val="000000"/>
                    </a:outerShdw>
                  </a:effectLst>
                  <a:latin typeface="Arial" panose="020B0604020202020204" pitchFamily="34" charset="0"/>
                </a:rPr>
                <a:t>city</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59469" name="Rectangle 77">
              <a:extLst>
                <a:ext uri="{FF2B5EF4-FFF2-40B4-BE49-F238E27FC236}">
                  <a16:creationId xmlns:a16="http://schemas.microsoft.com/office/drawing/2014/main" id="{7206521C-76D5-4901-93BF-2534F6F4DA6D}"/>
                </a:ext>
              </a:extLst>
            </p:cNvPr>
            <p:cNvSpPr>
              <a:spLocks noChangeArrowheads="1"/>
            </p:cNvSpPr>
            <p:nvPr/>
          </p:nvSpPr>
          <p:spPr bwMode="auto">
            <a:xfrm>
              <a:off x="1056" y="2832"/>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Davolio</a:t>
              </a:r>
              <a:endParaRPr lang="en-US" altLang="en-US" sz="2000">
                <a:latin typeface="Arial" panose="020B0604020202020204" pitchFamily="34" charset="0"/>
              </a:endParaRPr>
            </a:p>
          </p:txBody>
        </p:sp>
        <p:sp>
          <p:nvSpPr>
            <p:cNvPr id="59470" name="Rectangle 78">
              <a:extLst>
                <a:ext uri="{FF2B5EF4-FFF2-40B4-BE49-F238E27FC236}">
                  <a16:creationId xmlns:a16="http://schemas.microsoft.com/office/drawing/2014/main" id="{06832E93-07EF-4AD3-802F-363A3352BECD}"/>
                </a:ext>
              </a:extLst>
            </p:cNvPr>
            <p:cNvSpPr>
              <a:spLocks noChangeArrowheads="1"/>
            </p:cNvSpPr>
            <p:nvPr/>
          </p:nvSpPr>
          <p:spPr bwMode="auto">
            <a:xfrm>
              <a:off x="2832" y="2832"/>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Seattle</a:t>
              </a:r>
              <a:endParaRPr lang="en-US" altLang="en-US" sz="2000">
                <a:latin typeface="Arial" panose="020B0604020202020204" pitchFamily="34" charset="0"/>
              </a:endParaRPr>
            </a:p>
          </p:txBody>
        </p:sp>
        <p:sp>
          <p:nvSpPr>
            <p:cNvPr id="59486" name="Rectangle 94">
              <a:extLst>
                <a:ext uri="{FF2B5EF4-FFF2-40B4-BE49-F238E27FC236}">
                  <a16:creationId xmlns:a16="http://schemas.microsoft.com/office/drawing/2014/main" id="{F181E811-0FB9-4D62-AD22-903CC626A09A}"/>
                </a:ext>
              </a:extLst>
            </p:cNvPr>
            <p:cNvSpPr>
              <a:spLocks noChangeArrowheads="1"/>
            </p:cNvSpPr>
            <p:nvPr/>
          </p:nvSpPr>
          <p:spPr bwMode="auto">
            <a:xfrm>
              <a:off x="1056" y="3072"/>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Fuller</a:t>
              </a:r>
              <a:endParaRPr lang="en-US" altLang="en-US" sz="2000">
                <a:latin typeface="Arial" panose="020B0604020202020204" pitchFamily="34" charset="0"/>
              </a:endParaRPr>
            </a:p>
          </p:txBody>
        </p:sp>
        <p:sp>
          <p:nvSpPr>
            <p:cNvPr id="59487" name="Rectangle 95">
              <a:extLst>
                <a:ext uri="{FF2B5EF4-FFF2-40B4-BE49-F238E27FC236}">
                  <a16:creationId xmlns:a16="http://schemas.microsoft.com/office/drawing/2014/main" id="{E7913A42-E827-41D7-8BC2-DCD568074A5D}"/>
                </a:ext>
              </a:extLst>
            </p:cNvPr>
            <p:cNvSpPr>
              <a:spLocks noChangeArrowheads="1"/>
            </p:cNvSpPr>
            <p:nvPr/>
          </p:nvSpPr>
          <p:spPr bwMode="auto">
            <a:xfrm>
              <a:off x="2832" y="3072"/>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Tacoma</a:t>
              </a:r>
              <a:endParaRPr lang="en-US" altLang="en-US" sz="2000">
                <a:latin typeface="Arial" panose="020B0604020202020204" pitchFamily="34" charset="0"/>
              </a:endParaRPr>
            </a:p>
          </p:txBody>
        </p:sp>
        <p:sp>
          <p:nvSpPr>
            <p:cNvPr id="59488" name="Rectangle 96">
              <a:extLst>
                <a:ext uri="{FF2B5EF4-FFF2-40B4-BE49-F238E27FC236}">
                  <a16:creationId xmlns:a16="http://schemas.microsoft.com/office/drawing/2014/main" id="{E7FF6530-EA64-4976-848D-A92D25A36D8D}"/>
                </a:ext>
              </a:extLst>
            </p:cNvPr>
            <p:cNvSpPr>
              <a:spLocks noChangeArrowheads="1"/>
            </p:cNvSpPr>
            <p:nvPr/>
          </p:nvSpPr>
          <p:spPr bwMode="auto">
            <a:xfrm>
              <a:off x="1056" y="3312"/>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Leverling</a:t>
              </a:r>
              <a:endParaRPr lang="en-US" altLang="en-US" sz="2000">
                <a:latin typeface="Arial" panose="020B0604020202020204" pitchFamily="34" charset="0"/>
              </a:endParaRPr>
            </a:p>
          </p:txBody>
        </p:sp>
        <p:sp>
          <p:nvSpPr>
            <p:cNvPr id="59489" name="Rectangle 97">
              <a:extLst>
                <a:ext uri="{FF2B5EF4-FFF2-40B4-BE49-F238E27FC236}">
                  <a16:creationId xmlns:a16="http://schemas.microsoft.com/office/drawing/2014/main" id="{252B687B-FD0B-4643-821B-430DC440C70C}"/>
                </a:ext>
              </a:extLst>
            </p:cNvPr>
            <p:cNvSpPr>
              <a:spLocks noChangeArrowheads="1"/>
            </p:cNvSpPr>
            <p:nvPr/>
          </p:nvSpPr>
          <p:spPr bwMode="auto">
            <a:xfrm>
              <a:off x="2832" y="3312"/>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Kirkland</a:t>
              </a:r>
              <a:endParaRPr lang="en-US" altLang="en-US" sz="2000">
                <a:latin typeface="Arial" panose="020B0604020202020204" pitchFamily="34" charset="0"/>
              </a:endParaRPr>
            </a:p>
          </p:txBody>
        </p:sp>
        <p:sp>
          <p:nvSpPr>
            <p:cNvPr id="59490" name="Rectangle 98">
              <a:extLst>
                <a:ext uri="{FF2B5EF4-FFF2-40B4-BE49-F238E27FC236}">
                  <a16:creationId xmlns:a16="http://schemas.microsoft.com/office/drawing/2014/main" id="{98EE9DB4-06E4-424A-BDC0-F5D7A9C31736}"/>
                </a:ext>
              </a:extLst>
            </p:cNvPr>
            <p:cNvSpPr>
              <a:spLocks noChangeArrowheads="1"/>
            </p:cNvSpPr>
            <p:nvPr/>
          </p:nvSpPr>
          <p:spPr bwMode="auto">
            <a:xfrm>
              <a:off x="1056" y="3552"/>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Peacock</a:t>
              </a:r>
              <a:endParaRPr lang="en-US" altLang="en-US" sz="2000">
                <a:latin typeface="Arial" panose="020B0604020202020204" pitchFamily="34" charset="0"/>
              </a:endParaRPr>
            </a:p>
          </p:txBody>
        </p:sp>
        <p:sp>
          <p:nvSpPr>
            <p:cNvPr id="59491" name="Rectangle 99">
              <a:extLst>
                <a:ext uri="{FF2B5EF4-FFF2-40B4-BE49-F238E27FC236}">
                  <a16:creationId xmlns:a16="http://schemas.microsoft.com/office/drawing/2014/main" id="{A959DDE6-EFC7-4A6B-AAF8-6DB86AE2816B}"/>
                </a:ext>
              </a:extLst>
            </p:cNvPr>
            <p:cNvSpPr>
              <a:spLocks noChangeArrowheads="1"/>
            </p:cNvSpPr>
            <p:nvPr/>
          </p:nvSpPr>
          <p:spPr bwMode="auto">
            <a:xfrm>
              <a:off x="2832" y="3552"/>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Redmond</a:t>
              </a:r>
              <a:endParaRPr lang="en-US" altLang="en-US" sz="2000">
                <a:latin typeface="Arial" panose="020B0604020202020204" pitchFamily="34" charset="0"/>
              </a:endParaRPr>
            </a:p>
          </p:txBody>
        </p:sp>
        <p:sp>
          <p:nvSpPr>
            <p:cNvPr id="59492" name="Rectangle 100">
              <a:extLst>
                <a:ext uri="{FF2B5EF4-FFF2-40B4-BE49-F238E27FC236}">
                  <a16:creationId xmlns:a16="http://schemas.microsoft.com/office/drawing/2014/main" id="{3E3598D9-5963-4241-A07E-D15B8265A750}"/>
                </a:ext>
              </a:extLst>
            </p:cNvPr>
            <p:cNvSpPr>
              <a:spLocks noChangeArrowheads="1"/>
            </p:cNvSpPr>
            <p:nvPr/>
          </p:nvSpPr>
          <p:spPr bwMode="auto">
            <a:xfrm>
              <a:off x="1056" y="3792"/>
              <a:ext cx="177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Callahan</a:t>
              </a:r>
              <a:endParaRPr lang="en-US" altLang="en-US" sz="2000">
                <a:latin typeface="Arial" panose="020B0604020202020204" pitchFamily="34" charset="0"/>
              </a:endParaRPr>
            </a:p>
          </p:txBody>
        </p:sp>
        <p:sp>
          <p:nvSpPr>
            <p:cNvPr id="59493" name="Rectangle 101">
              <a:extLst>
                <a:ext uri="{FF2B5EF4-FFF2-40B4-BE49-F238E27FC236}">
                  <a16:creationId xmlns:a16="http://schemas.microsoft.com/office/drawing/2014/main" id="{73A7D468-B2B5-494A-A4D9-1A9830DF5863}"/>
                </a:ext>
              </a:extLst>
            </p:cNvPr>
            <p:cNvSpPr>
              <a:spLocks noChangeArrowheads="1"/>
            </p:cNvSpPr>
            <p:nvPr/>
          </p:nvSpPr>
          <p:spPr bwMode="auto">
            <a:xfrm>
              <a:off x="2832" y="3792"/>
              <a:ext cx="18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ES" sz="2000">
                  <a:solidFill>
                    <a:srgbClr val="000000"/>
                  </a:solidFill>
                  <a:latin typeface="Arial" panose="020B0604020202020204" pitchFamily="34" charset="0"/>
                </a:rPr>
                <a:t>Seattle</a:t>
              </a:r>
              <a:endParaRPr lang="en-US" altLang="en-US" sz="2000">
                <a:latin typeface="Arial" panose="020B0604020202020204" pitchFamily="34" charset="0"/>
              </a:endParaRPr>
            </a:p>
          </p:txBody>
        </p:sp>
      </p:grpSp>
      <p:sp>
        <p:nvSpPr>
          <p:cNvPr id="59473" name="AutoShape 81">
            <a:extLst>
              <a:ext uri="{FF2B5EF4-FFF2-40B4-BE49-F238E27FC236}">
                <a16:creationId xmlns:a16="http://schemas.microsoft.com/office/drawing/2014/main" id="{B3E5143E-8472-4EA7-9034-D6EEB7AFF369}"/>
              </a:ext>
            </a:extLst>
          </p:cNvPr>
          <p:cNvSpPr>
            <a:spLocks noChangeArrowheads="1"/>
          </p:cNvSpPr>
          <p:nvPr/>
        </p:nvSpPr>
        <p:spPr bwMode="auto">
          <a:xfrm>
            <a:off x="3924300" y="33528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ES"/>
          </a:p>
        </p:txBody>
      </p:sp>
      <p:sp>
        <p:nvSpPr>
          <p:cNvPr id="59503" name="Rectangle 111">
            <a:extLst>
              <a:ext uri="{FF2B5EF4-FFF2-40B4-BE49-F238E27FC236}">
                <a16:creationId xmlns:a16="http://schemas.microsoft.com/office/drawing/2014/main" id="{E3332A6F-B772-432E-93FB-3F042B247B44}"/>
              </a:ext>
            </a:extLst>
          </p:cNvPr>
          <p:cNvSpPr>
            <a:spLocks noChangeArrowheads="1"/>
          </p:cNvSpPr>
          <p:nvPr/>
        </p:nvSpPr>
        <p:spPr bwMode="auto">
          <a:xfrm>
            <a:off x="5410200" y="1295400"/>
            <a:ext cx="24384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dirty="0" err="1">
                <a:solidFill>
                  <a:srgbClr val="000000"/>
                </a:solidFill>
                <a:latin typeface="Arial" panose="020B0604020202020204" pitchFamily="34" charset="0"/>
              </a:rPr>
              <a:t>Ejemplo</a:t>
            </a:r>
            <a:r>
              <a:rPr lang="en-US" altLang="es-ES" sz="1800" b="1" dirty="0">
                <a:solidFill>
                  <a:srgbClr val="000000"/>
                </a:solidFill>
                <a:latin typeface="Arial" panose="020B0604020202020204" pitchFamily="34" charset="0"/>
              </a:rPr>
              <a:t> 1</a:t>
            </a:r>
            <a:endParaRPr lang="en-US" altLang="es-ES" sz="1800" b="1"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503"/>
                                        </p:tgtEl>
                                        <p:attrNameLst>
                                          <p:attrName>style.visibility</p:attrName>
                                        </p:attrNameLst>
                                      </p:cBhvr>
                                      <p:to>
                                        <p:strVal val="visible"/>
                                      </p:to>
                                    </p:set>
                                    <p:anim calcmode="lin" valueType="num">
                                      <p:cBhvr additive="base">
                                        <p:cTn id="7" dur="500" fill="hold"/>
                                        <p:tgtEl>
                                          <p:spTgt spid="59503"/>
                                        </p:tgtEl>
                                        <p:attrNameLst>
                                          <p:attrName>ppt_x</p:attrName>
                                        </p:attrNameLst>
                                      </p:cBhvr>
                                      <p:tavLst>
                                        <p:tav tm="0">
                                          <p:val>
                                            <p:strVal val="#ppt_x"/>
                                          </p:val>
                                        </p:tav>
                                        <p:tav tm="100000">
                                          <p:val>
                                            <p:strVal val="#ppt_x"/>
                                          </p:val>
                                        </p:tav>
                                      </p:tavLst>
                                    </p:anim>
                                    <p:anim calcmode="lin" valueType="num">
                                      <p:cBhvr additive="base">
                                        <p:cTn id="8" dur="500" fill="hold"/>
                                        <p:tgtEl>
                                          <p:spTgt spid="59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472"/>
                                        </p:tgtEl>
                                        <p:attrNameLst>
                                          <p:attrName>style.visibility</p:attrName>
                                        </p:attrNameLst>
                                      </p:cBhvr>
                                      <p:to>
                                        <p:strVal val="visible"/>
                                      </p:to>
                                    </p:set>
                                    <p:anim calcmode="lin" valueType="num">
                                      <p:cBhvr additive="base">
                                        <p:cTn id="13" dur="500" fill="hold"/>
                                        <p:tgtEl>
                                          <p:spTgt spid="59472"/>
                                        </p:tgtEl>
                                        <p:attrNameLst>
                                          <p:attrName>ppt_x</p:attrName>
                                        </p:attrNameLst>
                                      </p:cBhvr>
                                      <p:tavLst>
                                        <p:tav tm="0">
                                          <p:val>
                                            <p:strVal val="#ppt_x"/>
                                          </p:val>
                                        </p:tav>
                                        <p:tav tm="100000">
                                          <p:val>
                                            <p:strVal val="#ppt_x"/>
                                          </p:val>
                                        </p:tav>
                                      </p:tavLst>
                                    </p:anim>
                                    <p:anim calcmode="lin" valueType="num">
                                      <p:cBhvr additive="base">
                                        <p:cTn id="14" dur="500" fill="hold"/>
                                        <p:tgtEl>
                                          <p:spTgt spid="594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473"/>
                                        </p:tgtEl>
                                        <p:attrNameLst>
                                          <p:attrName>style.visibility</p:attrName>
                                        </p:attrNameLst>
                                      </p:cBhvr>
                                      <p:to>
                                        <p:strVal val="visible"/>
                                      </p:to>
                                    </p:set>
                                    <p:anim calcmode="lin" valueType="num">
                                      <p:cBhvr additive="base">
                                        <p:cTn id="19" dur="500" fill="hold"/>
                                        <p:tgtEl>
                                          <p:spTgt spid="59473"/>
                                        </p:tgtEl>
                                        <p:attrNameLst>
                                          <p:attrName>ppt_x</p:attrName>
                                        </p:attrNameLst>
                                      </p:cBhvr>
                                      <p:tavLst>
                                        <p:tav tm="0">
                                          <p:val>
                                            <p:strVal val="#ppt_x"/>
                                          </p:val>
                                        </p:tav>
                                        <p:tav tm="100000">
                                          <p:val>
                                            <p:strVal val="#ppt_x"/>
                                          </p:val>
                                        </p:tav>
                                      </p:tavLst>
                                    </p:anim>
                                    <p:anim calcmode="lin" valueType="num">
                                      <p:cBhvr additive="base">
                                        <p:cTn id="20" dur="500" fill="hold"/>
                                        <p:tgtEl>
                                          <p:spTgt spid="594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9504"/>
                                        </p:tgtEl>
                                        <p:attrNameLst>
                                          <p:attrName>style.visibility</p:attrName>
                                        </p:attrNameLst>
                                      </p:cBhvr>
                                      <p:to>
                                        <p:strVal val="visible"/>
                                      </p:to>
                                    </p:set>
                                    <p:anim calcmode="lin" valueType="num">
                                      <p:cBhvr additive="base">
                                        <p:cTn id="25" dur="500" fill="hold"/>
                                        <p:tgtEl>
                                          <p:spTgt spid="59504"/>
                                        </p:tgtEl>
                                        <p:attrNameLst>
                                          <p:attrName>ppt_x</p:attrName>
                                        </p:attrNameLst>
                                      </p:cBhvr>
                                      <p:tavLst>
                                        <p:tav tm="0">
                                          <p:val>
                                            <p:strVal val="#ppt_x"/>
                                          </p:val>
                                        </p:tav>
                                        <p:tav tm="100000">
                                          <p:val>
                                            <p:strVal val="#ppt_x"/>
                                          </p:val>
                                        </p:tav>
                                      </p:tavLst>
                                    </p:anim>
                                    <p:anim calcmode="lin" valueType="num">
                                      <p:cBhvr additive="base">
                                        <p:cTn id="26" dur="500" fill="hold"/>
                                        <p:tgtEl>
                                          <p:spTgt spid="595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72" grpId="0" animBg="1"/>
      <p:bldP spid="59473" grpId="0" animBg="1"/>
      <p:bldP spid="595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44D6100-6BC5-4510-B82D-9DE2FBAE199A}"/>
              </a:ext>
            </a:extLst>
          </p:cNvPr>
          <p:cNvSpPr>
            <a:spLocks noGrp="1" noChangeArrowheads="1"/>
          </p:cNvSpPr>
          <p:nvPr>
            <p:ph type="title"/>
          </p:nvPr>
        </p:nvSpPr>
        <p:spPr>
          <a:xfrm>
            <a:off x="1295400" y="365127"/>
            <a:ext cx="7219950" cy="1020762"/>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ES" dirty="0" err="1">
                <a:solidFill>
                  <a:srgbClr val="000000"/>
                </a:solidFill>
              </a:rPr>
              <a:t>Uso</a:t>
            </a:r>
            <a:r>
              <a:rPr lang="en-US" altLang="es-ES" dirty="0">
                <a:solidFill>
                  <a:srgbClr val="000000"/>
                </a:solidFill>
              </a:rPr>
              <a:t> de los </a:t>
            </a:r>
            <a:r>
              <a:rPr lang="en-US" altLang="es-ES" dirty="0" err="1">
                <a:solidFill>
                  <a:srgbClr val="000000"/>
                </a:solidFill>
              </a:rPr>
              <a:t>operadores</a:t>
            </a:r>
            <a:r>
              <a:rPr lang="en-US" altLang="es-ES" dirty="0">
                <a:solidFill>
                  <a:srgbClr val="000000"/>
                </a:solidFill>
              </a:rPr>
              <a:t> de </a:t>
            </a:r>
            <a:r>
              <a:rPr lang="en-US" altLang="es-ES" dirty="0" err="1">
                <a:solidFill>
                  <a:srgbClr val="000000"/>
                </a:solidFill>
              </a:rPr>
              <a:t>comparación</a:t>
            </a:r>
            <a:endParaRPr lang="en-US" altLang="en-US" dirty="0"/>
          </a:p>
        </p:txBody>
      </p:sp>
      <p:sp>
        <p:nvSpPr>
          <p:cNvPr id="59461" name="Rectangle 69">
            <a:extLst>
              <a:ext uri="{FF2B5EF4-FFF2-40B4-BE49-F238E27FC236}">
                <a16:creationId xmlns:a16="http://schemas.microsoft.com/office/drawing/2014/main" id="{3C82EB7A-7877-47C2-BDEE-2730CB5806EC}"/>
              </a:ext>
            </a:extLst>
          </p:cNvPr>
          <p:cNvSpPr>
            <a:spLocks noChangeArrowheads="1"/>
          </p:cNvSpPr>
          <p:nvPr/>
        </p:nvSpPr>
        <p:spPr bwMode="auto">
          <a:xfrm flipH="1">
            <a:off x="762000" y="38100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9462" name="Rectangle 70">
            <a:extLst>
              <a:ext uri="{FF2B5EF4-FFF2-40B4-BE49-F238E27FC236}">
                <a16:creationId xmlns:a16="http://schemas.microsoft.com/office/drawing/2014/main" id="{2D9C11CE-0AE5-4236-B79F-7224D9393A7C}"/>
              </a:ext>
            </a:extLst>
          </p:cNvPr>
          <p:cNvSpPr>
            <a:spLocks noChangeArrowheads="1"/>
          </p:cNvSpPr>
          <p:nvPr/>
        </p:nvSpPr>
        <p:spPr bwMode="auto">
          <a:xfrm>
            <a:off x="3597275" y="13716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9472" name="Rectangle 80">
            <a:extLst>
              <a:ext uri="{FF2B5EF4-FFF2-40B4-BE49-F238E27FC236}">
                <a16:creationId xmlns:a16="http://schemas.microsoft.com/office/drawing/2014/main" id="{416FC54A-2B45-4230-AF66-36F787396E30}"/>
              </a:ext>
            </a:extLst>
          </p:cNvPr>
          <p:cNvSpPr>
            <a:spLocks noChangeArrowheads="1"/>
          </p:cNvSpPr>
          <p:nvPr/>
        </p:nvSpPr>
        <p:spPr bwMode="auto">
          <a:xfrm>
            <a:off x="533400" y="1524000"/>
            <a:ext cx="8001000" cy="17526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ES" sz="2000" dirty="0">
                <a:solidFill>
                  <a:srgbClr val="000000"/>
                </a:solidFill>
                <a:latin typeface="Lucida Sans Typewriter" panose="020B0509030504030204" pitchFamily="49" charset="0"/>
              </a:rPr>
              <a:t>USE </a:t>
            </a:r>
            <a:r>
              <a:rPr lang="en-US" altLang="es-ES" sz="2000" dirty="0" err="1">
                <a:solidFill>
                  <a:srgbClr val="000000"/>
                </a:solidFill>
                <a:latin typeface="Lucida Sans Typewriter" panose="020B0509030504030204" pitchFamily="49" charset="0"/>
              </a:rPr>
              <a:t>northwind</a:t>
            </a:r>
            <a:endParaRPr lang="en-US" altLang="es-ES" sz="2000" dirty="0">
              <a:solidFill>
                <a:srgbClr val="000000"/>
              </a:solidFill>
              <a:latin typeface="Lucida Sans Typewriter" panose="020B0509030504030204" pitchFamily="49" charset="0"/>
            </a:endParaRPr>
          </a:p>
          <a:p>
            <a:pPr>
              <a:lnSpc>
                <a:spcPct val="96000"/>
              </a:lnSpc>
            </a:pPr>
            <a:r>
              <a:rPr lang="en-US" altLang="es-ES" sz="2000" dirty="0">
                <a:solidFill>
                  <a:srgbClr val="000000"/>
                </a:solidFill>
                <a:latin typeface="Lucida Sans Typewriter" panose="020B0509030504030204" pitchFamily="49" charset="0"/>
              </a:rPr>
              <a:t>SELECT </a:t>
            </a:r>
            <a:r>
              <a:rPr lang="en-US" altLang="es-ES" sz="2000" dirty="0" err="1">
                <a:solidFill>
                  <a:srgbClr val="000000"/>
                </a:solidFill>
                <a:latin typeface="Lucida Sans Typewriter" panose="020B0509030504030204" pitchFamily="49" charset="0"/>
              </a:rPr>
              <a:t>orderid</a:t>
            </a:r>
            <a:r>
              <a:rPr lang="en-US" altLang="es-ES" sz="2000" dirty="0">
                <a:solidFill>
                  <a:srgbClr val="000000"/>
                </a:solidFill>
                <a:latin typeface="Lucida Sans Typewriter" panose="020B0509030504030204" pitchFamily="49" charset="0"/>
              </a:rPr>
              <a:t>, </a:t>
            </a:r>
            <a:r>
              <a:rPr lang="en-US" altLang="es-ES" sz="2000" dirty="0" err="1">
                <a:solidFill>
                  <a:srgbClr val="000000"/>
                </a:solidFill>
                <a:latin typeface="Lucida Sans Typewriter" panose="020B0509030504030204" pitchFamily="49" charset="0"/>
              </a:rPr>
              <a:t>customerid</a:t>
            </a:r>
            <a:r>
              <a:rPr lang="en-US" altLang="es-ES" sz="2000" dirty="0">
                <a:solidFill>
                  <a:srgbClr val="000000"/>
                </a:solidFill>
                <a:latin typeface="Lucida Sans Typewriter" panose="020B0509030504030204" pitchFamily="49" charset="0"/>
              </a:rPr>
              <a:t> </a:t>
            </a:r>
          </a:p>
          <a:p>
            <a:pPr>
              <a:lnSpc>
                <a:spcPct val="96000"/>
              </a:lnSpc>
            </a:pPr>
            <a:r>
              <a:rPr lang="en-US" altLang="es-ES" sz="2000" dirty="0">
                <a:solidFill>
                  <a:srgbClr val="000000"/>
                </a:solidFill>
                <a:latin typeface="Lucida Sans Typewriter" panose="020B0509030504030204" pitchFamily="49" charset="0"/>
              </a:rPr>
              <a:t>FROM orders WHERE </a:t>
            </a:r>
            <a:r>
              <a:rPr lang="en-US" altLang="es-ES" sz="2000" dirty="0" err="1">
                <a:solidFill>
                  <a:srgbClr val="000000"/>
                </a:solidFill>
                <a:latin typeface="Lucida Sans Typewriter" panose="020B0509030504030204" pitchFamily="49" charset="0"/>
              </a:rPr>
              <a:t>orderdate</a:t>
            </a:r>
            <a:r>
              <a:rPr lang="en-US" altLang="es-ES" sz="2000" dirty="0">
                <a:solidFill>
                  <a:srgbClr val="000000"/>
                </a:solidFill>
                <a:latin typeface="Lucida Sans Typewriter" panose="020B0509030504030204" pitchFamily="49" charset="0"/>
              </a:rPr>
              <a:t> &lt; '1/8/96'</a:t>
            </a:r>
          </a:p>
          <a:p>
            <a:pPr>
              <a:lnSpc>
                <a:spcPct val="96000"/>
              </a:lnSpc>
            </a:pPr>
            <a:r>
              <a:rPr lang="en-US" altLang="es-ES" sz="2000" dirty="0">
                <a:solidFill>
                  <a:srgbClr val="000000"/>
                </a:solidFill>
                <a:latin typeface="Lucida Sans Typewriter" panose="020B0509030504030204" pitchFamily="49" charset="0"/>
              </a:rPr>
              <a:t>GO</a:t>
            </a:r>
            <a:endParaRPr lang="en-US" altLang="en-US" sz="2000" dirty="0">
              <a:solidFill>
                <a:srgbClr val="000000"/>
              </a:solidFill>
              <a:latin typeface="Lucida Sans Typewriter" panose="020B0509030504030204" pitchFamily="49" charset="0"/>
            </a:endParaRPr>
          </a:p>
        </p:txBody>
      </p:sp>
      <p:sp>
        <p:nvSpPr>
          <p:cNvPr id="59473" name="AutoShape 81">
            <a:extLst>
              <a:ext uri="{FF2B5EF4-FFF2-40B4-BE49-F238E27FC236}">
                <a16:creationId xmlns:a16="http://schemas.microsoft.com/office/drawing/2014/main" id="{B3E5143E-8472-4EA7-9034-D6EEB7AFF369}"/>
              </a:ext>
            </a:extLst>
          </p:cNvPr>
          <p:cNvSpPr>
            <a:spLocks noChangeArrowheads="1"/>
          </p:cNvSpPr>
          <p:nvPr/>
        </p:nvSpPr>
        <p:spPr bwMode="auto">
          <a:xfrm>
            <a:off x="3924300" y="3352800"/>
            <a:ext cx="1143000" cy="685800"/>
          </a:xfrm>
          <a:prstGeom prst="downArrow">
            <a:avLst>
              <a:gd name="adj1" fmla="val 56944"/>
              <a:gd name="adj2" fmla="val 71296"/>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ES"/>
          </a:p>
        </p:txBody>
      </p:sp>
      <p:sp>
        <p:nvSpPr>
          <p:cNvPr id="59503" name="Rectangle 111">
            <a:extLst>
              <a:ext uri="{FF2B5EF4-FFF2-40B4-BE49-F238E27FC236}">
                <a16:creationId xmlns:a16="http://schemas.microsoft.com/office/drawing/2014/main" id="{E3332A6F-B772-432E-93FB-3F042B247B44}"/>
              </a:ext>
            </a:extLst>
          </p:cNvPr>
          <p:cNvSpPr>
            <a:spLocks noChangeArrowheads="1"/>
          </p:cNvSpPr>
          <p:nvPr/>
        </p:nvSpPr>
        <p:spPr bwMode="auto">
          <a:xfrm>
            <a:off x="5410200" y="1295400"/>
            <a:ext cx="24384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dirty="0" err="1">
                <a:solidFill>
                  <a:srgbClr val="000000"/>
                </a:solidFill>
                <a:latin typeface="Arial" panose="020B0604020202020204" pitchFamily="34" charset="0"/>
              </a:rPr>
              <a:t>Ejemplo</a:t>
            </a:r>
            <a:r>
              <a:rPr lang="en-US" altLang="es-ES" sz="1800" b="1" dirty="0">
                <a:solidFill>
                  <a:srgbClr val="000000"/>
                </a:solidFill>
                <a:latin typeface="Arial" panose="020B0604020202020204" pitchFamily="34" charset="0"/>
              </a:rPr>
              <a:t> 2</a:t>
            </a:r>
            <a:endParaRPr lang="en-US" altLang="es-ES" sz="1800" b="1" dirty="0">
              <a:latin typeface="Arial" panose="020B0604020202020204" pitchFamily="34" charset="0"/>
            </a:endParaRPr>
          </a:p>
        </p:txBody>
      </p:sp>
      <p:pic>
        <p:nvPicPr>
          <p:cNvPr id="1026" name="Picture 2" descr="Pregunta, Te Preocupes, Maravilla, Seguro, Confundido">
            <a:extLst>
              <a:ext uri="{FF2B5EF4-FFF2-40B4-BE49-F238E27FC236}">
                <a16:creationId xmlns:a16="http://schemas.microsoft.com/office/drawing/2014/main" id="{06B65E66-6693-4404-8B1B-76C02AB981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1900" y="4052777"/>
            <a:ext cx="1374258" cy="274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527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503"/>
                                        </p:tgtEl>
                                        <p:attrNameLst>
                                          <p:attrName>style.visibility</p:attrName>
                                        </p:attrNameLst>
                                      </p:cBhvr>
                                      <p:to>
                                        <p:strVal val="visible"/>
                                      </p:to>
                                    </p:set>
                                    <p:anim calcmode="lin" valueType="num">
                                      <p:cBhvr additive="base">
                                        <p:cTn id="7" dur="500" fill="hold"/>
                                        <p:tgtEl>
                                          <p:spTgt spid="59503"/>
                                        </p:tgtEl>
                                        <p:attrNameLst>
                                          <p:attrName>ppt_x</p:attrName>
                                        </p:attrNameLst>
                                      </p:cBhvr>
                                      <p:tavLst>
                                        <p:tav tm="0">
                                          <p:val>
                                            <p:strVal val="#ppt_x"/>
                                          </p:val>
                                        </p:tav>
                                        <p:tav tm="100000">
                                          <p:val>
                                            <p:strVal val="#ppt_x"/>
                                          </p:val>
                                        </p:tav>
                                      </p:tavLst>
                                    </p:anim>
                                    <p:anim calcmode="lin" valueType="num">
                                      <p:cBhvr additive="base">
                                        <p:cTn id="8" dur="500" fill="hold"/>
                                        <p:tgtEl>
                                          <p:spTgt spid="595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472"/>
                                        </p:tgtEl>
                                        <p:attrNameLst>
                                          <p:attrName>style.visibility</p:attrName>
                                        </p:attrNameLst>
                                      </p:cBhvr>
                                      <p:to>
                                        <p:strVal val="visible"/>
                                      </p:to>
                                    </p:set>
                                    <p:anim calcmode="lin" valueType="num">
                                      <p:cBhvr additive="base">
                                        <p:cTn id="13" dur="500" fill="hold"/>
                                        <p:tgtEl>
                                          <p:spTgt spid="59472"/>
                                        </p:tgtEl>
                                        <p:attrNameLst>
                                          <p:attrName>ppt_x</p:attrName>
                                        </p:attrNameLst>
                                      </p:cBhvr>
                                      <p:tavLst>
                                        <p:tav tm="0">
                                          <p:val>
                                            <p:strVal val="#ppt_x"/>
                                          </p:val>
                                        </p:tav>
                                        <p:tav tm="100000">
                                          <p:val>
                                            <p:strVal val="#ppt_x"/>
                                          </p:val>
                                        </p:tav>
                                      </p:tavLst>
                                    </p:anim>
                                    <p:anim calcmode="lin" valueType="num">
                                      <p:cBhvr additive="base">
                                        <p:cTn id="14" dur="500" fill="hold"/>
                                        <p:tgtEl>
                                          <p:spTgt spid="594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473"/>
                                        </p:tgtEl>
                                        <p:attrNameLst>
                                          <p:attrName>style.visibility</p:attrName>
                                        </p:attrNameLst>
                                      </p:cBhvr>
                                      <p:to>
                                        <p:strVal val="visible"/>
                                      </p:to>
                                    </p:set>
                                    <p:anim calcmode="lin" valueType="num">
                                      <p:cBhvr additive="base">
                                        <p:cTn id="19" dur="500" fill="hold"/>
                                        <p:tgtEl>
                                          <p:spTgt spid="59473"/>
                                        </p:tgtEl>
                                        <p:attrNameLst>
                                          <p:attrName>ppt_x</p:attrName>
                                        </p:attrNameLst>
                                      </p:cBhvr>
                                      <p:tavLst>
                                        <p:tav tm="0">
                                          <p:val>
                                            <p:strVal val="#ppt_x"/>
                                          </p:val>
                                        </p:tav>
                                        <p:tav tm="100000">
                                          <p:val>
                                            <p:strVal val="#ppt_x"/>
                                          </p:val>
                                        </p:tav>
                                      </p:tavLst>
                                    </p:anim>
                                    <p:anim calcmode="lin" valueType="num">
                                      <p:cBhvr additive="base">
                                        <p:cTn id="20" dur="500" fill="hold"/>
                                        <p:tgtEl>
                                          <p:spTgt spid="594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72" grpId="0" animBg="1"/>
      <p:bldP spid="59473" grpId="0" animBg="1"/>
      <p:bldP spid="5950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PWINTOTALSEGMENTS" val="0"/>
</p:tagLst>
</file>

<file path=ppt/tags/tag1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8.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1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1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1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1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1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15.xml><?xml version="1.0" encoding="utf-8"?>
<p:tagLst xmlns:a="http://schemas.openxmlformats.org/drawingml/2006/main" xmlns:r="http://schemas.openxmlformats.org/officeDocument/2006/relationships" xmlns:p="http://schemas.openxmlformats.org/presentationml/2006/main">
  <p:tag name="PPWINTOTALSEGMENTS" val="0"/>
</p:tagLst>
</file>

<file path=ppt/tags/tag116.xml><?xml version="1.0" encoding="utf-8"?>
<p:tagLst xmlns:a="http://schemas.openxmlformats.org/drawingml/2006/main" xmlns:r="http://schemas.openxmlformats.org/officeDocument/2006/relationships" xmlns:p="http://schemas.openxmlformats.org/presentationml/2006/main">
  <p:tag name="PPWINTOTALSEGMENTS" val="0"/>
</p:tagLst>
</file>

<file path=ppt/tags/tag117.xml><?xml version="1.0" encoding="utf-8"?>
<p:tagLst xmlns:a="http://schemas.openxmlformats.org/drawingml/2006/main" xmlns:r="http://schemas.openxmlformats.org/officeDocument/2006/relationships" xmlns:p="http://schemas.openxmlformats.org/presentationml/2006/main">
  <p:tag name="PPWINTOTALSEGMENTS" val="0"/>
</p:tagLst>
</file>

<file path=ppt/tags/tag118.xml><?xml version="1.0" encoding="utf-8"?>
<p:tagLst xmlns:a="http://schemas.openxmlformats.org/drawingml/2006/main" xmlns:r="http://schemas.openxmlformats.org/officeDocument/2006/relationships" xmlns:p="http://schemas.openxmlformats.org/presentationml/2006/main">
  <p:tag name="PPWINTOTALSEGMENTS" val="0"/>
</p:tagLst>
</file>

<file path=ppt/tags/tag11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2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2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2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2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2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2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2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2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28.xml><?xml version="1.0" encoding="utf-8"?>
<p:tagLst xmlns:a="http://schemas.openxmlformats.org/drawingml/2006/main" xmlns:r="http://schemas.openxmlformats.org/officeDocument/2006/relationships" xmlns:p="http://schemas.openxmlformats.org/presentationml/2006/main">
  <p:tag name="PPWINTOTALSEGMENTS" val="0"/>
</p:tagLst>
</file>

<file path=ppt/tags/tag129.xml><?xml version="1.0" encoding="utf-8"?>
<p:tagLst xmlns:a="http://schemas.openxmlformats.org/drawingml/2006/main" xmlns:r="http://schemas.openxmlformats.org/officeDocument/2006/relationships" xmlns:p="http://schemas.openxmlformats.org/presentationml/2006/main">
  <p:tag name="PPWINTOTALSEGMENTS" val="0"/>
</p:tagLst>
</file>

<file path=ppt/tags/tag13.xml><?xml version="1.0" encoding="utf-8"?>
<p:tagLst xmlns:a="http://schemas.openxmlformats.org/drawingml/2006/main" xmlns:r="http://schemas.openxmlformats.org/officeDocument/2006/relationships" xmlns:p="http://schemas.openxmlformats.org/presentationml/2006/main">
  <p:tag name="PPWINTOTALSEGMENTS" val="0"/>
</p:tagLst>
</file>

<file path=ppt/tags/tag130.xml><?xml version="1.0" encoding="utf-8"?>
<p:tagLst xmlns:a="http://schemas.openxmlformats.org/drawingml/2006/main" xmlns:r="http://schemas.openxmlformats.org/officeDocument/2006/relationships" xmlns:p="http://schemas.openxmlformats.org/presentationml/2006/main">
  <p:tag name="PPWINTOTALSEGMENTS" val="0"/>
</p:tagLst>
</file>

<file path=ppt/tags/tag131.xml><?xml version="1.0" encoding="utf-8"?>
<p:tagLst xmlns:a="http://schemas.openxmlformats.org/drawingml/2006/main" xmlns:r="http://schemas.openxmlformats.org/officeDocument/2006/relationships" xmlns:p="http://schemas.openxmlformats.org/presentationml/2006/main">
  <p:tag name="PPWINTOTALSEGMENTS" val="0"/>
</p:tagLst>
</file>

<file path=ppt/tags/tag132.xml><?xml version="1.0" encoding="utf-8"?>
<p:tagLst xmlns:a="http://schemas.openxmlformats.org/drawingml/2006/main" xmlns:r="http://schemas.openxmlformats.org/officeDocument/2006/relationships" xmlns:p="http://schemas.openxmlformats.org/presentationml/2006/main">
  <p:tag name="PPTAGGERGROUP" val="1"/>
</p:tagLst>
</file>

<file path=ppt/tags/tag133.xml><?xml version="1.0" encoding="utf-8"?>
<p:tagLst xmlns:a="http://schemas.openxmlformats.org/drawingml/2006/main" xmlns:r="http://schemas.openxmlformats.org/officeDocument/2006/relationships" xmlns:p="http://schemas.openxmlformats.org/presentationml/2006/main">
  <p:tag name="PPTAGGERGROUP" val="1"/>
</p:tagLst>
</file>

<file path=ppt/tags/tag134.xml><?xml version="1.0" encoding="utf-8"?>
<p:tagLst xmlns:a="http://schemas.openxmlformats.org/drawingml/2006/main" xmlns:r="http://schemas.openxmlformats.org/officeDocument/2006/relationships" xmlns:p="http://schemas.openxmlformats.org/presentationml/2006/main">
  <p:tag name="PPTAGGERGROUP" val="1,2"/>
</p:tagLst>
</file>

<file path=ppt/tags/tag135.xml><?xml version="1.0" encoding="utf-8"?>
<p:tagLst xmlns:a="http://schemas.openxmlformats.org/drawingml/2006/main" xmlns:r="http://schemas.openxmlformats.org/officeDocument/2006/relationships" xmlns:p="http://schemas.openxmlformats.org/presentationml/2006/main">
  <p:tag name="PPTAGGERGROUP" val="1,2"/>
</p:tagLst>
</file>

<file path=ppt/tags/tag136.xml><?xml version="1.0" encoding="utf-8"?>
<p:tagLst xmlns:a="http://schemas.openxmlformats.org/drawingml/2006/main" xmlns:r="http://schemas.openxmlformats.org/officeDocument/2006/relationships" xmlns:p="http://schemas.openxmlformats.org/presentationml/2006/main">
  <p:tag name="PPTAGGERGROUP" val="1,2"/>
</p:tagLst>
</file>

<file path=ppt/tags/tag137.xml><?xml version="1.0" encoding="utf-8"?>
<p:tagLst xmlns:a="http://schemas.openxmlformats.org/drawingml/2006/main" xmlns:r="http://schemas.openxmlformats.org/officeDocument/2006/relationships" xmlns:p="http://schemas.openxmlformats.org/presentationml/2006/main">
  <p:tag name="PPTAGGERGROUP" val="1,2"/>
</p:tagLst>
</file>

<file path=ppt/tags/tag138.xml><?xml version="1.0" encoding="utf-8"?>
<p:tagLst xmlns:a="http://schemas.openxmlformats.org/drawingml/2006/main" xmlns:r="http://schemas.openxmlformats.org/officeDocument/2006/relationships" xmlns:p="http://schemas.openxmlformats.org/presentationml/2006/main">
  <p:tag name="PPTAGGERGROUP" val="1,2"/>
</p:tagLst>
</file>

<file path=ppt/tags/tag139.xml><?xml version="1.0" encoding="utf-8"?>
<p:tagLst xmlns:a="http://schemas.openxmlformats.org/drawingml/2006/main" xmlns:r="http://schemas.openxmlformats.org/officeDocument/2006/relationships" xmlns:p="http://schemas.openxmlformats.org/presentationml/2006/main">
  <p:tag name="PPTAGGERGROUP" val="1,2"/>
</p:tagLst>
</file>

<file path=ppt/tags/tag14.xml><?xml version="1.0" encoding="utf-8"?>
<p:tagLst xmlns:a="http://schemas.openxmlformats.org/drawingml/2006/main" xmlns:r="http://schemas.openxmlformats.org/officeDocument/2006/relationships" xmlns:p="http://schemas.openxmlformats.org/presentationml/2006/main">
  <p:tag name="PPTAGGERGROUP" val="1"/>
</p:tagLst>
</file>

<file path=ppt/tags/tag140.xml><?xml version="1.0" encoding="utf-8"?>
<p:tagLst xmlns:a="http://schemas.openxmlformats.org/drawingml/2006/main" xmlns:r="http://schemas.openxmlformats.org/officeDocument/2006/relationships" xmlns:p="http://schemas.openxmlformats.org/presentationml/2006/main">
  <p:tag name="PPTAGGERGROUP" val="1,3"/>
</p:tagLst>
</file>

<file path=ppt/tags/tag141.xml><?xml version="1.0" encoding="utf-8"?>
<p:tagLst xmlns:a="http://schemas.openxmlformats.org/drawingml/2006/main" xmlns:r="http://schemas.openxmlformats.org/officeDocument/2006/relationships" xmlns:p="http://schemas.openxmlformats.org/presentationml/2006/main">
  <p:tag name="PPTAGGERGROUP" val="1,3"/>
</p:tagLst>
</file>

<file path=ppt/tags/tag142.xml><?xml version="1.0" encoding="utf-8"?>
<p:tagLst xmlns:a="http://schemas.openxmlformats.org/drawingml/2006/main" xmlns:r="http://schemas.openxmlformats.org/officeDocument/2006/relationships" xmlns:p="http://schemas.openxmlformats.org/presentationml/2006/main">
  <p:tag name="PPTAGGERGROUP" val="1,3"/>
</p:tagLst>
</file>

<file path=ppt/tags/tag143.xml><?xml version="1.0" encoding="utf-8"?>
<p:tagLst xmlns:a="http://schemas.openxmlformats.org/drawingml/2006/main" xmlns:r="http://schemas.openxmlformats.org/officeDocument/2006/relationships" xmlns:p="http://schemas.openxmlformats.org/presentationml/2006/main">
  <p:tag name="PPTAGGERGROUP" val="1,2"/>
</p:tagLst>
</file>

<file path=ppt/tags/tag144.xml><?xml version="1.0" encoding="utf-8"?>
<p:tagLst xmlns:a="http://schemas.openxmlformats.org/drawingml/2006/main" xmlns:r="http://schemas.openxmlformats.org/officeDocument/2006/relationships" xmlns:p="http://schemas.openxmlformats.org/presentationml/2006/main">
  <p:tag name="PPTAGGERGROUP" val="1,2"/>
</p:tagLst>
</file>

<file path=ppt/tags/tag145.xml><?xml version="1.0" encoding="utf-8"?>
<p:tagLst xmlns:a="http://schemas.openxmlformats.org/drawingml/2006/main" xmlns:r="http://schemas.openxmlformats.org/officeDocument/2006/relationships" xmlns:p="http://schemas.openxmlformats.org/presentationml/2006/main">
  <p:tag name="PPTAGGERGROUP" val="1,2"/>
</p:tagLst>
</file>

<file path=ppt/tags/tag146.xml><?xml version="1.0" encoding="utf-8"?>
<p:tagLst xmlns:a="http://schemas.openxmlformats.org/drawingml/2006/main" xmlns:r="http://schemas.openxmlformats.org/officeDocument/2006/relationships" xmlns:p="http://schemas.openxmlformats.org/presentationml/2006/main">
  <p:tag name="PPTAGGERGROUP" val="1,2"/>
</p:tagLst>
</file>

<file path=ppt/tags/tag147.xml><?xml version="1.0" encoding="utf-8"?>
<p:tagLst xmlns:a="http://schemas.openxmlformats.org/drawingml/2006/main" xmlns:r="http://schemas.openxmlformats.org/officeDocument/2006/relationships" xmlns:p="http://schemas.openxmlformats.org/presentationml/2006/main">
  <p:tag name="PPTAGGERGROUP" val="1,3,4"/>
</p:tagLst>
</file>

<file path=ppt/tags/tag148.xml><?xml version="1.0" encoding="utf-8"?>
<p:tagLst xmlns:a="http://schemas.openxmlformats.org/drawingml/2006/main" xmlns:r="http://schemas.openxmlformats.org/officeDocument/2006/relationships" xmlns:p="http://schemas.openxmlformats.org/presentationml/2006/main">
  <p:tag name="PPTAGGERGROUP" val="1,3,4"/>
</p:tagLst>
</file>

<file path=ppt/tags/tag149.xml><?xml version="1.0" encoding="utf-8"?>
<p:tagLst xmlns:a="http://schemas.openxmlformats.org/drawingml/2006/main" xmlns:r="http://schemas.openxmlformats.org/officeDocument/2006/relationships" xmlns:p="http://schemas.openxmlformats.org/presentationml/2006/main">
  <p:tag name="PPTAGGERGROUP" val="1,3,4"/>
</p:tagLst>
</file>

<file path=ppt/tags/tag15.xml><?xml version="1.0" encoding="utf-8"?>
<p:tagLst xmlns:a="http://schemas.openxmlformats.org/drawingml/2006/main" xmlns:r="http://schemas.openxmlformats.org/officeDocument/2006/relationships" xmlns:p="http://schemas.openxmlformats.org/presentationml/2006/main">
  <p:tag name="PPTAGGERGROUP" val="1"/>
</p:tagLst>
</file>

<file path=ppt/tags/tag150.xml><?xml version="1.0" encoding="utf-8"?>
<p:tagLst xmlns:a="http://schemas.openxmlformats.org/drawingml/2006/main" xmlns:r="http://schemas.openxmlformats.org/officeDocument/2006/relationships" xmlns:p="http://schemas.openxmlformats.org/presentationml/2006/main">
  <p:tag name="PPTAGGERGROUP" val="1,3,4"/>
</p:tagLst>
</file>

<file path=ppt/tags/tag151.xml><?xml version="1.0" encoding="utf-8"?>
<p:tagLst xmlns:a="http://schemas.openxmlformats.org/drawingml/2006/main" xmlns:r="http://schemas.openxmlformats.org/officeDocument/2006/relationships" xmlns:p="http://schemas.openxmlformats.org/presentationml/2006/main">
  <p:tag name="PPWINTOTALSEGMENTS" val="0"/>
</p:tagLst>
</file>

<file path=ppt/tags/tag152.xml><?xml version="1.0" encoding="utf-8"?>
<p:tagLst xmlns:a="http://schemas.openxmlformats.org/drawingml/2006/main" xmlns:r="http://schemas.openxmlformats.org/officeDocument/2006/relationships" xmlns:p="http://schemas.openxmlformats.org/presentationml/2006/main">
  <p:tag name="PPWINTOTALSEGMENTS" val="0"/>
</p:tagLst>
</file>

<file path=ppt/tags/tag16.xml><?xml version="1.0" encoding="utf-8"?>
<p:tagLst xmlns:a="http://schemas.openxmlformats.org/drawingml/2006/main" xmlns:r="http://schemas.openxmlformats.org/officeDocument/2006/relationships" xmlns:p="http://schemas.openxmlformats.org/presentationml/2006/main">
  <p:tag name="PPTAGGERGROUP" val="1"/>
</p:tagLst>
</file>

<file path=ppt/tags/tag17.xml><?xml version="1.0" encoding="utf-8"?>
<p:tagLst xmlns:a="http://schemas.openxmlformats.org/drawingml/2006/main" xmlns:r="http://schemas.openxmlformats.org/officeDocument/2006/relationships" xmlns:p="http://schemas.openxmlformats.org/presentationml/2006/main">
  <p:tag name="PPTAGGERGROUP" val="1"/>
</p:tagLst>
</file>

<file path=ppt/tags/tag18.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19.xml><?xml version="1.0" encoding="utf-8"?>
<p:tagLst xmlns:a="http://schemas.openxmlformats.org/drawingml/2006/main" xmlns:r="http://schemas.openxmlformats.org/officeDocument/2006/relationships" xmlns:p="http://schemas.openxmlformats.org/presentationml/2006/main">
  <p:tag name="PPWINTOTALSEGMENTS" val="0"/>
</p:tagLst>
</file>

<file path=ppt/tags/tag2.xml><?xml version="1.0" encoding="utf-8"?>
<p:tagLst xmlns:a="http://schemas.openxmlformats.org/drawingml/2006/main" xmlns:r="http://schemas.openxmlformats.org/officeDocument/2006/relationships" xmlns:p="http://schemas.openxmlformats.org/presentationml/2006/main">
  <p:tag name="PPWINTOTALSEGMENTS" val="0"/>
</p:tagLst>
</file>

<file path=ppt/tags/tag20.xml><?xml version="1.0" encoding="utf-8"?>
<p:tagLst xmlns:a="http://schemas.openxmlformats.org/drawingml/2006/main" xmlns:r="http://schemas.openxmlformats.org/officeDocument/2006/relationships" xmlns:p="http://schemas.openxmlformats.org/presentationml/2006/main">
  <p:tag name="PPWINTOTALSEGMENTS" val="0"/>
</p:tagLst>
</file>

<file path=ppt/tags/tag21.xml><?xml version="1.0" encoding="utf-8"?>
<p:tagLst xmlns:a="http://schemas.openxmlformats.org/drawingml/2006/main" xmlns:r="http://schemas.openxmlformats.org/officeDocument/2006/relationships" xmlns:p="http://schemas.openxmlformats.org/presentationml/2006/main">
  <p:tag name="PPWINTOTALSEGMENTS" val="0"/>
</p:tagLst>
</file>

<file path=ppt/tags/tag22.xml><?xml version="1.0" encoding="utf-8"?>
<p:tagLst xmlns:a="http://schemas.openxmlformats.org/drawingml/2006/main" xmlns:r="http://schemas.openxmlformats.org/officeDocument/2006/relationships" xmlns:p="http://schemas.openxmlformats.org/presentationml/2006/main">
  <p:tag name="PPWINTOTALSEGMENTS" val="0"/>
</p:tagLst>
</file>

<file path=ppt/tags/tag23.xml><?xml version="1.0" encoding="utf-8"?>
<p:tagLst xmlns:a="http://schemas.openxmlformats.org/drawingml/2006/main" xmlns:r="http://schemas.openxmlformats.org/officeDocument/2006/relationships" xmlns:p="http://schemas.openxmlformats.org/presentationml/2006/main">
  <p:tag name="PPWINTOTALSEGMENTS" val="0"/>
</p:tagLst>
</file>

<file path=ppt/tags/tag24.xml><?xml version="1.0" encoding="utf-8"?>
<p:tagLst xmlns:a="http://schemas.openxmlformats.org/drawingml/2006/main" xmlns:r="http://schemas.openxmlformats.org/officeDocument/2006/relationships" xmlns:p="http://schemas.openxmlformats.org/presentationml/2006/main">
  <p:tag name="PPWINTOTALSEGMENTS" val="0"/>
</p:tagLst>
</file>

<file path=ppt/tags/tag25.xml><?xml version="1.0" encoding="utf-8"?>
<p:tagLst xmlns:a="http://schemas.openxmlformats.org/drawingml/2006/main" xmlns:r="http://schemas.openxmlformats.org/officeDocument/2006/relationships" xmlns:p="http://schemas.openxmlformats.org/presentationml/2006/main">
  <p:tag name="PPWINTOTALSEGMENTS" val="0"/>
</p:tagLst>
</file>

<file path=ppt/tags/tag26.xml><?xml version="1.0" encoding="utf-8"?>
<p:tagLst xmlns:a="http://schemas.openxmlformats.org/drawingml/2006/main" xmlns:r="http://schemas.openxmlformats.org/officeDocument/2006/relationships" xmlns:p="http://schemas.openxmlformats.org/presentationml/2006/main">
  <p:tag name="PPWINTOTALSEGMENTS" val="0"/>
</p:tagLst>
</file>

<file path=ppt/tags/tag2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8.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3.xml><?xml version="1.0" encoding="utf-8"?>
<p:tagLst xmlns:a="http://schemas.openxmlformats.org/drawingml/2006/main" xmlns:r="http://schemas.openxmlformats.org/officeDocument/2006/relationships" xmlns:p="http://schemas.openxmlformats.org/presentationml/2006/main">
  <p:tag name="PPWINTOTALSEGMENTS" val="0"/>
</p:tagLst>
</file>

<file path=ppt/tags/tag3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3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3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3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3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3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36.xml><?xml version="1.0" encoding="utf-8"?>
<p:tagLst xmlns:a="http://schemas.openxmlformats.org/drawingml/2006/main" xmlns:r="http://schemas.openxmlformats.org/officeDocument/2006/relationships" xmlns:p="http://schemas.openxmlformats.org/presentationml/2006/main">
  <p:tag name="PPWINTOTALSEGMENTS" val="0"/>
</p:tagLst>
</file>

<file path=ppt/tags/tag37.xml><?xml version="1.0" encoding="utf-8"?>
<p:tagLst xmlns:a="http://schemas.openxmlformats.org/drawingml/2006/main" xmlns:r="http://schemas.openxmlformats.org/officeDocument/2006/relationships" xmlns:p="http://schemas.openxmlformats.org/presentationml/2006/main">
  <p:tag name="PPWINTOTALSEGMENTS" val="0"/>
</p:tagLst>
</file>

<file path=ppt/tags/tag38.xml><?xml version="1.0" encoding="utf-8"?>
<p:tagLst xmlns:a="http://schemas.openxmlformats.org/drawingml/2006/main" xmlns:r="http://schemas.openxmlformats.org/officeDocument/2006/relationships" xmlns:p="http://schemas.openxmlformats.org/presentationml/2006/main">
  <p:tag name="PPWINTOTALSEGMENTS" val="0"/>
</p:tagLst>
</file>

<file path=ppt/tags/tag3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4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4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4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4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4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4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4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47.xml><?xml version="1.0" encoding="utf-8"?>
<p:tagLst xmlns:a="http://schemas.openxmlformats.org/drawingml/2006/main" xmlns:r="http://schemas.openxmlformats.org/officeDocument/2006/relationships" xmlns:p="http://schemas.openxmlformats.org/presentationml/2006/main">
  <p:tag name="PPWINTOTALSEGMENTS" val="0"/>
</p:tagLst>
</file>

<file path=ppt/tags/tag48.xml><?xml version="1.0" encoding="utf-8"?>
<p:tagLst xmlns:a="http://schemas.openxmlformats.org/drawingml/2006/main" xmlns:r="http://schemas.openxmlformats.org/officeDocument/2006/relationships" xmlns:p="http://schemas.openxmlformats.org/presentationml/2006/main">
  <p:tag name="PPWINTOTALSEGMENTS" val="0"/>
</p:tagLst>
</file>

<file path=ppt/tags/tag49.xml><?xml version="1.0" encoding="utf-8"?>
<p:tagLst xmlns:a="http://schemas.openxmlformats.org/drawingml/2006/main" xmlns:r="http://schemas.openxmlformats.org/officeDocument/2006/relationships" xmlns:p="http://schemas.openxmlformats.org/presentationml/2006/main">
  <p:tag name="PPWINTOTALSEGMENTS" val="0"/>
</p:tagLst>
</file>

<file path=ppt/tags/tag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50.xml><?xml version="1.0" encoding="utf-8"?>
<p:tagLst xmlns:a="http://schemas.openxmlformats.org/drawingml/2006/main" xmlns:r="http://schemas.openxmlformats.org/officeDocument/2006/relationships" xmlns:p="http://schemas.openxmlformats.org/presentationml/2006/main">
  <p:tag name="PPWINTOTALSEGMENTS" val="0"/>
</p:tagLst>
</file>

<file path=ppt/tags/tag51.xml><?xml version="1.0" encoding="utf-8"?>
<p:tagLst xmlns:a="http://schemas.openxmlformats.org/drawingml/2006/main" xmlns:r="http://schemas.openxmlformats.org/officeDocument/2006/relationships" xmlns:p="http://schemas.openxmlformats.org/presentationml/2006/main">
  <p:tag name="PPWINTOTALSEGMENTS" val="0"/>
</p:tagLst>
</file>

<file path=ppt/tags/tag52.xml><?xml version="1.0" encoding="utf-8"?>
<p:tagLst xmlns:a="http://schemas.openxmlformats.org/drawingml/2006/main" xmlns:r="http://schemas.openxmlformats.org/officeDocument/2006/relationships" xmlns:p="http://schemas.openxmlformats.org/presentationml/2006/main">
  <p:tag name="PPWINTOTALSEGMENTS" val="0"/>
</p:tagLst>
</file>

<file path=ppt/tags/tag53.xml><?xml version="1.0" encoding="utf-8"?>
<p:tagLst xmlns:a="http://schemas.openxmlformats.org/drawingml/2006/main" xmlns:r="http://schemas.openxmlformats.org/officeDocument/2006/relationships" xmlns:p="http://schemas.openxmlformats.org/presentationml/2006/main">
  <p:tag name="PPTAGGERGROUP" val="1"/>
</p:tagLst>
</file>

<file path=ppt/tags/tag54.xml><?xml version="1.0" encoding="utf-8"?>
<p:tagLst xmlns:a="http://schemas.openxmlformats.org/drawingml/2006/main" xmlns:r="http://schemas.openxmlformats.org/officeDocument/2006/relationships" xmlns:p="http://schemas.openxmlformats.org/presentationml/2006/main">
  <p:tag name="PPTAGGERGROUP" val="1"/>
</p:tagLst>
</file>

<file path=ppt/tags/tag55.xml><?xml version="1.0" encoding="utf-8"?>
<p:tagLst xmlns:a="http://schemas.openxmlformats.org/drawingml/2006/main" xmlns:r="http://schemas.openxmlformats.org/officeDocument/2006/relationships" xmlns:p="http://schemas.openxmlformats.org/presentationml/2006/main">
  <p:tag name="PPTAGGERGROUP" val="1"/>
</p:tagLst>
</file>

<file path=ppt/tags/tag56.xml><?xml version="1.0" encoding="utf-8"?>
<p:tagLst xmlns:a="http://schemas.openxmlformats.org/drawingml/2006/main" xmlns:r="http://schemas.openxmlformats.org/officeDocument/2006/relationships" xmlns:p="http://schemas.openxmlformats.org/presentationml/2006/main">
  <p:tag name="PPTAGGERGROUP" val="1"/>
</p:tagLst>
</file>

<file path=ppt/tags/tag57.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58.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59.xml><?xml version="1.0" encoding="utf-8"?>
<p:tagLst xmlns:a="http://schemas.openxmlformats.org/drawingml/2006/main" xmlns:r="http://schemas.openxmlformats.org/officeDocument/2006/relationships" xmlns:p="http://schemas.openxmlformats.org/presentationml/2006/main">
  <p:tag name="PPWINTOTALSEGMENTS" val="0"/>
</p:tagLst>
</file>

<file path=ppt/tags/tag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60.xml><?xml version="1.0" encoding="utf-8"?>
<p:tagLst xmlns:a="http://schemas.openxmlformats.org/drawingml/2006/main" xmlns:r="http://schemas.openxmlformats.org/officeDocument/2006/relationships" xmlns:p="http://schemas.openxmlformats.org/presentationml/2006/main">
  <p:tag name="PPWINTOTALSEGMENTS" val="0"/>
</p:tagLst>
</file>

<file path=ppt/tags/tag61.xml><?xml version="1.0" encoding="utf-8"?>
<p:tagLst xmlns:a="http://schemas.openxmlformats.org/drawingml/2006/main" xmlns:r="http://schemas.openxmlformats.org/officeDocument/2006/relationships" xmlns:p="http://schemas.openxmlformats.org/presentationml/2006/main">
  <p:tag name="PPWINTOTALSEGMENTS" val="0"/>
</p:tagLst>
</file>

<file path=ppt/tags/tag6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6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6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6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6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6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68.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6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7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7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7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7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7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7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7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7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78.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7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8.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8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8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8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8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8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8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8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8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88.xml><?xml version="1.0" encoding="utf-8"?>
<p:tagLst xmlns:a="http://schemas.openxmlformats.org/drawingml/2006/main" xmlns:r="http://schemas.openxmlformats.org/officeDocument/2006/relationships" xmlns:p="http://schemas.openxmlformats.org/presentationml/2006/main">
  <p:tag name="PPWINTOTALSEGMENTS" val="0"/>
</p:tagLst>
</file>

<file path=ppt/tags/tag8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9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9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9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9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9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9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9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9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98.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9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TotalTime>
  <Words>1744</Words>
  <Application>Microsoft Office PowerPoint</Application>
  <PresentationFormat>Presentación en pantalla (4:3)</PresentationFormat>
  <Paragraphs>513</Paragraphs>
  <Slides>38</Slides>
  <Notes>35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38</vt:i4>
      </vt:variant>
    </vt:vector>
  </HeadingPairs>
  <TitlesOfParts>
    <vt:vector size="45" baseType="lpstr">
      <vt:lpstr>Arial</vt:lpstr>
      <vt:lpstr>Arial Narrow</vt:lpstr>
      <vt:lpstr>Calibri</vt:lpstr>
      <vt:lpstr>Calibri Light</vt:lpstr>
      <vt:lpstr>Lucida Sans Typewriter</vt:lpstr>
      <vt:lpstr>Wingdings</vt:lpstr>
      <vt:lpstr>Tema de Office</vt:lpstr>
      <vt:lpstr>Recuperación de Datos SELECT</vt:lpstr>
      <vt:lpstr>Introducción</vt:lpstr>
      <vt:lpstr>Recuperación de datos mediante la instrucción SELECT</vt:lpstr>
      <vt:lpstr>Uso de la instrucción SELECT</vt:lpstr>
      <vt:lpstr>Especificación de columnas</vt:lpstr>
      <vt:lpstr>Uso de la cláusula WHERE para especificar filas</vt:lpstr>
      <vt:lpstr>Filtros de datos</vt:lpstr>
      <vt:lpstr>Uso de los operadores de comparación</vt:lpstr>
      <vt:lpstr>Uso de los operadores de comparación</vt:lpstr>
      <vt:lpstr>Uso de comparaciones de cadenas</vt:lpstr>
      <vt:lpstr>Uso de comparaciones de cadenas</vt:lpstr>
      <vt:lpstr>Uso de operadores lógicos</vt:lpstr>
      <vt:lpstr>Uso de operadores lógicos –  Uso de Paréntesis</vt:lpstr>
      <vt:lpstr>Uso de operadores lógicos –  Orden de las condiciones de búsqueda </vt:lpstr>
      <vt:lpstr>Uso de operadores lógicos</vt:lpstr>
      <vt:lpstr>Uso de operadores lógicos</vt:lpstr>
      <vt:lpstr>Obtención de un intérvalo de valores</vt:lpstr>
      <vt:lpstr>Obtención de un intérvalo de valores</vt:lpstr>
      <vt:lpstr>Obtención de un intérvalo de valores</vt:lpstr>
      <vt:lpstr>Uso de una lista de valores como criterio de búsqueda</vt:lpstr>
      <vt:lpstr>Uso de una lista de valores como criterio de búsqueda</vt:lpstr>
      <vt:lpstr>Uso de una lista de valores como criterio de búsqueda</vt:lpstr>
      <vt:lpstr>Obtención de valores desconocidos</vt:lpstr>
      <vt:lpstr>Obtención de valores desconocidos</vt:lpstr>
      <vt:lpstr> Dar formato a los conjuntos de resultados</vt:lpstr>
      <vt:lpstr>Ordenación de los datos</vt:lpstr>
      <vt:lpstr>Ordenación de los datos</vt:lpstr>
      <vt:lpstr>Ordenación de los datos</vt:lpstr>
      <vt:lpstr>Eliminación de filas duplicadas</vt:lpstr>
      <vt:lpstr>Eliminación de filas duplicadas</vt:lpstr>
      <vt:lpstr>Cambio del nombre de las columnas (alias)</vt:lpstr>
      <vt:lpstr>Cambio del nombre de las columnas (alias)</vt:lpstr>
      <vt:lpstr>Uso de literales</vt:lpstr>
      <vt:lpstr>Uso de literales</vt:lpstr>
      <vt:lpstr>Cómo se procesan las consultas</vt:lpstr>
      <vt:lpstr>Cómo se procesan las consultas</vt:lpstr>
      <vt:lpstr>Consideraciones acerca del rendimiento</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Daniel Ernesto  Bojorge Boniche</cp:lastModifiedBy>
  <cp:revision>48</cp:revision>
  <dcterms:created xsi:type="dcterms:W3CDTF">2020-06-09T21:06:55Z</dcterms:created>
  <dcterms:modified xsi:type="dcterms:W3CDTF">2021-06-06T15:54:25Z</dcterms:modified>
</cp:coreProperties>
</file>