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47" r:id="rId3"/>
    <p:sldId id="257" r:id="rId4"/>
    <p:sldId id="348" r:id="rId5"/>
    <p:sldId id="349" r:id="rId6"/>
    <p:sldId id="350" r:id="rId7"/>
    <p:sldId id="351" r:id="rId8"/>
    <p:sldId id="352" r:id="rId9"/>
    <p:sldId id="353" r:id="rId10"/>
    <p:sldId id="354" r:id="rId11"/>
    <p:sldId id="355" r:id="rId12"/>
    <p:sldId id="367" r:id="rId13"/>
    <p:sldId id="369" r:id="rId14"/>
    <p:sldId id="370" r:id="rId15"/>
    <p:sldId id="356" r:id="rId16"/>
    <p:sldId id="359" r:id="rId17"/>
    <p:sldId id="360" r:id="rId18"/>
    <p:sldId id="364" r:id="rId19"/>
    <p:sldId id="363" r:id="rId20"/>
    <p:sldId id="362" r:id="rId21"/>
    <p:sldId id="365" r:id="rId22"/>
    <p:sldId id="366" r:id="rId23"/>
    <p:sldId id="371" r:id="rId24"/>
    <p:sldId id="372" r:id="rId25"/>
    <p:sldId id="373" r:id="rId26"/>
    <p:sldId id="374" r:id="rId27"/>
    <p:sldId id="375" r:id="rId28"/>
    <p:sldId id="376" r:id="rId29"/>
    <p:sldId id="358" r:id="rId30"/>
    <p:sldId id="377" r:id="rId31"/>
    <p:sldId id="346" r:id="rId32"/>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9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04398C-FCDF-4012-B25D-31A129E3DE38}" type="doc">
      <dgm:prSet loTypeId="urn:microsoft.com/office/officeart/2008/layout/VerticalAccentList" loCatId="list" qsTypeId="urn:microsoft.com/office/officeart/2005/8/quickstyle/3d1" qsCatId="3D" csTypeId="urn:microsoft.com/office/officeart/2005/8/colors/colorful5" csCatId="colorful" phldr="1"/>
      <dgm:spPr/>
      <dgm:t>
        <a:bodyPr/>
        <a:lstStyle/>
        <a:p>
          <a:endParaRPr lang="es-NI"/>
        </a:p>
      </dgm:t>
    </dgm:pt>
    <dgm:pt modelId="{DB85F1CE-405D-4DB6-9CFE-E510ECB72BE0}">
      <dgm:prSet/>
      <dgm:spPr/>
      <dgm:t>
        <a:bodyPr/>
        <a:lstStyle/>
        <a:p>
          <a:r>
            <a:rPr lang="es-NI"/>
            <a:t>Una transacción es una unidad de trabajo que se realiza en una base de datos.</a:t>
          </a:r>
        </a:p>
      </dgm:t>
    </dgm:pt>
    <dgm:pt modelId="{D8A12177-0179-409A-8D06-97BC9842659D}" type="parTrans" cxnId="{D9A3A402-5980-4DF3-BB9F-A6E94BC322D4}">
      <dgm:prSet/>
      <dgm:spPr/>
      <dgm:t>
        <a:bodyPr/>
        <a:lstStyle/>
        <a:p>
          <a:endParaRPr lang="es-NI"/>
        </a:p>
      </dgm:t>
    </dgm:pt>
    <dgm:pt modelId="{18CD55FA-633E-4504-B306-2EAD78F82421}" type="sibTrans" cxnId="{D9A3A402-5980-4DF3-BB9F-A6E94BC322D4}">
      <dgm:prSet/>
      <dgm:spPr/>
      <dgm:t>
        <a:bodyPr/>
        <a:lstStyle/>
        <a:p>
          <a:endParaRPr lang="es-NI"/>
        </a:p>
      </dgm:t>
    </dgm:pt>
    <dgm:pt modelId="{737250CA-718E-472F-9227-20A9D7F41804}">
      <dgm:prSet/>
      <dgm:spPr/>
      <dgm:t>
        <a:bodyPr/>
        <a:lstStyle/>
        <a:p>
          <a:r>
            <a:rPr lang="es-NI"/>
            <a:t>Las transacciones son unidades o secuencias de trabajo realizadas en un orden lógico, ya sea de forma manual por un usuario o automáticamente por algún tipo de programa de base de datos.</a:t>
          </a:r>
        </a:p>
      </dgm:t>
    </dgm:pt>
    <dgm:pt modelId="{2F51F8E6-F2F2-4460-87FC-BE39C9F69767}" type="parTrans" cxnId="{E365DAC1-8581-40EB-A952-0E5C71394181}">
      <dgm:prSet/>
      <dgm:spPr/>
      <dgm:t>
        <a:bodyPr/>
        <a:lstStyle/>
        <a:p>
          <a:endParaRPr lang="es-NI"/>
        </a:p>
      </dgm:t>
    </dgm:pt>
    <dgm:pt modelId="{CEB64951-A149-4ED4-950E-158D23DA9592}" type="sibTrans" cxnId="{E365DAC1-8581-40EB-A952-0E5C71394181}">
      <dgm:prSet/>
      <dgm:spPr/>
      <dgm:t>
        <a:bodyPr/>
        <a:lstStyle/>
        <a:p>
          <a:endParaRPr lang="es-NI"/>
        </a:p>
      </dgm:t>
    </dgm:pt>
    <dgm:pt modelId="{40B10BC7-BA07-4B9E-B17F-C8845E9EF249}">
      <dgm:prSet/>
      <dgm:spPr/>
      <dgm:t>
        <a:bodyPr/>
        <a:lstStyle/>
        <a:p>
          <a:r>
            <a:rPr lang="es-NI" dirty="0"/>
            <a:t>Una transacción es la propagación de uno o más cambios en la base de datos.</a:t>
          </a:r>
        </a:p>
      </dgm:t>
    </dgm:pt>
    <dgm:pt modelId="{3A9D9C3B-589B-4083-8986-6F7F9D36D749}" type="parTrans" cxnId="{61FADF53-18B9-49B6-AFDA-A2B2172C6894}">
      <dgm:prSet/>
      <dgm:spPr/>
      <dgm:t>
        <a:bodyPr/>
        <a:lstStyle/>
        <a:p>
          <a:endParaRPr lang="es-NI"/>
        </a:p>
      </dgm:t>
    </dgm:pt>
    <dgm:pt modelId="{6D8D4530-43D0-426B-821A-30A4FACA7945}" type="sibTrans" cxnId="{61FADF53-18B9-49B6-AFDA-A2B2172C6894}">
      <dgm:prSet/>
      <dgm:spPr/>
      <dgm:t>
        <a:bodyPr/>
        <a:lstStyle/>
        <a:p>
          <a:endParaRPr lang="es-NI"/>
        </a:p>
      </dgm:t>
    </dgm:pt>
    <dgm:pt modelId="{214963EE-8F5C-4F89-AF53-6551B76AC12E}">
      <dgm:prSet/>
      <dgm:spPr/>
      <dgm:t>
        <a:bodyPr/>
        <a:lstStyle/>
        <a:p>
          <a:r>
            <a:rPr lang="es-NI" dirty="0"/>
            <a:t>Por ejemplo, si está creando un registro o actualizando un registro o eliminando un registro de la tabla, entonces está realizando una transacción en esa tabla. Es importante controlar estas transacciones para garantizar la integridad de los datos y manejar los errores de la base de datos.</a:t>
          </a:r>
        </a:p>
      </dgm:t>
    </dgm:pt>
    <dgm:pt modelId="{23BC7975-4AF3-48C3-9DA2-93F679A053CF}" type="parTrans" cxnId="{1C0AEDA7-7C9F-4DF8-873B-95CCA5AC4CBB}">
      <dgm:prSet/>
      <dgm:spPr/>
      <dgm:t>
        <a:bodyPr/>
        <a:lstStyle/>
        <a:p>
          <a:endParaRPr lang="es-NI"/>
        </a:p>
      </dgm:t>
    </dgm:pt>
    <dgm:pt modelId="{0966C25E-15DE-43DF-9A8C-1869657FDCC0}" type="sibTrans" cxnId="{1C0AEDA7-7C9F-4DF8-873B-95CCA5AC4CBB}">
      <dgm:prSet/>
      <dgm:spPr/>
      <dgm:t>
        <a:bodyPr/>
        <a:lstStyle/>
        <a:p>
          <a:endParaRPr lang="es-NI"/>
        </a:p>
      </dgm:t>
    </dgm:pt>
    <dgm:pt modelId="{C057F62A-4292-46F4-BAA4-CBD5A8BC7158}">
      <dgm:prSet phldrT="[Texto]"/>
      <dgm:spPr/>
      <dgm:t>
        <a:bodyPr/>
        <a:lstStyle/>
        <a:p>
          <a:r>
            <a:rPr lang="es-NI"/>
            <a:t>Prácticamente, agrupará muchas consultas SQL en un grupo y las ejecutará todas juntas como parte de una transacción.</a:t>
          </a:r>
          <a:endParaRPr lang="es-NI" dirty="0"/>
        </a:p>
      </dgm:t>
    </dgm:pt>
    <dgm:pt modelId="{D2C0AE14-F438-4F61-82E3-F2DF5D97790E}" type="parTrans" cxnId="{47852B5B-1A21-4FEF-9A8A-839BC39F9DED}">
      <dgm:prSet/>
      <dgm:spPr/>
      <dgm:t>
        <a:bodyPr/>
        <a:lstStyle/>
        <a:p>
          <a:endParaRPr lang="es-NI"/>
        </a:p>
      </dgm:t>
    </dgm:pt>
    <dgm:pt modelId="{238D3FD5-7974-4679-B11E-1A7E21280D93}" type="sibTrans" cxnId="{47852B5B-1A21-4FEF-9A8A-839BC39F9DED}">
      <dgm:prSet/>
      <dgm:spPr/>
      <dgm:t>
        <a:bodyPr/>
        <a:lstStyle/>
        <a:p>
          <a:endParaRPr lang="es-NI"/>
        </a:p>
      </dgm:t>
    </dgm:pt>
    <dgm:pt modelId="{21C325A5-BC38-4FE7-9B7B-0AB9D2ADCD76}" type="pres">
      <dgm:prSet presAssocID="{F404398C-FCDF-4012-B25D-31A129E3DE38}" presName="Name0" presStyleCnt="0">
        <dgm:presLayoutVars>
          <dgm:chMax/>
          <dgm:chPref/>
          <dgm:dir/>
        </dgm:presLayoutVars>
      </dgm:prSet>
      <dgm:spPr/>
    </dgm:pt>
    <dgm:pt modelId="{5FB979A7-D33B-4847-8F54-AC46F0E3CC2E}" type="pres">
      <dgm:prSet presAssocID="{DB85F1CE-405D-4DB6-9CFE-E510ECB72BE0}" presName="parenttextcomposite" presStyleCnt="0"/>
      <dgm:spPr/>
    </dgm:pt>
    <dgm:pt modelId="{50764501-6AA3-4796-9DF0-C7A99DBED0D0}" type="pres">
      <dgm:prSet presAssocID="{DB85F1CE-405D-4DB6-9CFE-E510ECB72BE0}" presName="parenttext" presStyleLbl="revTx" presStyleIdx="0" presStyleCnt="4">
        <dgm:presLayoutVars>
          <dgm:chMax/>
          <dgm:chPref val="2"/>
          <dgm:bulletEnabled val="1"/>
        </dgm:presLayoutVars>
      </dgm:prSet>
      <dgm:spPr/>
    </dgm:pt>
    <dgm:pt modelId="{F89A7C4F-D1E3-48F0-91DF-08B65BC1E6B5}" type="pres">
      <dgm:prSet presAssocID="{DB85F1CE-405D-4DB6-9CFE-E510ECB72BE0}" presName="parallelogramComposite" presStyleCnt="0"/>
      <dgm:spPr/>
    </dgm:pt>
    <dgm:pt modelId="{64D26AEA-794D-4532-8E8D-04AE2A56B8AA}" type="pres">
      <dgm:prSet presAssocID="{DB85F1CE-405D-4DB6-9CFE-E510ECB72BE0}" presName="parallelogram1" presStyleLbl="alignNode1" presStyleIdx="0" presStyleCnt="28"/>
      <dgm:spPr/>
    </dgm:pt>
    <dgm:pt modelId="{EA0719DB-C3F6-4AB2-B6FB-F64CD3389F5F}" type="pres">
      <dgm:prSet presAssocID="{DB85F1CE-405D-4DB6-9CFE-E510ECB72BE0}" presName="parallelogram2" presStyleLbl="alignNode1" presStyleIdx="1" presStyleCnt="28"/>
      <dgm:spPr/>
    </dgm:pt>
    <dgm:pt modelId="{3C3D4CFA-F5A6-4FD2-9519-B1F5C347228C}" type="pres">
      <dgm:prSet presAssocID="{DB85F1CE-405D-4DB6-9CFE-E510ECB72BE0}" presName="parallelogram3" presStyleLbl="alignNode1" presStyleIdx="2" presStyleCnt="28"/>
      <dgm:spPr/>
    </dgm:pt>
    <dgm:pt modelId="{73A8B297-051C-4807-81AE-0B349E8BE023}" type="pres">
      <dgm:prSet presAssocID="{DB85F1CE-405D-4DB6-9CFE-E510ECB72BE0}" presName="parallelogram4" presStyleLbl="alignNode1" presStyleIdx="3" presStyleCnt="28"/>
      <dgm:spPr/>
    </dgm:pt>
    <dgm:pt modelId="{9603B3EA-6B4F-4FB8-9762-6B4C7FE8F3C5}" type="pres">
      <dgm:prSet presAssocID="{DB85F1CE-405D-4DB6-9CFE-E510ECB72BE0}" presName="parallelogram5" presStyleLbl="alignNode1" presStyleIdx="4" presStyleCnt="28"/>
      <dgm:spPr/>
    </dgm:pt>
    <dgm:pt modelId="{E7B6E998-C2AC-4942-B1BE-D0B025160E39}" type="pres">
      <dgm:prSet presAssocID="{DB85F1CE-405D-4DB6-9CFE-E510ECB72BE0}" presName="parallelogram6" presStyleLbl="alignNode1" presStyleIdx="5" presStyleCnt="28"/>
      <dgm:spPr/>
    </dgm:pt>
    <dgm:pt modelId="{57AAA72E-9F12-4635-B270-B1330DBEF66D}" type="pres">
      <dgm:prSet presAssocID="{DB85F1CE-405D-4DB6-9CFE-E510ECB72BE0}" presName="parallelogram7" presStyleLbl="alignNode1" presStyleIdx="6" presStyleCnt="28"/>
      <dgm:spPr/>
    </dgm:pt>
    <dgm:pt modelId="{C0649B8B-8701-44A7-A970-1ECEA5E2210B}" type="pres">
      <dgm:prSet presAssocID="{18CD55FA-633E-4504-B306-2EAD78F82421}" presName="sibTrans" presStyleCnt="0"/>
      <dgm:spPr/>
    </dgm:pt>
    <dgm:pt modelId="{F1F9B065-0655-43E7-805B-AFD70E736536}" type="pres">
      <dgm:prSet presAssocID="{737250CA-718E-472F-9227-20A9D7F41804}" presName="parenttextcomposite" presStyleCnt="0"/>
      <dgm:spPr/>
    </dgm:pt>
    <dgm:pt modelId="{ECF54599-5381-4A45-BCD7-ACC59C16BC67}" type="pres">
      <dgm:prSet presAssocID="{737250CA-718E-472F-9227-20A9D7F41804}" presName="parenttext" presStyleLbl="revTx" presStyleIdx="1" presStyleCnt="4">
        <dgm:presLayoutVars>
          <dgm:chMax/>
          <dgm:chPref val="2"/>
          <dgm:bulletEnabled val="1"/>
        </dgm:presLayoutVars>
      </dgm:prSet>
      <dgm:spPr/>
    </dgm:pt>
    <dgm:pt modelId="{58320E7A-EC88-442C-A296-9DC3051F6AC1}" type="pres">
      <dgm:prSet presAssocID="{737250CA-718E-472F-9227-20A9D7F41804}" presName="parallelogramComposite" presStyleCnt="0"/>
      <dgm:spPr/>
    </dgm:pt>
    <dgm:pt modelId="{E7A471A8-A06E-4D64-BB9D-F79AFC050CE3}" type="pres">
      <dgm:prSet presAssocID="{737250CA-718E-472F-9227-20A9D7F41804}" presName="parallelogram1" presStyleLbl="alignNode1" presStyleIdx="7" presStyleCnt="28"/>
      <dgm:spPr/>
    </dgm:pt>
    <dgm:pt modelId="{9A936CF2-E1D4-4DC1-AA76-4208870A0E2B}" type="pres">
      <dgm:prSet presAssocID="{737250CA-718E-472F-9227-20A9D7F41804}" presName="parallelogram2" presStyleLbl="alignNode1" presStyleIdx="8" presStyleCnt="28"/>
      <dgm:spPr/>
    </dgm:pt>
    <dgm:pt modelId="{EF8A4325-1A42-49CD-8710-47A5EE52BF6A}" type="pres">
      <dgm:prSet presAssocID="{737250CA-718E-472F-9227-20A9D7F41804}" presName="parallelogram3" presStyleLbl="alignNode1" presStyleIdx="9" presStyleCnt="28"/>
      <dgm:spPr/>
    </dgm:pt>
    <dgm:pt modelId="{3FEA1ACD-143B-443E-AA73-EB5D5779CDC2}" type="pres">
      <dgm:prSet presAssocID="{737250CA-718E-472F-9227-20A9D7F41804}" presName="parallelogram4" presStyleLbl="alignNode1" presStyleIdx="10" presStyleCnt="28"/>
      <dgm:spPr/>
    </dgm:pt>
    <dgm:pt modelId="{7EEAFE14-46BD-4948-BF2A-B34055C9FEA2}" type="pres">
      <dgm:prSet presAssocID="{737250CA-718E-472F-9227-20A9D7F41804}" presName="parallelogram5" presStyleLbl="alignNode1" presStyleIdx="11" presStyleCnt="28"/>
      <dgm:spPr/>
    </dgm:pt>
    <dgm:pt modelId="{7F6FD2D8-12D5-4602-A9F7-A5715770668F}" type="pres">
      <dgm:prSet presAssocID="{737250CA-718E-472F-9227-20A9D7F41804}" presName="parallelogram6" presStyleLbl="alignNode1" presStyleIdx="12" presStyleCnt="28"/>
      <dgm:spPr/>
    </dgm:pt>
    <dgm:pt modelId="{2C44B3D6-F7D7-43F2-8D90-7095B4EF124F}" type="pres">
      <dgm:prSet presAssocID="{737250CA-718E-472F-9227-20A9D7F41804}" presName="parallelogram7" presStyleLbl="alignNode1" presStyleIdx="13" presStyleCnt="28"/>
      <dgm:spPr/>
    </dgm:pt>
    <dgm:pt modelId="{D70F9A1E-725C-4A66-9755-74B8CD4253BE}" type="pres">
      <dgm:prSet presAssocID="{CEB64951-A149-4ED4-950E-158D23DA9592}" presName="sibTrans" presStyleCnt="0"/>
      <dgm:spPr/>
    </dgm:pt>
    <dgm:pt modelId="{E85212F8-F2AF-45CA-B50F-631EB2858F22}" type="pres">
      <dgm:prSet presAssocID="{40B10BC7-BA07-4B9E-B17F-C8845E9EF249}" presName="parenttextcomposite" presStyleCnt="0"/>
      <dgm:spPr/>
    </dgm:pt>
    <dgm:pt modelId="{C0895787-5C4B-49DF-9037-148EA765D225}" type="pres">
      <dgm:prSet presAssocID="{40B10BC7-BA07-4B9E-B17F-C8845E9EF249}" presName="parenttext" presStyleLbl="revTx" presStyleIdx="2" presStyleCnt="4">
        <dgm:presLayoutVars>
          <dgm:chMax/>
          <dgm:chPref val="2"/>
          <dgm:bulletEnabled val="1"/>
        </dgm:presLayoutVars>
      </dgm:prSet>
      <dgm:spPr/>
    </dgm:pt>
    <dgm:pt modelId="{BC9755EF-3098-4F81-9F7A-F13B34DDCE14}" type="pres">
      <dgm:prSet presAssocID="{40B10BC7-BA07-4B9E-B17F-C8845E9EF249}" presName="composite" presStyleCnt="0"/>
      <dgm:spPr/>
    </dgm:pt>
    <dgm:pt modelId="{A6A22B82-2E8D-4235-9977-3D8DC359B51B}" type="pres">
      <dgm:prSet presAssocID="{40B10BC7-BA07-4B9E-B17F-C8845E9EF249}" presName="chevron1" presStyleLbl="alignNode1" presStyleIdx="14" presStyleCnt="28"/>
      <dgm:spPr/>
    </dgm:pt>
    <dgm:pt modelId="{C2A50D79-CC76-4337-A7D7-0AB39CDC1E9E}" type="pres">
      <dgm:prSet presAssocID="{40B10BC7-BA07-4B9E-B17F-C8845E9EF249}" presName="chevron2" presStyleLbl="alignNode1" presStyleIdx="15" presStyleCnt="28"/>
      <dgm:spPr/>
    </dgm:pt>
    <dgm:pt modelId="{F02B5DF8-B7FD-45A8-AF16-3EE154CD418D}" type="pres">
      <dgm:prSet presAssocID="{40B10BC7-BA07-4B9E-B17F-C8845E9EF249}" presName="chevron3" presStyleLbl="alignNode1" presStyleIdx="16" presStyleCnt="28"/>
      <dgm:spPr/>
    </dgm:pt>
    <dgm:pt modelId="{807DEDA1-67F7-4AFB-A12F-842728EEC80C}" type="pres">
      <dgm:prSet presAssocID="{40B10BC7-BA07-4B9E-B17F-C8845E9EF249}" presName="chevron4" presStyleLbl="alignNode1" presStyleIdx="17" presStyleCnt="28"/>
      <dgm:spPr/>
    </dgm:pt>
    <dgm:pt modelId="{F73EBC48-429D-4E99-8839-962B635C2591}" type="pres">
      <dgm:prSet presAssocID="{40B10BC7-BA07-4B9E-B17F-C8845E9EF249}" presName="chevron5" presStyleLbl="alignNode1" presStyleIdx="18" presStyleCnt="28"/>
      <dgm:spPr/>
    </dgm:pt>
    <dgm:pt modelId="{D6C8162B-F3FE-4B7A-A1C3-007F4BEC8596}" type="pres">
      <dgm:prSet presAssocID="{40B10BC7-BA07-4B9E-B17F-C8845E9EF249}" presName="chevron6" presStyleLbl="alignNode1" presStyleIdx="19" presStyleCnt="28"/>
      <dgm:spPr/>
    </dgm:pt>
    <dgm:pt modelId="{07F144F2-7E79-4432-A0D7-E66B33E665E0}" type="pres">
      <dgm:prSet presAssocID="{40B10BC7-BA07-4B9E-B17F-C8845E9EF249}" presName="chevron7" presStyleLbl="alignNode1" presStyleIdx="20" presStyleCnt="28"/>
      <dgm:spPr/>
    </dgm:pt>
    <dgm:pt modelId="{BC7E6538-AB13-42F7-8078-2F542F99CC65}" type="pres">
      <dgm:prSet presAssocID="{40B10BC7-BA07-4B9E-B17F-C8845E9EF249}" presName="childtext" presStyleLbl="solidFgAcc1" presStyleIdx="0" presStyleCnt="1">
        <dgm:presLayoutVars>
          <dgm:chMax/>
          <dgm:chPref val="0"/>
          <dgm:bulletEnabled val="1"/>
        </dgm:presLayoutVars>
      </dgm:prSet>
      <dgm:spPr/>
    </dgm:pt>
    <dgm:pt modelId="{3A1EDE3F-EDDE-4654-B40D-A00A6425159B}" type="pres">
      <dgm:prSet presAssocID="{6D8D4530-43D0-426B-821A-30A4FACA7945}" presName="sibTrans" presStyleCnt="0"/>
      <dgm:spPr/>
    </dgm:pt>
    <dgm:pt modelId="{6F96DE6F-0966-4DA8-8850-1CDF059B3731}" type="pres">
      <dgm:prSet presAssocID="{C057F62A-4292-46F4-BAA4-CBD5A8BC7158}" presName="parenttextcomposite" presStyleCnt="0"/>
      <dgm:spPr/>
    </dgm:pt>
    <dgm:pt modelId="{7D023822-15A6-4035-9B13-9772CC69AC02}" type="pres">
      <dgm:prSet presAssocID="{C057F62A-4292-46F4-BAA4-CBD5A8BC7158}" presName="parenttext" presStyleLbl="revTx" presStyleIdx="3" presStyleCnt="4">
        <dgm:presLayoutVars>
          <dgm:chMax/>
          <dgm:chPref val="2"/>
          <dgm:bulletEnabled val="1"/>
        </dgm:presLayoutVars>
      </dgm:prSet>
      <dgm:spPr/>
    </dgm:pt>
    <dgm:pt modelId="{4968FB31-6949-4FF5-82EC-2BA22E260E2C}" type="pres">
      <dgm:prSet presAssocID="{C057F62A-4292-46F4-BAA4-CBD5A8BC7158}" presName="parallelogramComposite" presStyleCnt="0"/>
      <dgm:spPr/>
    </dgm:pt>
    <dgm:pt modelId="{2889CAE4-471B-472D-9901-C662F1778806}" type="pres">
      <dgm:prSet presAssocID="{C057F62A-4292-46F4-BAA4-CBD5A8BC7158}" presName="parallelogram1" presStyleLbl="alignNode1" presStyleIdx="21" presStyleCnt="28"/>
      <dgm:spPr/>
    </dgm:pt>
    <dgm:pt modelId="{061C5FD0-489D-4350-949D-C7DC35EA6C1D}" type="pres">
      <dgm:prSet presAssocID="{C057F62A-4292-46F4-BAA4-CBD5A8BC7158}" presName="parallelogram2" presStyleLbl="alignNode1" presStyleIdx="22" presStyleCnt="28"/>
      <dgm:spPr/>
    </dgm:pt>
    <dgm:pt modelId="{5434C1A0-7DAC-4898-9A58-B09B0E4E5893}" type="pres">
      <dgm:prSet presAssocID="{C057F62A-4292-46F4-BAA4-CBD5A8BC7158}" presName="parallelogram3" presStyleLbl="alignNode1" presStyleIdx="23" presStyleCnt="28"/>
      <dgm:spPr/>
    </dgm:pt>
    <dgm:pt modelId="{8CEB5691-5AE0-454E-B8C0-D82B70D76C94}" type="pres">
      <dgm:prSet presAssocID="{C057F62A-4292-46F4-BAA4-CBD5A8BC7158}" presName="parallelogram4" presStyleLbl="alignNode1" presStyleIdx="24" presStyleCnt="28"/>
      <dgm:spPr/>
    </dgm:pt>
    <dgm:pt modelId="{2F786A45-5618-413C-95DA-62A2FB98BD5A}" type="pres">
      <dgm:prSet presAssocID="{C057F62A-4292-46F4-BAA4-CBD5A8BC7158}" presName="parallelogram5" presStyleLbl="alignNode1" presStyleIdx="25" presStyleCnt="28"/>
      <dgm:spPr/>
    </dgm:pt>
    <dgm:pt modelId="{CD8AF6AD-B0A8-4FBD-83B8-713AD8727855}" type="pres">
      <dgm:prSet presAssocID="{C057F62A-4292-46F4-BAA4-CBD5A8BC7158}" presName="parallelogram6" presStyleLbl="alignNode1" presStyleIdx="26" presStyleCnt="28"/>
      <dgm:spPr/>
    </dgm:pt>
    <dgm:pt modelId="{CA4E11F6-24F5-42FA-B981-53E90C0CF6CF}" type="pres">
      <dgm:prSet presAssocID="{C057F62A-4292-46F4-BAA4-CBD5A8BC7158}" presName="parallelogram7" presStyleLbl="alignNode1" presStyleIdx="27" presStyleCnt="28"/>
      <dgm:spPr/>
    </dgm:pt>
  </dgm:ptLst>
  <dgm:cxnLst>
    <dgm:cxn modelId="{D9A3A402-5980-4DF3-BB9F-A6E94BC322D4}" srcId="{F404398C-FCDF-4012-B25D-31A129E3DE38}" destId="{DB85F1CE-405D-4DB6-9CFE-E510ECB72BE0}" srcOrd="0" destOrd="0" parTransId="{D8A12177-0179-409A-8D06-97BC9842659D}" sibTransId="{18CD55FA-633E-4504-B306-2EAD78F82421}"/>
    <dgm:cxn modelId="{47852B5B-1A21-4FEF-9A8A-839BC39F9DED}" srcId="{F404398C-FCDF-4012-B25D-31A129E3DE38}" destId="{C057F62A-4292-46F4-BAA4-CBD5A8BC7158}" srcOrd="3" destOrd="0" parTransId="{D2C0AE14-F438-4F61-82E3-F2DF5D97790E}" sibTransId="{238D3FD5-7974-4679-B11E-1A7E21280D93}"/>
    <dgm:cxn modelId="{EE760446-DB52-41E8-8DAC-71D81059CA6D}" type="presOf" srcId="{737250CA-718E-472F-9227-20A9D7F41804}" destId="{ECF54599-5381-4A45-BCD7-ACC59C16BC67}" srcOrd="0" destOrd="0" presId="urn:microsoft.com/office/officeart/2008/layout/VerticalAccentList"/>
    <dgm:cxn modelId="{61FADF53-18B9-49B6-AFDA-A2B2172C6894}" srcId="{F404398C-FCDF-4012-B25D-31A129E3DE38}" destId="{40B10BC7-BA07-4B9E-B17F-C8845E9EF249}" srcOrd="2" destOrd="0" parTransId="{3A9D9C3B-589B-4083-8986-6F7F9D36D749}" sibTransId="{6D8D4530-43D0-426B-821A-30A4FACA7945}"/>
    <dgm:cxn modelId="{FAB67089-3081-443D-9900-FC165363F5D6}" type="presOf" srcId="{40B10BC7-BA07-4B9E-B17F-C8845E9EF249}" destId="{C0895787-5C4B-49DF-9037-148EA765D225}" srcOrd="0" destOrd="0" presId="urn:microsoft.com/office/officeart/2008/layout/VerticalAccentList"/>
    <dgm:cxn modelId="{1C0AEDA7-7C9F-4DF8-873B-95CCA5AC4CBB}" srcId="{40B10BC7-BA07-4B9E-B17F-C8845E9EF249}" destId="{214963EE-8F5C-4F89-AF53-6551B76AC12E}" srcOrd="0" destOrd="0" parTransId="{23BC7975-4AF3-48C3-9DA2-93F679A053CF}" sibTransId="{0966C25E-15DE-43DF-9A8C-1869657FDCC0}"/>
    <dgm:cxn modelId="{E365DAC1-8581-40EB-A952-0E5C71394181}" srcId="{F404398C-FCDF-4012-B25D-31A129E3DE38}" destId="{737250CA-718E-472F-9227-20A9D7F41804}" srcOrd="1" destOrd="0" parTransId="{2F51F8E6-F2F2-4460-87FC-BE39C9F69767}" sibTransId="{CEB64951-A149-4ED4-950E-158D23DA9592}"/>
    <dgm:cxn modelId="{CC7C98D6-1688-4354-9B94-BAA3039E4023}" type="presOf" srcId="{F404398C-FCDF-4012-B25D-31A129E3DE38}" destId="{21C325A5-BC38-4FE7-9B7B-0AB9D2ADCD76}" srcOrd="0" destOrd="0" presId="urn:microsoft.com/office/officeart/2008/layout/VerticalAccentList"/>
    <dgm:cxn modelId="{184CC6D6-D3C9-4869-BBA2-F88A5D7D9EB7}" type="presOf" srcId="{DB85F1CE-405D-4DB6-9CFE-E510ECB72BE0}" destId="{50764501-6AA3-4796-9DF0-C7A99DBED0D0}" srcOrd="0" destOrd="0" presId="urn:microsoft.com/office/officeart/2008/layout/VerticalAccentList"/>
    <dgm:cxn modelId="{438135EA-40F0-492A-BEA4-062A682256EF}" type="presOf" srcId="{214963EE-8F5C-4F89-AF53-6551B76AC12E}" destId="{BC7E6538-AB13-42F7-8078-2F542F99CC65}" srcOrd="0" destOrd="0" presId="urn:microsoft.com/office/officeart/2008/layout/VerticalAccentList"/>
    <dgm:cxn modelId="{E317B8F5-DEE6-47FF-B2B9-1FA6FED58DC3}" type="presOf" srcId="{C057F62A-4292-46F4-BAA4-CBD5A8BC7158}" destId="{7D023822-15A6-4035-9B13-9772CC69AC02}" srcOrd="0" destOrd="0" presId="urn:microsoft.com/office/officeart/2008/layout/VerticalAccentList"/>
    <dgm:cxn modelId="{4388A77A-3F6A-466F-92F9-343F04FCC936}" type="presParOf" srcId="{21C325A5-BC38-4FE7-9B7B-0AB9D2ADCD76}" destId="{5FB979A7-D33B-4847-8F54-AC46F0E3CC2E}" srcOrd="0" destOrd="0" presId="urn:microsoft.com/office/officeart/2008/layout/VerticalAccentList"/>
    <dgm:cxn modelId="{7AAC8E17-DE20-47EA-873D-6C6095E8297B}" type="presParOf" srcId="{5FB979A7-D33B-4847-8F54-AC46F0E3CC2E}" destId="{50764501-6AA3-4796-9DF0-C7A99DBED0D0}" srcOrd="0" destOrd="0" presId="urn:microsoft.com/office/officeart/2008/layout/VerticalAccentList"/>
    <dgm:cxn modelId="{FDC0DF78-3384-436C-A94F-34730384C003}" type="presParOf" srcId="{21C325A5-BC38-4FE7-9B7B-0AB9D2ADCD76}" destId="{F89A7C4F-D1E3-48F0-91DF-08B65BC1E6B5}" srcOrd="1" destOrd="0" presId="urn:microsoft.com/office/officeart/2008/layout/VerticalAccentList"/>
    <dgm:cxn modelId="{10F84673-413D-4A71-959A-FF81F9F26E05}" type="presParOf" srcId="{F89A7C4F-D1E3-48F0-91DF-08B65BC1E6B5}" destId="{64D26AEA-794D-4532-8E8D-04AE2A56B8AA}" srcOrd="0" destOrd="0" presId="urn:microsoft.com/office/officeart/2008/layout/VerticalAccentList"/>
    <dgm:cxn modelId="{DAABD5F7-7BC3-4FED-B2A1-45EA4D083369}" type="presParOf" srcId="{F89A7C4F-D1E3-48F0-91DF-08B65BC1E6B5}" destId="{EA0719DB-C3F6-4AB2-B6FB-F64CD3389F5F}" srcOrd="1" destOrd="0" presId="urn:microsoft.com/office/officeart/2008/layout/VerticalAccentList"/>
    <dgm:cxn modelId="{87F330B5-7FC7-4988-AF91-1771846ECFAC}" type="presParOf" srcId="{F89A7C4F-D1E3-48F0-91DF-08B65BC1E6B5}" destId="{3C3D4CFA-F5A6-4FD2-9519-B1F5C347228C}" srcOrd="2" destOrd="0" presId="urn:microsoft.com/office/officeart/2008/layout/VerticalAccentList"/>
    <dgm:cxn modelId="{DD0621B7-D942-4721-8A59-4E2676489D90}" type="presParOf" srcId="{F89A7C4F-D1E3-48F0-91DF-08B65BC1E6B5}" destId="{73A8B297-051C-4807-81AE-0B349E8BE023}" srcOrd="3" destOrd="0" presId="urn:microsoft.com/office/officeart/2008/layout/VerticalAccentList"/>
    <dgm:cxn modelId="{502A81A8-D06F-4D1F-A105-643D7824D42A}" type="presParOf" srcId="{F89A7C4F-D1E3-48F0-91DF-08B65BC1E6B5}" destId="{9603B3EA-6B4F-4FB8-9762-6B4C7FE8F3C5}" srcOrd="4" destOrd="0" presId="urn:microsoft.com/office/officeart/2008/layout/VerticalAccentList"/>
    <dgm:cxn modelId="{D015ECA2-D175-46BE-A36E-F9048D2CD1A3}" type="presParOf" srcId="{F89A7C4F-D1E3-48F0-91DF-08B65BC1E6B5}" destId="{E7B6E998-C2AC-4942-B1BE-D0B025160E39}" srcOrd="5" destOrd="0" presId="urn:microsoft.com/office/officeart/2008/layout/VerticalAccentList"/>
    <dgm:cxn modelId="{7DE7D34B-24D1-497C-A14E-5AEB592C5093}" type="presParOf" srcId="{F89A7C4F-D1E3-48F0-91DF-08B65BC1E6B5}" destId="{57AAA72E-9F12-4635-B270-B1330DBEF66D}" srcOrd="6" destOrd="0" presId="urn:microsoft.com/office/officeart/2008/layout/VerticalAccentList"/>
    <dgm:cxn modelId="{8358E2F3-A8A6-4979-A496-531039A96475}" type="presParOf" srcId="{21C325A5-BC38-4FE7-9B7B-0AB9D2ADCD76}" destId="{C0649B8B-8701-44A7-A970-1ECEA5E2210B}" srcOrd="2" destOrd="0" presId="urn:microsoft.com/office/officeart/2008/layout/VerticalAccentList"/>
    <dgm:cxn modelId="{83480DBD-F6F7-471A-B326-2E6316D0D6B6}" type="presParOf" srcId="{21C325A5-BC38-4FE7-9B7B-0AB9D2ADCD76}" destId="{F1F9B065-0655-43E7-805B-AFD70E736536}" srcOrd="3" destOrd="0" presId="urn:microsoft.com/office/officeart/2008/layout/VerticalAccentList"/>
    <dgm:cxn modelId="{0A13165D-D84A-4BD6-A939-D6BCB3103F55}" type="presParOf" srcId="{F1F9B065-0655-43E7-805B-AFD70E736536}" destId="{ECF54599-5381-4A45-BCD7-ACC59C16BC67}" srcOrd="0" destOrd="0" presId="urn:microsoft.com/office/officeart/2008/layout/VerticalAccentList"/>
    <dgm:cxn modelId="{840A1411-3CAD-4F44-B66E-9717007F53B7}" type="presParOf" srcId="{21C325A5-BC38-4FE7-9B7B-0AB9D2ADCD76}" destId="{58320E7A-EC88-442C-A296-9DC3051F6AC1}" srcOrd="4" destOrd="0" presId="urn:microsoft.com/office/officeart/2008/layout/VerticalAccentList"/>
    <dgm:cxn modelId="{83094BEF-EAC2-4BFE-96CA-E8082512379B}" type="presParOf" srcId="{58320E7A-EC88-442C-A296-9DC3051F6AC1}" destId="{E7A471A8-A06E-4D64-BB9D-F79AFC050CE3}" srcOrd="0" destOrd="0" presId="urn:microsoft.com/office/officeart/2008/layout/VerticalAccentList"/>
    <dgm:cxn modelId="{C90FD4C0-7BFB-4984-9741-3E11B468E594}" type="presParOf" srcId="{58320E7A-EC88-442C-A296-9DC3051F6AC1}" destId="{9A936CF2-E1D4-4DC1-AA76-4208870A0E2B}" srcOrd="1" destOrd="0" presId="urn:microsoft.com/office/officeart/2008/layout/VerticalAccentList"/>
    <dgm:cxn modelId="{D2796024-BE87-41D8-88FA-507C5AB03F63}" type="presParOf" srcId="{58320E7A-EC88-442C-A296-9DC3051F6AC1}" destId="{EF8A4325-1A42-49CD-8710-47A5EE52BF6A}" srcOrd="2" destOrd="0" presId="urn:microsoft.com/office/officeart/2008/layout/VerticalAccentList"/>
    <dgm:cxn modelId="{5A892872-AA7F-4EA6-B8B8-BE57B9AA8BA8}" type="presParOf" srcId="{58320E7A-EC88-442C-A296-9DC3051F6AC1}" destId="{3FEA1ACD-143B-443E-AA73-EB5D5779CDC2}" srcOrd="3" destOrd="0" presId="urn:microsoft.com/office/officeart/2008/layout/VerticalAccentList"/>
    <dgm:cxn modelId="{D5E50C3D-4784-41D5-B812-EC348D6CBD11}" type="presParOf" srcId="{58320E7A-EC88-442C-A296-9DC3051F6AC1}" destId="{7EEAFE14-46BD-4948-BF2A-B34055C9FEA2}" srcOrd="4" destOrd="0" presId="urn:microsoft.com/office/officeart/2008/layout/VerticalAccentList"/>
    <dgm:cxn modelId="{99AEA860-0297-4E62-A7D2-7ED5CE9DF380}" type="presParOf" srcId="{58320E7A-EC88-442C-A296-9DC3051F6AC1}" destId="{7F6FD2D8-12D5-4602-A9F7-A5715770668F}" srcOrd="5" destOrd="0" presId="urn:microsoft.com/office/officeart/2008/layout/VerticalAccentList"/>
    <dgm:cxn modelId="{92DAF7BB-F74F-467C-B275-A3810C2DC782}" type="presParOf" srcId="{58320E7A-EC88-442C-A296-9DC3051F6AC1}" destId="{2C44B3D6-F7D7-43F2-8D90-7095B4EF124F}" srcOrd="6" destOrd="0" presId="urn:microsoft.com/office/officeart/2008/layout/VerticalAccentList"/>
    <dgm:cxn modelId="{4AB9F7F8-C2F6-40AD-8554-02ADEF0533B1}" type="presParOf" srcId="{21C325A5-BC38-4FE7-9B7B-0AB9D2ADCD76}" destId="{D70F9A1E-725C-4A66-9755-74B8CD4253BE}" srcOrd="5" destOrd="0" presId="urn:microsoft.com/office/officeart/2008/layout/VerticalAccentList"/>
    <dgm:cxn modelId="{F66E2D5D-9405-4932-809E-2A62DD6401FF}" type="presParOf" srcId="{21C325A5-BC38-4FE7-9B7B-0AB9D2ADCD76}" destId="{E85212F8-F2AF-45CA-B50F-631EB2858F22}" srcOrd="6" destOrd="0" presId="urn:microsoft.com/office/officeart/2008/layout/VerticalAccentList"/>
    <dgm:cxn modelId="{165A8618-7CBA-4550-9299-27794643AE2E}" type="presParOf" srcId="{E85212F8-F2AF-45CA-B50F-631EB2858F22}" destId="{C0895787-5C4B-49DF-9037-148EA765D225}" srcOrd="0" destOrd="0" presId="urn:microsoft.com/office/officeart/2008/layout/VerticalAccentList"/>
    <dgm:cxn modelId="{54691BF1-93E1-4A26-BCE7-D82533C11AB0}" type="presParOf" srcId="{21C325A5-BC38-4FE7-9B7B-0AB9D2ADCD76}" destId="{BC9755EF-3098-4F81-9F7A-F13B34DDCE14}" srcOrd="7" destOrd="0" presId="urn:microsoft.com/office/officeart/2008/layout/VerticalAccentList"/>
    <dgm:cxn modelId="{BE5E60EA-0274-4B7B-9C99-F6669347F215}" type="presParOf" srcId="{BC9755EF-3098-4F81-9F7A-F13B34DDCE14}" destId="{A6A22B82-2E8D-4235-9977-3D8DC359B51B}" srcOrd="0" destOrd="0" presId="urn:microsoft.com/office/officeart/2008/layout/VerticalAccentList"/>
    <dgm:cxn modelId="{A8195202-34B7-4864-A343-A3F73B9FFCCB}" type="presParOf" srcId="{BC9755EF-3098-4F81-9F7A-F13B34DDCE14}" destId="{C2A50D79-CC76-4337-A7D7-0AB39CDC1E9E}" srcOrd="1" destOrd="0" presId="urn:microsoft.com/office/officeart/2008/layout/VerticalAccentList"/>
    <dgm:cxn modelId="{36070AAC-51CD-4410-B152-C7A3298156F2}" type="presParOf" srcId="{BC9755EF-3098-4F81-9F7A-F13B34DDCE14}" destId="{F02B5DF8-B7FD-45A8-AF16-3EE154CD418D}" srcOrd="2" destOrd="0" presId="urn:microsoft.com/office/officeart/2008/layout/VerticalAccentList"/>
    <dgm:cxn modelId="{146AB413-40FB-42C5-8CB6-9F4A60710B94}" type="presParOf" srcId="{BC9755EF-3098-4F81-9F7A-F13B34DDCE14}" destId="{807DEDA1-67F7-4AFB-A12F-842728EEC80C}" srcOrd="3" destOrd="0" presId="urn:microsoft.com/office/officeart/2008/layout/VerticalAccentList"/>
    <dgm:cxn modelId="{B6FB4AAC-5F5C-4622-A2EC-33B20F83F781}" type="presParOf" srcId="{BC9755EF-3098-4F81-9F7A-F13B34DDCE14}" destId="{F73EBC48-429D-4E99-8839-962B635C2591}" srcOrd="4" destOrd="0" presId="urn:microsoft.com/office/officeart/2008/layout/VerticalAccentList"/>
    <dgm:cxn modelId="{5793E433-5E65-4B56-B64B-F69FB9D3F676}" type="presParOf" srcId="{BC9755EF-3098-4F81-9F7A-F13B34DDCE14}" destId="{D6C8162B-F3FE-4B7A-A1C3-007F4BEC8596}" srcOrd="5" destOrd="0" presId="urn:microsoft.com/office/officeart/2008/layout/VerticalAccentList"/>
    <dgm:cxn modelId="{AE15BC7B-CF08-4823-BC6E-5EBDF6E94C37}" type="presParOf" srcId="{BC9755EF-3098-4F81-9F7A-F13B34DDCE14}" destId="{07F144F2-7E79-4432-A0D7-E66B33E665E0}" srcOrd="6" destOrd="0" presId="urn:microsoft.com/office/officeart/2008/layout/VerticalAccentList"/>
    <dgm:cxn modelId="{295BC2C8-66F7-4C39-874B-C212C9A4C6D9}" type="presParOf" srcId="{BC9755EF-3098-4F81-9F7A-F13B34DDCE14}" destId="{BC7E6538-AB13-42F7-8078-2F542F99CC65}" srcOrd="7" destOrd="0" presId="urn:microsoft.com/office/officeart/2008/layout/VerticalAccentList"/>
    <dgm:cxn modelId="{15198380-552A-47CF-B233-55FD72E55955}" type="presParOf" srcId="{21C325A5-BC38-4FE7-9B7B-0AB9D2ADCD76}" destId="{3A1EDE3F-EDDE-4654-B40D-A00A6425159B}" srcOrd="8" destOrd="0" presId="urn:microsoft.com/office/officeart/2008/layout/VerticalAccentList"/>
    <dgm:cxn modelId="{F9510F05-866A-4539-82AE-2425E7F13AC3}" type="presParOf" srcId="{21C325A5-BC38-4FE7-9B7B-0AB9D2ADCD76}" destId="{6F96DE6F-0966-4DA8-8850-1CDF059B3731}" srcOrd="9" destOrd="0" presId="urn:microsoft.com/office/officeart/2008/layout/VerticalAccentList"/>
    <dgm:cxn modelId="{53738FE1-D749-44C0-8396-AC205635CAE0}" type="presParOf" srcId="{6F96DE6F-0966-4DA8-8850-1CDF059B3731}" destId="{7D023822-15A6-4035-9B13-9772CC69AC02}" srcOrd="0" destOrd="0" presId="urn:microsoft.com/office/officeart/2008/layout/VerticalAccentList"/>
    <dgm:cxn modelId="{74CA8976-7CDA-40A3-A4C1-477B72856D64}" type="presParOf" srcId="{21C325A5-BC38-4FE7-9B7B-0AB9D2ADCD76}" destId="{4968FB31-6949-4FF5-82EC-2BA22E260E2C}" srcOrd="10" destOrd="0" presId="urn:microsoft.com/office/officeart/2008/layout/VerticalAccentList"/>
    <dgm:cxn modelId="{EEA3E6ED-6117-4B0E-88AB-F4807476F703}" type="presParOf" srcId="{4968FB31-6949-4FF5-82EC-2BA22E260E2C}" destId="{2889CAE4-471B-472D-9901-C662F1778806}" srcOrd="0" destOrd="0" presId="urn:microsoft.com/office/officeart/2008/layout/VerticalAccentList"/>
    <dgm:cxn modelId="{EF7ABD7C-3A63-435B-A2AB-A33E53B47D10}" type="presParOf" srcId="{4968FB31-6949-4FF5-82EC-2BA22E260E2C}" destId="{061C5FD0-489D-4350-949D-C7DC35EA6C1D}" srcOrd="1" destOrd="0" presId="urn:microsoft.com/office/officeart/2008/layout/VerticalAccentList"/>
    <dgm:cxn modelId="{522311F2-5CA9-404D-9561-8AB29BB18653}" type="presParOf" srcId="{4968FB31-6949-4FF5-82EC-2BA22E260E2C}" destId="{5434C1A0-7DAC-4898-9A58-B09B0E4E5893}" srcOrd="2" destOrd="0" presId="urn:microsoft.com/office/officeart/2008/layout/VerticalAccentList"/>
    <dgm:cxn modelId="{9DA2ECED-1FF7-40EF-9FE1-9C90A8607309}" type="presParOf" srcId="{4968FB31-6949-4FF5-82EC-2BA22E260E2C}" destId="{8CEB5691-5AE0-454E-B8C0-D82B70D76C94}" srcOrd="3" destOrd="0" presId="urn:microsoft.com/office/officeart/2008/layout/VerticalAccentList"/>
    <dgm:cxn modelId="{7EBBAC17-9ECA-462C-B120-1F312A3900F5}" type="presParOf" srcId="{4968FB31-6949-4FF5-82EC-2BA22E260E2C}" destId="{2F786A45-5618-413C-95DA-62A2FB98BD5A}" srcOrd="4" destOrd="0" presId="urn:microsoft.com/office/officeart/2008/layout/VerticalAccentList"/>
    <dgm:cxn modelId="{7B6BC4B6-5485-4D83-BDDB-DDF2F43C1C53}" type="presParOf" srcId="{4968FB31-6949-4FF5-82EC-2BA22E260E2C}" destId="{CD8AF6AD-B0A8-4FBD-83B8-713AD8727855}" srcOrd="5" destOrd="0" presId="urn:microsoft.com/office/officeart/2008/layout/VerticalAccentList"/>
    <dgm:cxn modelId="{B7C37D3F-EE26-4221-A3D3-84875552A966}" type="presParOf" srcId="{4968FB31-6949-4FF5-82EC-2BA22E260E2C}" destId="{CA4E11F6-24F5-42FA-B981-53E90C0CF6CF}"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AEB480B4-8539-48BA-A721-B1A9B46462FB}">
      <dgm:prSet/>
      <dgm:spPr/>
      <dgm:t>
        <a:bodyPr/>
        <a:lstStyle/>
        <a:p>
          <a:r>
            <a:rPr lang="es-NI" dirty="0"/>
            <a:t>Una combinación de bloques TRY..CATCH detecta todos los errores que tienen una gravedad entre 11 y 19.</a:t>
          </a:r>
        </a:p>
      </dgm:t>
    </dgm:pt>
    <dgm:pt modelId="{EA8CA5E1-88C2-44E7-ACDC-F56042082667}" type="parTrans" cxnId="{A3D70F2E-C957-47F4-B5F8-3A1304162F03}">
      <dgm:prSet/>
      <dgm:spPr/>
      <dgm:t>
        <a:bodyPr/>
        <a:lstStyle/>
        <a:p>
          <a:endParaRPr lang="es-NI"/>
        </a:p>
      </dgm:t>
    </dgm:pt>
    <dgm:pt modelId="{D77680CC-0BCE-4235-82EF-DFC4145DB5C6}" type="sibTrans" cxnId="{A3D70F2E-C957-47F4-B5F8-3A1304162F03}">
      <dgm:prSet/>
      <dgm:spPr/>
      <dgm:t>
        <a:bodyPr/>
        <a:lstStyle/>
        <a:p>
          <a:endParaRPr lang="es-NI"/>
        </a:p>
      </dgm:t>
    </dgm:pt>
    <dgm:pt modelId="{3EC642ED-DAF0-4ABD-B488-11CD146E54FB}">
      <dgm:prSet/>
      <dgm:spPr/>
      <dgm:t>
        <a:bodyPr/>
        <a:lstStyle/>
        <a:p>
          <a:r>
            <a:rPr lang="es-NI"/>
            <a:t>    El bloque CATCH se ejecuta solo si se produce un error en las sentencias T-SQL dentro del bloque TRY; de lo contrario, se ignora el bloque CATCH.</a:t>
          </a:r>
        </a:p>
      </dgm:t>
    </dgm:pt>
    <dgm:pt modelId="{660DB42C-2778-45D8-A459-86483C7C49CB}" type="parTrans" cxnId="{F85F5F0B-0B55-4D48-A62A-7C71980363C4}">
      <dgm:prSet/>
      <dgm:spPr/>
      <dgm:t>
        <a:bodyPr/>
        <a:lstStyle/>
        <a:p>
          <a:endParaRPr lang="es-NI"/>
        </a:p>
      </dgm:t>
    </dgm:pt>
    <dgm:pt modelId="{4656E44A-792C-4619-A5EF-8D83B1867DB0}" type="sibTrans" cxnId="{F85F5F0B-0B55-4D48-A62A-7C71980363C4}">
      <dgm:prSet/>
      <dgm:spPr/>
      <dgm:t>
        <a:bodyPr/>
        <a:lstStyle/>
        <a:p>
          <a:endParaRPr lang="es-NI"/>
        </a:p>
      </dgm:t>
    </dgm:pt>
    <dgm:pt modelId="{0A15AA65-04A7-4FA4-9C0C-C4744C87D414}">
      <dgm:prSet/>
      <dgm:spPr/>
      <dgm:t>
        <a:bodyPr/>
        <a:lstStyle/>
        <a:p>
          <a:r>
            <a:rPr lang="es-NI" dirty="0"/>
            <a:t>Cada bloque TRY está asociado con un solo bloque CATCH y viceversa</a:t>
          </a:r>
        </a:p>
      </dgm:t>
    </dgm:pt>
    <dgm:pt modelId="{D7C667D2-80F6-44AF-B479-FAF1C1115193}" type="parTrans" cxnId="{9C88C04E-A2F7-4620-870F-A4005228E263}">
      <dgm:prSet/>
      <dgm:spPr/>
      <dgm:t>
        <a:bodyPr/>
        <a:lstStyle/>
        <a:p>
          <a:endParaRPr lang="es-NI"/>
        </a:p>
      </dgm:t>
    </dgm:pt>
    <dgm:pt modelId="{14716997-2400-4596-9C16-2FDE43A7AFDA}" type="sibTrans" cxnId="{9C88C04E-A2F7-4620-870F-A4005228E263}">
      <dgm:prSet/>
      <dgm:spPr/>
      <dgm:t>
        <a:bodyPr/>
        <a:lstStyle/>
        <a:p>
          <a:endParaRPr lang="es-NI"/>
        </a:p>
      </dgm:t>
    </dgm:pt>
    <dgm:pt modelId="{9623BDB5-E553-424C-B11E-247A05A27C66}">
      <dgm:prSet/>
      <dgm:spPr/>
      <dgm:t>
        <a:bodyPr/>
        <a:lstStyle/>
        <a:p>
          <a:r>
            <a:rPr lang="es-NI" dirty="0"/>
            <a:t> Los bloques TRY y CATCH no se pueden separar con la instrucción GO. Necesitamos poner los bloques TRY y CATCH dentro del mismo lote.</a:t>
          </a:r>
        </a:p>
      </dgm:t>
    </dgm:pt>
    <dgm:pt modelId="{EA40FC64-2FAC-4D12-B49A-89222667568E}" type="parTrans" cxnId="{BA3A1FB7-E715-43EB-B319-B420A7A32327}">
      <dgm:prSet/>
      <dgm:spPr/>
      <dgm:t>
        <a:bodyPr/>
        <a:lstStyle/>
        <a:p>
          <a:endParaRPr lang="es-NI"/>
        </a:p>
      </dgm:t>
    </dgm:pt>
    <dgm:pt modelId="{22A765AF-E35E-4B7E-970D-C02C8B4426C6}" type="sibTrans" cxnId="{BA3A1FB7-E715-43EB-B319-B420A7A32327}">
      <dgm:prSet/>
      <dgm:spPr/>
      <dgm:t>
        <a:bodyPr/>
        <a:lstStyle/>
        <a:p>
          <a:endParaRPr lang="es-NI"/>
        </a:p>
      </dgm:t>
    </dgm:pt>
    <dgm:pt modelId="{006B6A1D-2C1E-487B-A4AE-300D0E75CEDD}">
      <dgm:prSet/>
      <dgm:spPr/>
      <dgm:t>
        <a:bodyPr/>
        <a:lstStyle/>
        <a:p>
          <a:r>
            <a:rPr lang="es-NI" dirty="0"/>
            <a:t>Los bloques TRY..CATCH se pueden utilizar con transacciones. Verificamos el número de transacciones abiertas usando la función @@ TRANCOUNT en </a:t>
          </a:r>
          <a:r>
            <a:rPr lang="es-NI" dirty="0" err="1"/>
            <a:t>Sql</a:t>
          </a:r>
          <a:r>
            <a:rPr lang="es-NI" dirty="0"/>
            <a:t> Server.</a:t>
          </a:r>
        </a:p>
      </dgm:t>
    </dgm:pt>
    <dgm:pt modelId="{B90750E7-8362-4967-BF3B-17F1E11852AB}" type="parTrans" cxnId="{31BEAE65-B52C-4BF6-B8CE-94535382B9F6}">
      <dgm:prSet/>
      <dgm:spPr/>
      <dgm:t>
        <a:bodyPr/>
        <a:lstStyle/>
        <a:p>
          <a:endParaRPr lang="es-NI"/>
        </a:p>
      </dgm:t>
    </dgm:pt>
    <dgm:pt modelId="{3FBD60B4-023E-46FE-9520-783BFA528734}" type="sibTrans" cxnId="{31BEAE65-B52C-4BF6-B8CE-94535382B9F6}">
      <dgm:prSet/>
      <dgm:spPr/>
      <dgm:t>
        <a:bodyPr/>
        <a:lstStyle/>
        <a:p>
          <a:endParaRPr lang="es-NI"/>
        </a:p>
      </dgm:t>
    </dgm:pt>
    <dgm:pt modelId="{4304D67A-6CCA-4BB0-A592-64272B942ECD}">
      <dgm:prSet/>
      <dgm:spPr/>
      <dgm:t>
        <a:bodyPr/>
        <a:lstStyle/>
        <a:p>
          <a:r>
            <a:rPr lang="es-NI"/>
            <a:t>    La función XACT_STATE dentro del bloque TRY..CATCH se puede usar para verificar si una transacción abierta está comprometida o no. Devolverá -1 si la transacción no se confirma; de lo contrario, devuelve 1.</a:t>
          </a:r>
        </a:p>
      </dgm:t>
    </dgm:pt>
    <dgm:pt modelId="{7285259D-52F3-410E-BE26-FB70A3C0344D}" type="parTrans" cxnId="{74AF862D-8847-40EB-B91D-DD020E3C9DA3}">
      <dgm:prSet/>
      <dgm:spPr/>
      <dgm:t>
        <a:bodyPr/>
        <a:lstStyle/>
        <a:p>
          <a:endParaRPr lang="es-NI"/>
        </a:p>
      </dgm:t>
    </dgm:pt>
    <dgm:pt modelId="{AB20A25B-14E9-43F3-90E6-1E3F30C7E1A1}" type="sibTrans" cxnId="{74AF862D-8847-40EB-B91D-DD020E3C9DA3}">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2E103908-0CC6-47E9-BDD3-831F56952C20}" type="pres">
      <dgm:prSet presAssocID="{AEB480B4-8539-48BA-A721-B1A9B46462FB}" presName="parentText" presStyleLbl="node1" presStyleIdx="0" presStyleCnt="6">
        <dgm:presLayoutVars>
          <dgm:chMax val="0"/>
          <dgm:bulletEnabled val="1"/>
        </dgm:presLayoutVars>
      </dgm:prSet>
      <dgm:spPr/>
    </dgm:pt>
    <dgm:pt modelId="{94684E8D-8F90-4094-B93E-D431A2349C9B}" type="pres">
      <dgm:prSet presAssocID="{D77680CC-0BCE-4235-82EF-DFC4145DB5C6}" presName="spacer" presStyleCnt="0"/>
      <dgm:spPr/>
    </dgm:pt>
    <dgm:pt modelId="{56AE000B-8194-49B6-B524-7781D2788A10}" type="pres">
      <dgm:prSet presAssocID="{3EC642ED-DAF0-4ABD-B488-11CD146E54FB}" presName="parentText" presStyleLbl="node1" presStyleIdx="1" presStyleCnt="6">
        <dgm:presLayoutVars>
          <dgm:chMax val="0"/>
          <dgm:bulletEnabled val="1"/>
        </dgm:presLayoutVars>
      </dgm:prSet>
      <dgm:spPr/>
    </dgm:pt>
    <dgm:pt modelId="{D21FF43F-48FE-48E3-96E7-D31EDDB45437}" type="pres">
      <dgm:prSet presAssocID="{4656E44A-792C-4619-A5EF-8D83B1867DB0}" presName="spacer" presStyleCnt="0"/>
      <dgm:spPr/>
    </dgm:pt>
    <dgm:pt modelId="{15EDDF4A-00F9-4729-9276-1174826997A4}" type="pres">
      <dgm:prSet presAssocID="{0A15AA65-04A7-4FA4-9C0C-C4744C87D414}" presName="parentText" presStyleLbl="node1" presStyleIdx="2" presStyleCnt="6">
        <dgm:presLayoutVars>
          <dgm:chMax val="0"/>
          <dgm:bulletEnabled val="1"/>
        </dgm:presLayoutVars>
      </dgm:prSet>
      <dgm:spPr/>
    </dgm:pt>
    <dgm:pt modelId="{E4726E33-DFA7-4176-90DF-98FB9BE92965}" type="pres">
      <dgm:prSet presAssocID="{14716997-2400-4596-9C16-2FDE43A7AFDA}" presName="spacer" presStyleCnt="0"/>
      <dgm:spPr/>
    </dgm:pt>
    <dgm:pt modelId="{EB4B85A6-FC10-4E84-A61B-77E618700B5D}" type="pres">
      <dgm:prSet presAssocID="{9623BDB5-E553-424C-B11E-247A05A27C66}" presName="parentText" presStyleLbl="node1" presStyleIdx="3" presStyleCnt="6">
        <dgm:presLayoutVars>
          <dgm:chMax val="0"/>
          <dgm:bulletEnabled val="1"/>
        </dgm:presLayoutVars>
      </dgm:prSet>
      <dgm:spPr/>
    </dgm:pt>
    <dgm:pt modelId="{51FEAD4F-126D-4CEF-A039-1DE0F3F2B576}" type="pres">
      <dgm:prSet presAssocID="{22A765AF-E35E-4B7E-970D-C02C8B4426C6}" presName="spacer" presStyleCnt="0"/>
      <dgm:spPr/>
    </dgm:pt>
    <dgm:pt modelId="{F0E7D6E7-0894-4049-B16E-3F0D79F1A841}" type="pres">
      <dgm:prSet presAssocID="{006B6A1D-2C1E-487B-A4AE-300D0E75CEDD}" presName="parentText" presStyleLbl="node1" presStyleIdx="4" presStyleCnt="6">
        <dgm:presLayoutVars>
          <dgm:chMax val="0"/>
          <dgm:bulletEnabled val="1"/>
        </dgm:presLayoutVars>
      </dgm:prSet>
      <dgm:spPr/>
    </dgm:pt>
    <dgm:pt modelId="{88BD3454-CBFE-4816-B908-B7327C0040A0}" type="pres">
      <dgm:prSet presAssocID="{3FBD60B4-023E-46FE-9520-783BFA528734}" presName="spacer" presStyleCnt="0"/>
      <dgm:spPr/>
    </dgm:pt>
    <dgm:pt modelId="{382B8855-0CEB-4073-B9CF-9D611FF2FD70}" type="pres">
      <dgm:prSet presAssocID="{4304D67A-6CCA-4BB0-A592-64272B942ECD}" presName="parentText" presStyleLbl="node1" presStyleIdx="5" presStyleCnt="6">
        <dgm:presLayoutVars>
          <dgm:chMax val="0"/>
          <dgm:bulletEnabled val="1"/>
        </dgm:presLayoutVars>
      </dgm:prSet>
      <dgm:spPr/>
    </dgm:pt>
  </dgm:ptLst>
  <dgm:cxnLst>
    <dgm:cxn modelId="{7F0F8006-D35A-4C4B-A200-629A530C25E4}" type="presOf" srcId="{4304D67A-6CCA-4BB0-A592-64272B942ECD}" destId="{382B8855-0CEB-4073-B9CF-9D611FF2FD70}" srcOrd="0" destOrd="0" presId="urn:microsoft.com/office/officeart/2005/8/layout/vList2"/>
    <dgm:cxn modelId="{F85F5F0B-0B55-4D48-A62A-7C71980363C4}" srcId="{F404398C-FCDF-4012-B25D-31A129E3DE38}" destId="{3EC642ED-DAF0-4ABD-B488-11CD146E54FB}" srcOrd="1" destOrd="0" parTransId="{660DB42C-2778-45D8-A459-86483C7C49CB}" sibTransId="{4656E44A-792C-4619-A5EF-8D83B1867DB0}"/>
    <dgm:cxn modelId="{74AF862D-8847-40EB-B91D-DD020E3C9DA3}" srcId="{F404398C-FCDF-4012-B25D-31A129E3DE38}" destId="{4304D67A-6CCA-4BB0-A592-64272B942ECD}" srcOrd="5" destOrd="0" parTransId="{7285259D-52F3-410E-BE26-FB70A3C0344D}" sibTransId="{AB20A25B-14E9-43F3-90E6-1E3F30C7E1A1}"/>
    <dgm:cxn modelId="{A3D70F2E-C957-47F4-B5F8-3A1304162F03}" srcId="{F404398C-FCDF-4012-B25D-31A129E3DE38}" destId="{AEB480B4-8539-48BA-A721-B1A9B46462FB}" srcOrd="0" destOrd="0" parTransId="{EA8CA5E1-88C2-44E7-ACDC-F56042082667}" sibTransId="{D77680CC-0BCE-4235-82EF-DFC4145DB5C6}"/>
    <dgm:cxn modelId="{1D31FE33-4EDB-4DA3-96BC-0C34F8AAD508}" type="presOf" srcId="{9623BDB5-E553-424C-B11E-247A05A27C66}" destId="{EB4B85A6-FC10-4E84-A61B-77E618700B5D}" srcOrd="0" destOrd="0" presId="urn:microsoft.com/office/officeart/2005/8/layout/vList2"/>
    <dgm:cxn modelId="{981FD363-3F72-4A2E-9F38-C6849C2EFF30}" type="presOf" srcId="{AEB480B4-8539-48BA-A721-B1A9B46462FB}" destId="{2E103908-0CC6-47E9-BDD3-831F56952C20}" srcOrd="0" destOrd="0" presId="urn:microsoft.com/office/officeart/2005/8/layout/vList2"/>
    <dgm:cxn modelId="{31BEAE65-B52C-4BF6-B8CE-94535382B9F6}" srcId="{F404398C-FCDF-4012-B25D-31A129E3DE38}" destId="{006B6A1D-2C1E-487B-A4AE-300D0E75CEDD}" srcOrd="4" destOrd="0" parTransId="{B90750E7-8362-4967-BF3B-17F1E11852AB}" sibTransId="{3FBD60B4-023E-46FE-9520-783BFA528734}"/>
    <dgm:cxn modelId="{9C88C04E-A2F7-4620-870F-A4005228E263}" srcId="{F404398C-FCDF-4012-B25D-31A129E3DE38}" destId="{0A15AA65-04A7-4FA4-9C0C-C4744C87D414}" srcOrd="2" destOrd="0" parTransId="{D7C667D2-80F6-44AF-B479-FAF1C1115193}" sibTransId="{14716997-2400-4596-9C16-2FDE43A7AFDA}"/>
    <dgm:cxn modelId="{DDCC2576-063A-44B9-9241-BA9EBB66E9C9}" type="presOf" srcId="{F404398C-FCDF-4012-B25D-31A129E3DE38}" destId="{5971924A-C665-4130-95A2-AD5929B0DFC6}" srcOrd="0" destOrd="0" presId="urn:microsoft.com/office/officeart/2005/8/layout/vList2"/>
    <dgm:cxn modelId="{7DD8FC92-0315-450E-B3B5-C83F87F457C4}" type="presOf" srcId="{0A15AA65-04A7-4FA4-9C0C-C4744C87D414}" destId="{15EDDF4A-00F9-4729-9276-1174826997A4}" srcOrd="0" destOrd="0" presId="urn:microsoft.com/office/officeart/2005/8/layout/vList2"/>
    <dgm:cxn modelId="{BA3A1FB7-E715-43EB-B319-B420A7A32327}" srcId="{F404398C-FCDF-4012-B25D-31A129E3DE38}" destId="{9623BDB5-E553-424C-B11E-247A05A27C66}" srcOrd="3" destOrd="0" parTransId="{EA40FC64-2FAC-4D12-B49A-89222667568E}" sibTransId="{22A765AF-E35E-4B7E-970D-C02C8B4426C6}"/>
    <dgm:cxn modelId="{E1DAA4CD-97CC-415C-A03B-C72063A376CD}" type="presOf" srcId="{3EC642ED-DAF0-4ABD-B488-11CD146E54FB}" destId="{56AE000B-8194-49B6-B524-7781D2788A10}" srcOrd="0" destOrd="0" presId="urn:microsoft.com/office/officeart/2005/8/layout/vList2"/>
    <dgm:cxn modelId="{1E2E32D9-F4B6-4B03-8661-AEF3E868B568}" type="presOf" srcId="{006B6A1D-2C1E-487B-A4AE-300D0E75CEDD}" destId="{F0E7D6E7-0894-4049-B16E-3F0D79F1A841}" srcOrd="0" destOrd="0" presId="urn:microsoft.com/office/officeart/2005/8/layout/vList2"/>
    <dgm:cxn modelId="{ED2228F4-0D63-4C86-9D7C-421F2D274D91}" type="presParOf" srcId="{5971924A-C665-4130-95A2-AD5929B0DFC6}" destId="{2E103908-0CC6-47E9-BDD3-831F56952C20}" srcOrd="0" destOrd="0" presId="urn:microsoft.com/office/officeart/2005/8/layout/vList2"/>
    <dgm:cxn modelId="{9AEA517F-0D9B-4356-8D95-AB0E2A589C85}" type="presParOf" srcId="{5971924A-C665-4130-95A2-AD5929B0DFC6}" destId="{94684E8D-8F90-4094-B93E-D431A2349C9B}" srcOrd="1" destOrd="0" presId="urn:microsoft.com/office/officeart/2005/8/layout/vList2"/>
    <dgm:cxn modelId="{F177D8C9-31F5-4128-99C0-96FDC285A5B8}" type="presParOf" srcId="{5971924A-C665-4130-95A2-AD5929B0DFC6}" destId="{56AE000B-8194-49B6-B524-7781D2788A10}" srcOrd="2" destOrd="0" presId="urn:microsoft.com/office/officeart/2005/8/layout/vList2"/>
    <dgm:cxn modelId="{C54AEF9E-1BAA-4DBB-A19E-CEFFC2C47FB0}" type="presParOf" srcId="{5971924A-C665-4130-95A2-AD5929B0DFC6}" destId="{D21FF43F-48FE-48E3-96E7-D31EDDB45437}" srcOrd="3" destOrd="0" presId="urn:microsoft.com/office/officeart/2005/8/layout/vList2"/>
    <dgm:cxn modelId="{8391F684-B9A6-4E73-9450-6C9FD4F1DF17}" type="presParOf" srcId="{5971924A-C665-4130-95A2-AD5929B0DFC6}" destId="{15EDDF4A-00F9-4729-9276-1174826997A4}" srcOrd="4" destOrd="0" presId="urn:microsoft.com/office/officeart/2005/8/layout/vList2"/>
    <dgm:cxn modelId="{28390DF6-9CC3-4BC1-B632-4229677A725D}" type="presParOf" srcId="{5971924A-C665-4130-95A2-AD5929B0DFC6}" destId="{E4726E33-DFA7-4176-90DF-98FB9BE92965}" srcOrd="5" destOrd="0" presId="urn:microsoft.com/office/officeart/2005/8/layout/vList2"/>
    <dgm:cxn modelId="{53AC58AA-6386-4A0D-9D12-C39A917E73FD}" type="presParOf" srcId="{5971924A-C665-4130-95A2-AD5929B0DFC6}" destId="{EB4B85A6-FC10-4E84-A61B-77E618700B5D}" srcOrd="6" destOrd="0" presId="urn:microsoft.com/office/officeart/2005/8/layout/vList2"/>
    <dgm:cxn modelId="{16ED5880-EBB6-4595-853B-69CE16971DFD}" type="presParOf" srcId="{5971924A-C665-4130-95A2-AD5929B0DFC6}" destId="{51FEAD4F-126D-4CEF-A039-1DE0F3F2B576}" srcOrd="7" destOrd="0" presId="urn:microsoft.com/office/officeart/2005/8/layout/vList2"/>
    <dgm:cxn modelId="{75960F52-FCD1-4EFB-9781-507EA486D8C3}" type="presParOf" srcId="{5971924A-C665-4130-95A2-AD5929B0DFC6}" destId="{F0E7D6E7-0894-4049-B16E-3F0D79F1A841}" srcOrd="8" destOrd="0" presId="urn:microsoft.com/office/officeart/2005/8/layout/vList2"/>
    <dgm:cxn modelId="{5AB4B48F-0998-4856-A1F4-03BFD6F64506}" type="presParOf" srcId="{5971924A-C665-4130-95A2-AD5929B0DFC6}" destId="{88BD3454-CBFE-4816-B908-B7327C0040A0}" srcOrd="9" destOrd="0" presId="urn:microsoft.com/office/officeart/2005/8/layout/vList2"/>
    <dgm:cxn modelId="{C66C127E-D0F9-4F64-A21E-403BCE1A00AC}" type="presParOf" srcId="{5971924A-C665-4130-95A2-AD5929B0DFC6}" destId="{382B8855-0CEB-4073-B9CF-9D611FF2FD7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67C2749-7EF2-4A48-8059-BAD6DA9823E3}">
      <dgm:prSet/>
      <dgm:spPr/>
      <dgm:t>
        <a:bodyPr/>
        <a:lstStyle/>
        <a:p>
          <a:r>
            <a:rPr lang="es-NI" dirty="0"/>
            <a:t>El comando SET TRANSACTION se puede utilizar para iniciar una transacción de base de datos.</a:t>
          </a:r>
        </a:p>
      </dgm:t>
    </dgm:pt>
    <dgm:pt modelId="{ABC12BF4-341B-42DC-AAEC-D9671C21C3D7}" type="parTrans" cxnId="{3B14603E-73C8-4A31-A196-7EC1680804C0}">
      <dgm:prSet/>
      <dgm:spPr/>
      <dgm:t>
        <a:bodyPr/>
        <a:lstStyle/>
        <a:p>
          <a:endParaRPr lang="es-NI"/>
        </a:p>
      </dgm:t>
    </dgm:pt>
    <dgm:pt modelId="{57F699A6-9AC7-4559-847A-40CFF6921BB4}" type="sibTrans" cxnId="{3B14603E-73C8-4A31-A196-7EC1680804C0}">
      <dgm:prSet/>
      <dgm:spPr/>
      <dgm:t>
        <a:bodyPr/>
        <a:lstStyle/>
        <a:p>
          <a:endParaRPr lang="es-NI"/>
        </a:p>
      </dgm:t>
    </dgm:pt>
    <dgm:pt modelId="{D0930EBE-743B-4B0F-BCF4-4C32113B033B}">
      <dgm:prSet/>
      <dgm:spPr/>
      <dgm:t>
        <a:bodyPr/>
        <a:lstStyle/>
        <a:p>
          <a:r>
            <a:rPr lang="es-NI" dirty="0"/>
            <a:t> Este comando se utiliza para especificar características para la transacción que sigue. </a:t>
          </a:r>
        </a:p>
      </dgm:t>
    </dgm:pt>
    <dgm:pt modelId="{770C619A-9433-4E9A-A1F1-2D963FE5A937}" type="parTrans" cxnId="{0708544C-C61C-4A27-9476-016F621ACC07}">
      <dgm:prSet/>
      <dgm:spPr/>
      <dgm:t>
        <a:bodyPr/>
        <a:lstStyle/>
        <a:p>
          <a:endParaRPr lang="es-NI"/>
        </a:p>
      </dgm:t>
    </dgm:pt>
    <dgm:pt modelId="{3C41074B-D518-4BFD-8F66-07B10C4F5A53}" type="sibTrans" cxnId="{0708544C-C61C-4A27-9476-016F621ACC07}">
      <dgm:prSet/>
      <dgm:spPr/>
      <dgm:t>
        <a:bodyPr/>
        <a:lstStyle/>
        <a:p>
          <a:endParaRPr lang="es-NI"/>
        </a:p>
      </dgm:t>
    </dgm:pt>
    <dgm:pt modelId="{74DD3CD2-4A84-4093-8E5F-C60844B3F333}">
      <dgm:prSet/>
      <dgm:spPr/>
      <dgm:t>
        <a:bodyPr/>
        <a:lstStyle/>
        <a:p>
          <a:r>
            <a:rPr lang="es-NI" dirty="0"/>
            <a:t>Por ejemplo, puede especificar que una transacción sea de solo lectura o de lectura y escritura.</a:t>
          </a:r>
        </a:p>
      </dgm:t>
    </dgm:pt>
    <dgm:pt modelId="{38F8C51C-5817-448A-A225-DD57E1C81B3D}" type="parTrans" cxnId="{6C7D5732-95B5-4235-B8F1-B9EBF02A7038}">
      <dgm:prSet/>
      <dgm:spPr/>
      <dgm:t>
        <a:bodyPr/>
        <a:lstStyle/>
        <a:p>
          <a:endParaRPr lang="es-NI"/>
        </a:p>
      </dgm:t>
    </dgm:pt>
    <dgm:pt modelId="{8B0ADF32-4FAB-4A01-9273-4FA3964B0852}" type="sibTrans" cxnId="{6C7D5732-95B5-4235-B8F1-B9EBF02A7038}">
      <dgm:prSet/>
      <dgm:spPr/>
      <dgm:t>
        <a:bodyPr/>
        <a:lstStyle/>
        <a:p>
          <a:endParaRPr lang="es-NI"/>
        </a:p>
      </dgm:t>
    </dgm:pt>
    <dgm:pt modelId="{48669DCB-9108-4533-8C97-42A639A8E6F1}">
      <dgm:prSet phldrT="[Texto]"/>
      <dgm:spPr/>
      <dgm:t>
        <a:bodyPr/>
        <a:lstStyle/>
        <a:p>
          <a:r>
            <a:rPr lang="es-NI" dirty="0"/>
            <a:t>Sintaxis</a:t>
          </a:r>
        </a:p>
      </dgm:t>
    </dgm:pt>
    <dgm:pt modelId="{3C00160E-949F-476B-A718-CCBDAD44333D}" type="parTrans" cxnId="{9887F180-51E8-4B26-867B-08401B73C8EB}">
      <dgm:prSet/>
      <dgm:spPr/>
      <dgm:t>
        <a:bodyPr/>
        <a:lstStyle/>
        <a:p>
          <a:endParaRPr lang="es-NI"/>
        </a:p>
      </dgm:t>
    </dgm:pt>
    <dgm:pt modelId="{482774CE-FB94-4828-9B5E-F47201059620}" type="sibTrans" cxnId="{9887F180-51E8-4B26-867B-08401B73C8EB}">
      <dgm:prSet/>
      <dgm:spPr/>
      <dgm:t>
        <a:bodyPr/>
        <a:lstStyle/>
        <a:p>
          <a:endParaRPr lang="es-NI"/>
        </a:p>
      </dgm:t>
    </dgm:pt>
    <dgm:pt modelId="{A318DBBE-5F46-4262-B843-DAB7A4CEFC8F}">
      <dgm:prSet phldrT="[Texto]"/>
      <dgm:spPr/>
      <dgm:t>
        <a:bodyPr/>
        <a:lstStyle/>
        <a:p>
          <a:r>
            <a:rPr lang="en-US" dirty="0"/>
            <a:t>SET TRANSACTION [ READ WRITE | READ ONLY ];</a:t>
          </a:r>
          <a:endParaRPr lang="es-NI" dirty="0"/>
        </a:p>
      </dgm:t>
    </dgm:pt>
    <dgm:pt modelId="{069CF348-E159-4FB0-AE2F-DA29148E3E90}" type="parTrans" cxnId="{D95F9FCD-0FE1-4043-9541-74CC07BB98C1}">
      <dgm:prSet/>
      <dgm:spPr/>
      <dgm:t>
        <a:bodyPr/>
        <a:lstStyle/>
        <a:p>
          <a:endParaRPr lang="es-NI"/>
        </a:p>
      </dgm:t>
    </dgm:pt>
    <dgm:pt modelId="{89540960-6452-4DB9-BCB1-C28B295C62DF}" type="sibTrans" cxnId="{D95F9FCD-0FE1-4043-9541-74CC07BB98C1}">
      <dgm:prSet/>
      <dgm:spPr/>
      <dgm:t>
        <a:bodyPr/>
        <a:lstStyle/>
        <a:p>
          <a:endParaRPr lang="es-NI"/>
        </a:p>
      </dgm:t>
    </dgm:pt>
    <dgm:pt modelId="{DCCB70FF-3282-45C4-8FAA-90A519936FC3}">
      <dgm:prSet/>
      <dgm:spPr/>
      <dgm:t>
        <a:bodyPr/>
        <a:lstStyle/>
        <a:p>
          <a:r>
            <a:rPr lang="es-NI"/>
            <a:t>SET TRANSACTION ISOLATION LEVEL { READ UNCOMMITTED | READ COMMITTED | REPEATABLE READ | SNAPSHOT | SERIALIZABLE }</a:t>
          </a:r>
        </a:p>
      </dgm:t>
    </dgm:pt>
    <dgm:pt modelId="{63B56034-893B-4CFF-91D1-14265BD559EC}" type="parTrans" cxnId="{40471B0D-8F80-4941-B11E-DFD89CE5F180}">
      <dgm:prSet/>
      <dgm:spPr/>
      <dgm:t>
        <a:bodyPr/>
        <a:lstStyle/>
        <a:p>
          <a:endParaRPr lang="es-NI"/>
        </a:p>
      </dgm:t>
    </dgm:pt>
    <dgm:pt modelId="{E3DC7394-6FBF-4857-BC97-B7982FE41B89}" type="sibTrans" cxnId="{40471B0D-8F80-4941-B11E-DFD89CE5F180}">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8FDFF2AC-7870-4360-B671-353EA008DF82}" type="pres">
      <dgm:prSet presAssocID="{967C2749-7EF2-4A48-8059-BAD6DA9823E3}" presName="parentText" presStyleLbl="node1" presStyleIdx="0" presStyleCnt="3">
        <dgm:presLayoutVars>
          <dgm:chMax val="0"/>
          <dgm:bulletEnabled val="1"/>
        </dgm:presLayoutVars>
      </dgm:prSet>
      <dgm:spPr/>
    </dgm:pt>
    <dgm:pt modelId="{7208DCBC-0FA1-4C7F-8C35-A3CE4489B339}" type="pres">
      <dgm:prSet presAssocID="{57F699A6-9AC7-4559-847A-40CFF6921BB4}" presName="spacer" presStyleCnt="0"/>
      <dgm:spPr/>
    </dgm:pt>
    <dgm:pt modelId="{F9E3A917-8605-46D2-B598-601ED5E5B649}" type="pres">
      <dgm:prSet presAssocID="{D0930EBE-743B-4B0F-BCF4-4C32113B033B}" presName="parentText" presStyleLbl="node1" presStyleIdx="1" presStyleCnt="3">
        <dgm:presLayoutVars>
          <dgm:chMax val="0"/>
          <dgm:bulletEnabled val="1"/>
        </dgm:presLayoutVars>
      </dgm:prSet>
      <dgm:spPr/>
    </dgm:pt>
    <dgm:pt modelId="{6969F843-F0B6-48A8-87D6-151627AFCBE9}" type="pres">
      <dgm:prSet presAssocID="{D0930EBE-743B-4B0F-BCF4-4C32113B033B}" presName="childText" presStyleLbl="revTx" presStyleIdx="0" presStyleCnt="2">
        <dgm:presLayoutVars>
          <dgm:bulletEnabled val="1"/>
        </dgm:presLayoutVars>
      </dgm:prSet>
      <dgm:spPr/>
    </dgm:pt>
    <dgm:pt modelId="{B364C91A-C8F3-4978-BACD-B8E3AF741493}" type="pres">
      <dgm:prSet presAssocID="{48669DCB-9108-4533-8C97-42A639A8E6F1}" presName="parentText" presStyleLbl="node1" presStyleIdx="2" presStyleCnt="3">
        <dgm:presLayoutVars>
          <dgm:chMax val="0"/>
          <dgm:bulletEnabled val="1"/>
        </dgm:presLayoutVars>
      </dgm:prSet>
      <dgm:spPr/>
    </dgm:pt>
    <dgm:pt modelId="{38DF9700-B9FD-45DD-89B2-AD2238DCEFA2}" type="pres">
      <dgm:prSet presAssocID="{48669DCB-9108-4533-8C97-42A639A8E6F1}" presName="childText" presStyleLbl="revTx" presStyleIdx="1" presStyleCnt="2">
        <dgm:presLayoutVars>
          <dgm:bulletEnabled val="1"/>
        </dgm:presLayoutVars>
      </dgm:prSet>
      <dgm:spPr/>
    </dgm:pt>
  </dgm:ptLst>
  <dgm:cxnLst>
    <dgm:cxn modelId="{40471B0D-8F80-4941-B11E-DFD89CE5F180}" srcId="{48669DCB-9108-4533-8C97-42A639A8E6F1}" destId="{DCCB70FF-3282-45C4-8FAA-90A519936FC3}" srcOrd="1" destOrd="0" parTransId="{63B56034-893B-4CFF-91D1-14265BD559EC}" sibTransId="{E3DC7394-6FBF-4857-BC97-B7982FE41B89}"/>
    <dgm:cxn modelId="{8BB7C712-B9A4-4895-9B94-6043EF7A5BD5}" type="presOf" srcId="{DCCB70FF-3282-45C4-8FAA-90A519936FC3}" destId="{38DF9700-B9FD-45DD-89B2-AD2238DCEFA2}" srcOrd="0" destOrd="1" presId="urn:microsoft.com/office/officeart/2005/8/layout/vList2"/>
    <dgm:cxn modelId="{19A22C1B-A4D7-49C4-826F-199F00DF339E}" type="presOf" srcId="{48669DCB-9108-4533-8C97-42A639A8E6F1}" destId="{B364C91A-C8F3-4978-BACD-B8E3AF741493}" srcOrd="0" destOrd="0" presId="urn:microsoft.com/office/officeart/2005/8/layout/vList2"/>
    <dgm:cxn modelId="{6C7D5732-95B5-4235-B8F1-B9EBF02A7038}" srcId="{D0930EBE-743B-4B0F-BCF4-4C32113B033B}" destId="{74DD3CD2-4A84-4093-8E5F-C60844B3F333}" srcOrd="0" destOrd="0" parTransId="{38F8C51C-5817-448A-A225-DD57E1C81B3D}" sibTransId="{8B0ADF32-4FAB-4A01-9273-4FA3964B0852}"/>
    <dgm:cxn modelId="{3B14603E-73C8-4A31-A196-7EC1680804C0}" srcId="{F404398C-FCDF-4012-B25D-31A129E3DE38}" destId="{967C2749-7EF2-4A48-8059-BAD6DA9823E3}" srcOrd="0" destOrd="0" parTransId="{ABC12BF4-341B-42DC-AAEC-D9671C21C3D7}" sibTransId="{57F699A6-9AC7-4559-847A-40CFF6921BB4}"/>
    <dgm:cxn modelId="{0708544C-C61C-4A27-9476-016F621ACC07}" srcId="{F404398C-FCDF-4012-B25D-31A129E3DE38}" destId="{D0930EBE-743B-4B0F-BCF4-4C32113B033B}" srcOrd="1" destOrd="0" parTransId="{770C619A-9433-4E9A-A1F1-2D963FE5A937}" sibTransId="{3C41074B-D518-4BFD-8F66-07B10C4F5A53}"/>
    <dgm:cxn modelId="{A26D7950-B62C-4197-9171-4660BC07CC14}" type="presOf" srcId="{D0930EBE-743B-4B0F-BCF4-4C32113B033B}" destId="{F9E3A917-8605-46D2-B598-601ED5E5B649}"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9887F180-51E8-4B26-867B-08401B73C8EB}" srcId="{F404398C-FCDF-4012-B25D-31A129E3DE38}" destId="{48669DCB-9108-4533-8C97-42A639A8E6F1}" srcOrd="2" destOrd="0" parTransId="{3C00160E-949F-476B-A718-CCBDAD44333D}" sibTransId="{482774CE-FB94-4828-9B5E-F47201059620}"/>
    <dgm:cxn modelId="{BF3EE39D-35A7-4096-B901-710EA7D4F999}" type="presOf" srcId="{A318DBBE-5F46-4262-B843-DAB7A4CEFC8F}" destId="{38DF9700-B9FD-45DD-89B2-AD2238DCEFA2}" srcOrd="0" destOrd="0" presId="urn:microsoft.com/office/officeart/2005/8/layout/vList2"/>
    <dgm:cxn modelId="{DAAC53BB-1ACD-41DA-99E9-649FC35FA52D}" type="presOf" srcId="{967C2749-7EF2-4A48-8059-BAD6DA9823E3}" destId="{8FDFF2AC-7870-4360-B671-353EA008DF82}" srcOrd="0" destOrd="0" presId="urn:microsoft.com/office/officeart/2005/8/layout/vList2"/>
    <dgm:cxn modelId="{D95F9FCD-0FE1-4043-9541-74CC07BB98C1}" srcId="{48669DCB-9108-4533-8C97-42A639A8E6F1}" destId="{A318DBBE-5F46-4262-B843-DAB7A4CEFC8F}" srcOrd="0" destOrd="0" parTransId="{069CF348-E159-4FB0-AE2F-DA29148E3E90}" sibTransId="{89540960-6452-4DB9-BCB1-C28B295C62DF}"/>
    <dgm:cxn modelId="{61D77FDD-0165-4D13-A90B-69D9729E9F9C}" type="presOf" srcId="{74DD3CD2-4A84-4093-8E5F-C60844B3F333}" destId="{6969F843-F0B6-48A8-87D6-151627AFCBE9}" srcOrd="0" destOrd="0" presId="urn:microsoft.com/office/officeart/2005/8/layout/vList2"/>
    <dgm:cxn modelId="{BC04C24A-0DE8-412B-B4E5-F3DEF89084E6}" type="presParOf" srcId="{5971924A-C665-4130-95A2-AD5929B0DFC6}" destId="{8FDFF2AC-7870-4360-B671-353EA008DF82}" srcOrd="0" destOrd="0" presId="urn:microsoft.com/office/officeart/2005/8/layout/vList2"/>
    <dgm:cxn modelId="{A87C2DFB-99D3-4338-BDA2-6BF6FE9F4FED}" type="presParOf" srcId="{5971924A-C665-4130-95A2-AD5929B0DFC6}" destId="{7208DCBC-0FA1-4C7F-8C35-A3CE4489B339}" srcOrd="1" destOrd="0" presId="urn:microsoft.com/office/officeart/2005/8/layout/vList2"/>
    <dgm:cxn modelId="{5C8A8924-9ABF-441B-9603-1F0F372882E2}" type="presParOf" srcId="{5971924A-C665-4130-95A2-AD5929B0DFC6}" destId="{F9E3A917-8605-46D2-B598-601ED5E5B649}" srcOrd="2" destOrd="0" presId="urn:microsoft.com/office/officeart/2005/8/layout/vList2"/>
    <dgm:cxn modelId="{42ED1D32-74B9-4401-8725-5FA9C77F94F3}" type="presParOf" srcId="{5971924A-C665-4130-95A2-AD5929B0DFC6}" destId="{6969F843-F0B6-48A8-87D6-151627AFCBE9}" srcOrd="3" destOrd="0" presId="urn:microsoft.com/office/officeart/2005/8/layout/vList2"/>
    <dgm:cxn modelId="{5DF729A8-CD7E-44E3-87A8-7D4F584C9323}" type="presParOf" srcId="{5971924A-C665-4130-95A2-AD5929B0DFC6}" destId="{B364C91A-C8F3-4978-BACD-B8E3AF741493}" srcOrd="4" destOrd="0" presId="urn:microsoft.com/office/officeart/2005/8/layout/vList2"/>
    <dgm:cxn modelId="{B12A355E-E295-4612-AF0D-E422E4387EE7}" type="presParOf" srcId="{5971924A-C665-4130-95A2-AD5929B0DFC6}" destId="{38DF9700-B9FD-45DD-89B2-AD2238DCEFA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72A9DAF0-2BD7-43D3-AD72-B9EC7AF01A25}">
      <dgm:prSet/>
      <dgm:spPr/>
      <dgm:t>
        <a:bodyPr/>
        <a:lstStyle/>
        <a:p>
          <a:r>
            <a:rPr lang="es-NI"/>
            <a:t>¿Porqué es requerido un nivel de aislamiento?</a:t>
          </a:r>
        </a:p>
      </dgm:t>
    </dgm:pt>
    <dgm:pt modelId="{F4082191-7A67-46AA-BE9B-3CF8E5960C5E}" type="parTrans" cxnId="{F38DBB48-5354-47ED-A84A-1B6B4F144A7C}">
      <dgm:prSet/>
      <dgm:spPr/>
      <dgm:t>
        <a:bodyPr/>
        <a:lstStyle/>
        <a:p>
          <a:endParaRPr lang="es-NI"/>
        </a:p>
      </dgm:t>
    </dgm:pt>
    <dgm:pt modelId="{AEE07439-C33F-476F-9EE3-73DE089A3D2F}" type="sibTrans" cxnId="{F38DBB48-5354-47ED-A84A-1B6B4F144A7C}">
      <dgm:prSet/>
      <dgm:spPr/>
      <dgm:t>
        <a:bodyPr/>
        <a:lstStyle/>
        <a:p>
          <a:endParaRPr lang="es-NI"/>
        </a:p>
      </dgm:t>
    </dgm:pt>
    <dgm:pt modelId="{B6277463-271B-4BA2-AB9A-F88CDE674C5C}">
      <dgm:prSet phldrT="[Texto]"/>
      <dgm:spPr/>
      <dgm:t>
        <a:bodyPr/>
        <a:lstStyle/>
        <a:p>
          <a:r>
            <a:rPr lang="es-NI" dirty="0"/>
            <a:t>Pérdida de Datos (</a:t>
          </a:r>
          <a:r>
            <a:rPr lang="es-NI" dirty="0" err="1"/>
            <a:t>Loss</a:t>
          </a:r>
          <a:r>
            <a:rPr lang="es-NI" dirty="0"/>
            <a:t> Data)</a:t>
          </a:r>
        </a:p>
      </dgm:t>
    </dgm:pt>
    <dgm:pt modelId="{2309ED6D-6A89-45A0-B163-CE58C836BAA2}" type="parTrans" cxnId="{3F44D24B-3B4E-4644-9EBA-0B2845FBE0DC}">
      <dgm:prSet/>
      <dgm:spPr/>
      <dgm:t>
        <a:bodyPr/>
        <a:lstStyle/>
        <a:p>
          <a:endParaRPr lang="es-NI"/>
        </a:p>
      </dgm:t>
    </dgm:pt>
    <dgm:pt modelId="{E400EDE1-D30A-45A5-BF8D-6F00AE355587}" type="sibTrans" cxnId="{3F44D24B-3B4E-4644-9EBA-0B2845FBE0DC}">
      <dgm:prSet/>
      <dgm:spPr/>
      <dgm:t>
        <a:bodyPr/>
        <a:lstStyle/>
        <a:p>
          <a:endParaRPr lang="es-NI"/>
        </a:p>
      </dgm:t>
    </dgm:pt>
    <dgm:pt modelId="{F3AABD23-B478-4704-95B2-CD62EF2723F4}">
      <dgm:prSet phldrT="[Texto]"/>
      <dgm:spPr/>
      <dgm:t>
        <a:bodyPr/>
        <a:lstStyle/>
        <a:p>
          <a:r>
            <a:rPr lang="es-NI" dirty="0"/>
            <a:t>Lecturas Sucias (</a:t>
          </a:r>
          <a:r>
            <a:rPr lang="es-NI" dirty="0" err="1"/>
            <a:t>Dirty</a:t>
          </a:r>
          <a:r>
            <a:rPr lang="es-NI" dirty="0"/>
            <a:t> </a:t>
          </a:r>
          <a:r>
            <a:rPr lang="es-NI" dirty="0" err="1"/>
            <a:t>Read</a:t>
          </a:r>
          <a:r>
            <a:rPr lang="es-NI" dirty="0"/>
            <a:t>)</a:t>
          </a:r>
        </a:p>
      </dgm:t>
    </dgm:pt>
    <dgm:pt modelId="{E8959A87-D582-47F1-92B1-08A197DD798F}" type="parTrans" cxnId="{814B89AB-BBFE-4F9B-B3BF-93DD8F090A8D}">
      <dgm:prSet/>
      <dgm:spPr/>
    </dgm:pt>
    <dgm:pt modelId="{CA066D5D-1574-4FAF-AB45-A05A5C3A6F3E}" type="sibTrans" cxnId="{814B89AB-BBFE-4F9B-B3BF-93DD8F090A8D}">
      <dgm:prSet/>
      <dgm:spPr/>
    </dgm:pt>
    <dgm:pt modelId="{E0967CF9-3918-48B7-B03C-F8EF81C5C468}">
      <dgm:prSet phldrT="[Texto]"/>
      <dgm:spPr/>
      <dgm:t>
        <a:bodyPr/>
        <a:lstStyle/>
        <a:p>
          <a:r>
            <a:rPr lang="es-NI" dirty="0"/>
            <a:t>Lecturas Fantasmas (</a:t>
          </a:r>
          <a:r>
            <a:rPr lang="es-NI" dirty="0" err="1"/>
            <a:t>Phantom</a:t>
          </a:r>
          <a:r>
            <a:rPr lang="es-NI" dirty="0"/>
            <a:t> </a:t>
          </a:r>
          <a:r>
            <a:rPr lang="es-NI" dirty="0" err="1"/>
            <a:t>Read</a:t>
          </a:r>
          <a:r>
            <a:rPr lang="es-NI" dirty="0"/>
            <a:t>)</a:t>
          </a:r>
        </a:p>
      </dgm:t>
    </dgm:pt>
    <dgm:pt modelId="{ECD9F76F-00B9-4161-BCD4-FBF3E3CFDCEF}" type="parTrans" cxnId="{389D0F9A-16FC-4306-97D9-3A9C88A16443}">
      <dgm:prSet/>
      <dgm:spPr/>
    </dgm:pt>
    <dgm:pt modelId="{F6B195C1-C861-49B5-A756-B0226460D4C6}" type="sibTrans" cxnId="{389D0F9A-16FC-4306-97D9-3A9C88A16443}">
      <dgm:prSet/>
      <dgm:spPr/>
    </dgm:pt>
    <dgm:pt modelId="{E6CAF028-F030-4596-9ECE-0F7BA5757B9F}">
      <dgm:prSet phldrT="[Texto]"/>
      <dgm:spPr/>
      <dgm:t>
        <a:bodyPr/>
        <a:lstStyle/>
        <a:p>
          <a:r>
            <a:rPr lang="es-NI" dirty="0"/>
            <a:t>Análisis de Inconsistencias (</a:t>
          </a:r>
          <a:r>
            <a:rPr lang="es-NI" dirty="0" err="1"/>
            <a:t>Inconsistency</a:t>
          </a:r>
          <a:r>
            <a:rPr lang="es-NI" dirty="0"/>
            <a:t> </a:t>
          </a:r>
          <a:r>
            <a:rPr lang="es-NI" dirty="0" err="1"/>
            <a:t>Analysis</a:t>
          </a:r>
          <a:r>
            <a:rPr lang="es-NI" dirty="0"/>
            <a:t>)</a:t>
          </a:r>
        </a:p>
      </dgm:t>
    </dgm:pt>
    <dgm:pt modelId="{817AF89B-CEB1-4AB7-8A8A-0F0195C7AD24}" type="parTrans" cxnId="{0E3F0A5D-DBE5-4215-AF0B-48673F9943FE}">
      <dgm:prSet/>
      <dgm:spPr/>
    </dgm:pt>
    <dgm:pt modelId="{4D0AAD57-769C-4330-8984-E03189BCF9E9}" type="sibTrans" cxnId="{0E3F0A5D-DBE5-4215-AF0B-48673F9943FE}">
      <dgm:prSet/>
      <dgm:spPr/>
    </dgm:pt>
    <dgm:pt modelId="{5971924A-C665-4130-95A2-AD5929B0DFC6}" type="pres">
      <dgm:prSet presAssocID="{F404398C-FCDF-4012-B25D-31A129E3DE38}" presName="linear" presStyleCnt="0">
        <dgm:presLayoutVars>
          <dgm:animLvl val="lvl"/>
          <dgm:resizeHandles val="exact"/>
        </dgm:presLayoutVars>
      </dgm:prSet>
      <dgm:spPr/>
    </dgm:pt>
    <dgm:pt modelId="{78E8E401-0F16-4805-B879-71ADDD93F318}" type="pres">
      <dgm:prSet presAssocID="{72A9DAF0-2BD7-43D3-AD72-B9EC7AF01A25}" presName="parentText" presStyleLbl="node1" presStyleIdx="0" presStyleCnt="1">
        <dgm:presLayoutVars>
          <dgm:chMax val="0"/>
          <dgm:bulletEnabled val="1"/>
        </dgm:presLayoutVars>
      </dgm:prSet>
      <dgm:spPr/>
    </dgm:pt>
    <dgm:pt modelId="{A0D01CA8-7398-4DF6-845B-303DEF0F49FF}" type="pres">
      <dgm:prSet presAssocID="{72A9DAF0-2BD7-43D3-AD72-B9EC7AF01A25}" presName="childText" presStyleLbl="revTx" presStyleIdx="0" presStyleCnt="1">
        <dgm:presLayoutVars>
          <dgm:bulletEnabled val="1"/>
        </dgm:presLayoutVars>
      </dgm:prSet>
      <dgm:spPr/>
    </dgm:pt>
  </dgm:ptLst>
  <dgm:cxnLst>
    <dgm:cxn modelId="{11031111-F090-43A2-A94E-D810694072BC}" type="presOf" srcId="{E6CAF028-F030-4596-9ECE-0F7BA5757B9F}" destId="{A0D01CA8-7398-4DF6-845B-303DEF0F49FF}" srcOrd="0" destOrd="3" presId="urn:microsoft.com/office/officeart/2005/8/layout/vList2"/>
    <dgm:cxn modelId="{33139436-12D3-4B37-B27D-4B380A50F8E6}" type="presOf" srcId="{F3AABD23-B478-4704-95B2-CD62EF2723F4}" destId="{A0D01CA8-7398-4DF6-845B-303DEF0F49FF}" srcOrd="0" destOrd="1" presId="urn:microsoft.com/office/officeart/2005/8/layout/vList2"/>
    <dgm:cxn modelId="{0E3F0A5D-DBE5-4215-AF0B-48673F9943FE}" srcId="{72A9DAF0-2BD7-43D3-AD72-B9EC7AF01A25}" destId="{E6CAF028-F030-4596-9ECE-0F7BA5757B9F}" srcOrd="3" destOrd="0" parTransId="{817AF89B-CEB1-4AB7-8A8A-0F0195C7AD24}" sibTransId="{4D0AAD57-769C-4330-8984-E03189BCF9E9}"/>
    <dgm:cxn modelId="{F38DBB48-5354-47ED-A84A-1B6B4F144A7C}" srcId="{F404398C-FCDF-4012-B25D-31A129E3DE38}" destId="{72A9DAF0-2BD7-43D3-AD72-B9EC7AF01A25}" srcOrd="0" destOrd="0" parTransId="{F4082191-7A67-46AA-BE9B-3CF8E5960C5E}" sibTransId="{AEE07439-C33F-476F-9EE3-73DE089A3D2F}"/>
    <dgm:cxn modelId="{3F44D24B-3B4E-4644-9EBA-0B2845FBE0DC}" srcId="{72A9DAF0-2BD7-43D3-AD72-B9EC7AF01A25}" destId="{B6277463-271B-4BA2-AB9A-F88CDE674C5C}" srcOrd="0" destOrd="0" parTransId="{2309ED6D-6A89-45A0-B163-CE58C836BAA2}" sibTransId="{E400EDE1-D30A-45A5-BF8D-6F00AE355587}"/>
    <dgm:cxn modelId="{DDCC2576-063A-44B9-9241-BA9EBB66E9C9}" type="presOf" srcId="{F404398C-FCDF-4012-B25D-31A129E3DE38}" destId="{5971924A-C665-4130-95A2-AD5929B0DFC6}" srcOrd="0" destOrd="0" presId="urn:microsoft.com/office/officeart/2005/8/layout/vList2"/>
    <dgm:cxn modelId="{0C0CFE7B-3FB9-4761-A706-3220BD89963E}" type="presOf" srcId="{B6277463-271B-4BA2-AB9A-F88CDE674C5C}" destId="{A0D01CA8-7398-4DF6-845B-303DEF0F49FF}" srcOrd="0" destOrd="0" presId="urn:microsoft.com/office/officeart/2005/8/layout/vList2"/>
    <dgm:cxn modelId="{389D0F9A-16FC-4306-97D9-3A9C88A16443}" srcId="{72A9DAF0-2BD7-43D3-AD72-B9EC7AF01A25}" destId="{E0967CF9-3918-48B7-B03C-F8EF81C5C468}" srcOrd="2" destOrd="0" parTransId="{ECD9F76F-00B9-4161-BCD4-FBF3E3CFDCEF}" sibTransId="{F6B195C1-C861-49B5-A756-B0226460D4C6}"/>
    <dgm:cxn modelId="{814B89AB-BBFE-4F9B-B3BF-93DD8F090A8D}" srcId="{72A9DAF0-2BD7-43D3-AD72-B9EC7AF01A25}" destId="{F3AABD23-B478-4704-95B2-CD62EF2723F4}" srcOrd="1" destOrd="0" parTransId="{E8959A87-D582-47F1-92B1-08A197DD798F}" sibTransId="{CA066D5D-1574-4FAF-AB45-A05A5C3A6F3E}"/>
    <dgm:cxn modelId="{EF861CED-8BFF-4EEE-BCFD-063EA9CFAED1}" type="presOf" srcId="{72A9DAF0-2BD7-43D3-AD72-B9EC7AF01A25}" destId="{78E8E401-0F16-4805-B879-71ADDD93F318}" srcOrd="0" destOrd="0" presId="urn:microsoft.com/office/officeart/2005/8/layout/vList2"/>
    <dgm:cxn modelId="{3B2295FA-311A-4532-B2BF-054F70074534}" type="presOf" srcId="{E0967CF9-3918-48B7-B03C-F8EF81C5C468}" destId="{A0D01CA8-7398-4DF6-845B-303DEF0F49FF}" srcOrd="0" destOrd="2" presId="urn:microsoft.com/office/officeart/2005/8/layout/vList2"/>
    <dgm:cxn modelId="{4CE1F2F0-1EE9-4AF4-B103-39121E75475A}" type="presParOf" srcId="{5971924A-C665-4130-95A2-AD5929B0DFC6}" destId="{78E8E401-0F16-4805-B879-71ADDD93F318}" srcOrd="0" destOrd="0" presId="urn:microsoft.com/office/officeart/2005/8/layout/vList2"/>
    <dgm:cxn modelId="{3607DA94-A9CB-4EBF-8B3D-8C0F8D69D02A}" type="presParOf" srcId="{5971924A-C665-4130-95A2-AD5929B0DFC6}" destId="{A0D01CA8-7398-4DF6-845B-303DEF0F49F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D941402D-6737-40DB-A7CF-E2F5079C4AC4}">
      <dgm:prSet/>
      <dgm:spPr/>
      <dgm:t>
        <a:bodyPr/>
        <a:lstStyle/>
        <a:p>
          <a:r>
            <a:rPr lang="es-NI" dirty="0"/>
            <a:t>Tomemos un ejemplo</a:t>
          </a:r>
        </a:p>
      </dgm:t>
    </dgm:pt>
    <dgm:pt modelId="{3C411DA9-2BEB-4B77-B21B-553FBCD505C7}" type="parTrans" cxnId="{A28EB9E9-007D-46A8-8C32-70AAED3FF1D0}">
      <dgm:prSet/>
      <dgm:spPr/>
      <dgm:t>
        <a:bodyPr/>
        <a:lstStyle/>
        <a:p>
          <a:endParaRPr lang="es-NI"/>
        </a:p>
      </dgm:t>
    </dgm:pt>
    <dgm:pt modelId="{F1D1040F-99E4-463A-93AC-99ADBDF7E89E}" type="sibTrans" cxnId="{A28EB9E9-007D-46A8-8C32-70AAED3FF1D0}">
      <dgm:prSet/>
      <dgm:spPr/>
      <dgm:t>
        <a:bodyPr/>
        <a:lstStyle/>
        <a:p>
          <a:endParaRPr lang="es-NI"/>
        </a:p>
      </dgm:t>
    </dgm:pt>
    <dgm:pt modelId="{3A7F1722-E660-4EAE-B7E7-84D311864FC5}">
      <dgm:prSet/>
      <dgm:spPr/>
      <dgm:t>
        <a:bodyPr/>
        <a:lstStyle/>
        <a:p>
          <a:r>
            <a:rPr lang="es-NI" dirty="0"/>
            <a:t>Supongamos que hay 2 usuarios que acceden a la misma tabla, en el mismo momento, para actualizar la misma fila. </a:t>
          </a:r>
        </a:p>
      </dgm:t>
    </dgm:pt>
    <dgm:pt modelId="{4B69FF40-F84C-4D4F-B174-246A48B4F709}" type="parTrans" cxnId="{2940D039-1C31-4108-8174-91BF86ED3AFF}">
      <dgm:prSet/>
      <dgm:spPr/>
      <dgm:t>
        <a:bodyPr/>
        <a:lstStyle/>
        <a:p>
          <a:endParaRPr lang="es-NI"/>
        </a:p>
      </dgm:t>
    </dgm:pt>
    <dgm:pt modelId="{DB3C7E4D-8407-4B7B-AC23-CB15C09A3924}" type="sibTrans" cxnId="{2940D039-1C31-4108-8174-91BF86ED3AFF}">
      <dgm:prSet/>
      <dgm:spPr/>
      <dgm:t>
        <a:bodyPr/>
        <a:lstStyle/>
        <a:p>
          <a:endParaRPr lang="es-NI"/>
        </a:p>
      </dgm:t>
    </dgm:pt>
    <dgm:pt modelId="{6AA7136E-963A-4CF0-A04D-41E699A60332}">
      <dgm:prSet/>
      <dgm:spPr/>
      <dgm:t>
        <a:bodyPr/>
        <a:lstStyle/>
        <a:p>
          <a:r>
            <a:rPr lang="es-NI" dirty="0"/>
            <a:t>Cada transacción desconoce la otra transacción. </a:t>
          </a:r>
        </a:p>
      </dgm:t>
    </dgm:pt>
    <dgm:pt modelId="{AE17B108-1F95-4CD8-837D-B6034D1C943F}" type="parTrans" cxnId="{943BB5EF-AAAC-4BB2-AD2F-CCF44AFA83A1}">
      <dgm:prSet/>
      <dgm:spPr/>
      <dgm:t>
        <a:bodyPr/>
        <a:lstStyle/>
        <a:p>
          <a:endParaRPr lang="es-NI"/>
        </a:p>
      </dgm:t>
    </dgm:pt>
    <dgm:pt modelId="{87B9AFCD-AE56-41B1-BCB2-2D071F68F5A1}" type="sibTrans" cxnId="{943BB5EF-AAAC-4BB2-AD2F-CCF44AFA83A1}">
      <dgm:prSet/>
      <dgm:spPr/>
      <dgm:t>
        <a:bodyPr/>
        <a:lstStyle/>
        <a:p>
          <a:endParaRPr lang="es-NI"/>
        </a:p>
      </dgm:t>
    </dgm:pt>
    <dgm:pt modelId="{CAFC1411-B3F0-49A6-BA04-0FBEEDB3C328}">
      <dgm:prSet/>
      <dgm:spPr/>
      <dgm:t>
        <a:bodyPr/>
        <a:lstStyle/>
        <a:p>
          <a:r>
            <a:rPr lang="es-NI" dirty="0"/>
            <a:t>El usuario A actualiza la fila y luego el usuario B actualiza la misma fila.</a:t>
          </a:r>
        </a:p>
      </dgm:t>
    </dgm:pt>
    <dgm:pt modelId="{30EF32B9-5ABD-49EA-BB7B-F7A8A4722BA9}" type="parTrans" cxnId="{B1326596-F54E-4D08-AD13-CD52E9C30E9D}">
      <dgm:prSet/>
      <dgm:spPr/>
      <dgm:t>
        <a:bodyPr/>
        <a:lstStyle/>
        <a:p>
          <a:endParaRPr lang="es-NI"/>
        </a:p>
      </dgm:t>
    </dgm:pt>
    <dgm:pt modelId="{4FE3C0B9-F0F8-44EE-A872-400EE442AFA0}" type="sibTrans" cxnId="{B1326596-F54E-4D08-AD13-CD52E9C30E9D}">
      <dgm:prSet/>
      <dgm:spPr/>
      <dgm:t>
        <a:bodyPr/>
        <a:lstStyle/>
        <a:p>
          <a:endParaRPr lang="es-NI"/>
        </a:p>
      </dgm:t>
    </dgm:pt>
    <dgm:pt modelId="{710936AD-D914-437F-BA72-1ABF1AC2EF82}">
      <dgm:prSet/>
      <dgm:spPr/>
      <dgm:t>
        <a:bodyPr/>
        <a:lstStyle/>
        <a:p>
          <a:r>
            <a:rPr lang="es-NI" dirty="0"/>
            <a:t>Lo que sucedió aquí es la última transacción que hizo que mi Usuario B sobrescribiera el registro actualizado del Usuario A y el Usuario A perdió sus datos en la tabla.</a:t>
          </a:r>
        </a:p>
      </dgm:t>
    </dgm:pt>
    <dgm:pt modelId="{5EA28A8A-B634-46FD-BB2E-BDE7DF906324}" type="parTrans" cxnId="{FB7457DE-D253-417C-A506-7119FA2A30C2}">
      <dgm:prSet/>
      <dgm:spPr/>
      <dgm:t>
        <a:bodyPr/>
        <a:lstStyle/>
        <a:p>
          <a:endParaRPr lang="es-NI"/>
        </a:p>
      </dgm:t>
    </dgm:pt>
    <dgm:pt modelId="{B5DEFDFC-8C16-4320-BC2C-C26DAE629F81}" type="sibTrans" cxnId="{FB7457DE-D253-417C-A506-7119FA2A30C2}">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246A3896-EEC1-475B-B22A-1F0872B05CFF}" type="pres">
      <dgm:prSet presAssocID="{D941402D-6737-40DB-A7CF-E2F5079C4AC4}" presName="parentText" presStyleLbl="node1" presStyleIdx="0" presStyleCnt="5">
        <dgm:presLayoutVars>
          <dgm:chMax val="0"/>
          <dgm:bulletEnabled val="1"/>
        </dgm:presLayoutVars>
      </dgm:prSet>
      <dgm:spPr/>
    </dgm:pt>
    <dgm:pt modelId="{C585E857-600A-4104-A7E6-E4808C155963}" type="pres">
      <dgm:prSet presAssocID="{F1D1040F-99E4-463A-93AC-99ADBDF7E89E}" presName="spacer" presStyleCnt="0"/>
      <dgm:spPr/>
    </dgm:pt>
    <dgm:pt modelId="{97D24554-D21F-49BB-94CA-C79B862D9593}" type="pres">
      <dgm:prSet presAssocID="{3A7F1722-E660-4EAE-B7E7-84D311864FC5}" presName="parentText" presStyleLbl="node1" presStyleIdx="1" presStyleCnt="5">
        <dgm:presLayoutVars>
          <dgm:chMax val="0"/>
          <dgm:bulletEnabled val="1"/>
        </dgm:presLayoutVars>
      </dgm:prSet>
      <dgm:spPr/>
    </dgm:pt>
    <dgm:pt modelId="{0474092E-0627-4C5F-9111-982B207D5BFD}" type="pres">
      <dgm:prSet presAssocID="{DB3C7E4D-8407-4B7B-AC23-CB15C09A3924}" presName="spacer" presStyleCnt="0"/>
      <dgm:spPr/>
    </dgm:pt>
    <dgm:pt modelId="{503C817E-642C-4F2C-95D3-E6035A13F9EA}" type="pres">
      <dgm:prSet presAssocID="{6AA7136E-963A-4CF0-A04D-41E699A60332}" presName="parentText" presStyleLbl="node1" presStyleIdx="2" presStyleCnt="5">
        <dgm:presLayoutVars>
          <dgm:chMax val="0"/>
          <dgm:bulletEnabled val="1"/>
        </dgm:presLayoutVars>
      </dgm:prSet>
      <dgm:spPr/>
    </dgm:pt>
    <dgm:pt modelId="{B111EDE3-D367-4FCD-81C6-AEB30A7C083C}" type="pres">
      <dgm:prSet presAssocID="{87B9AFCD-AE56-41B1-BCB2-2D071F68F5A1}" presName="spacer" presStyleCnt="0"/>
      <dgm:spPr/>
    </dgm:pt>
    <dgm:pt modelId="{22AE3D8E-9523-4B84-A4A5-6E22B76A693D}" type="pres">
      <dgm:prSet presAssocID="{CAFC1411-B3F0-49A6-BA04-0FBEEDB3C328}" presName="parentText" presStyleLbl="node1" presStyleIdx="3" presStyleCnt="5">
        <dgm:presLayoutVars>
          <dgm:chMax val="0"/>
          <dgm:bulletEnabled val="1"/>
        </dgm:presLayoutVars>
      </dgm:prSet>
      <dgm:spPr/>
    </dgm:pt>
    <dgm:pt modelId="{C4D79B45-2DB7-4F13-A365-FE9FDA2E905F}" type="pres">
      <dgm:prSet presAssocID="{4FE3C0B9-F0F8-44EE-A872-400EE442AFA0}" presName="spacer" presStyleCnt="0"/>
      <dgm:spPr/>
    </dgm:pt>
    <dgm:pt modelId="{5F7E59DC-247B-4DAA-9B38-41BE750A0690}" type="pres">
      <dgm:prSet presAssocID="{710936AD-D914-437F-BA72-1ABF1AC2EF82}" presName="parentText" presStyleLbl="node1" presStyleIdx="4" presStyleCnt="5">
        <dgm:presLayoutVars>
          <dgm:chMax val="0"/>
          <dgm:bulletEnabled val="1"/>
        </dgm:presLayoutVars>
      </dgm:prSet>
      <dgm:spPr/>
    </dgm:pt>
  </dgm:ptLst>
  <dgm:cxnLst>
    <dgm:cxn modelId="{CF463D26-3983-4A2F-8EF0-B3E7F1869FB6}" type="presOf" srcId="{CAFC1411-B3F0-49A6-BA04-0FBEEDB3C328}" destId="{22AE3D8E-9523-4B84-A4A5-6E22B76A693D}" srcOrd="0" destOrd="0" presId="urn:microsoft.com/office/officeart/2005/8/layout/vList2"/>
    <dgm:cxn modelId="{2940D039-1C31-4108-8174-91BF86ED3AFF}" srcId="{F404398C-FCDF-4012-B25D-31A129E3DE38}" destId="{3A7F1722-E660-4EAE-B7E7-84D311864FC5}" srcOrd="1" destOrd="0" parTransId="{4B69FF40-F84C-4D4F-B174-246A48B4F709}" sibTransId="{DB3C7E4D-8407-4B7B-AC23-CB15C09A3924}"/>
    <dgm:cxn modelId="{DDCC2576-063A-44B9-9241-BA9EBB66E9C9}" type="presOf" srcId="{F404398C-FCDF-4012-B25D-31A129E3DE38}" destId="{5971924A-C665-4130-95A2-AD5929B0DFC6}" srcOrd="0" destOrd="0" presId="urn:microsoft.com/office/officeart/2005/8/layout/vList2"/>
    <dgm:cxn modelId="{BB094B76-9C4F-46CF-8F48-CBFC956DFE20}" type="presOf" srcId="{3A7F1722-E660-4EAE-B7E7-84D311864FC5}" destId="{97D24554-D21F-49BB-94CA-C79B862D9593}" srcOrd="0" destOrd="0" presId="urn:microsoft.com/office/officeart/2005/8/layout/vList2"/>
    <dgm:cxn modelId="{B1326596-F54E-4D08-AD13-CD52E9C30E9D}" srcId="{F404398C-FCDF-4012-B25D-31A129E3DE38}" destId="{CAFC1411-B3F0-49A6-BA04-0FBEEDB3C328}" srcOrd="3" destOrd="0" parTransId="{30EF32B9-5ABD-49EA-BB7B-F7A8A4722BA9}" sibTransId="{4FE3C0B9-F0F8-44EE-A872-400EE442AFA0}"/>
    <dgm:cxn modelId="{359F62A3-82EF-41D5-B4B2-8396C0CAC175}" type="presOf" srcId="{D941402D-6737-40DB-A7CF-E2F5079C4AC4}" destId="{246A3896-EEC1-475B-B22A-1F0872B05CFF}" srcOrd="0" destOrd="0" presId="urn:microsoft.com/office/officeart/2005/8/layout/vList2"/>
    <dgm:cxn modelId="{87E4C0B3-8E19-4EBD-9F00-B4EF7B7DC89A}" type="presOf" srcId="{710936AD-D914-437F-BA72-1ABF1AC2EF82}" destId="{5F7E59DC-247B-4DAA-9B38-41BE750A0690}" srcOrd="0" destOrd="0" presId="urn:microsoft.com/office/officeart/2005/8/layout/vList2"/>
    <dgm:cxn modelId="{4D04B8C8-AE9E-4D27-91C6-CB92FBC8116B}" type="presOf" srcId="{6AA7136E-963A-4CF0-A04D-41E699A60332}" destId="{503C817E-642C-4F2C-95D3-E6035A13F9EA}" srcOrd="0" destOrd="0" presId="urn:microsoft.com/office/officeart/2005/8/layout/vList2"/>
    <dgm:cxn modelId="{FB7457DE-D253-417C-A506-7119FA2A30C2}" srcId="{F404398C-FCDF-4012-B25D-31A129E3DE38}" destId="{710936AD-D914-437F-BA72-1ABF1AC2EF82}" srcOrd="4" destOrd="0" parTransId="{5EA28A8A-B634-46FD-BB2E-BDE7DF906324}" sibTransId="{B5DEFDFC-8C16-4320-BC2C-C26DAE629F81}"/>
    <dgm:cxn modelId="{A28EB9E9-007D-46A8-8C32-70AAED3FF1D0}" srcId="{F404398C-FCDF-4012-B25D-31A129E3DE38}" destId="{D941402D-6737-40DB-A7CF-E2F5079C4AC4}" srcOrd="0" destOrd="0" parTransId="{3C411DA9-2BEB-4B77-B21B-553FBCD505C7}" sibTransId="{F1D1040F-99E4-463A-93AC-99ADBDF7E89E}"/>
    <dgm:cxn modelId="{943BB5EF-AAAC-4BB2-AD2F-CCF44AFA83A1}" srcId="{F404398C-FCDF-4012-B25D-31A129E3DE38}" destId="{6AA7136E-963A-4CF0-A04D-41E699A60332}" srcOrd="2" destOrd="0" parTransId="{AE17B108-1F95-4CD8-837D-B6034D1C943F}" sibTransId="{87B9AFCD-AE56-41B1-BCB2-2D071F68F5A1}"/>
    <dgm:cxn modelId="{3101D0A7-26D7-4C19-B294-A084E29914EB}" type="presParOf" srcId="{5971924A-C665-4130-95A2-AD5929B0DFC6}" destId="{246A3896-EEC1-475B-B22A-1F0872B05CFF}" srcOrd="0" destOrd="0" presId="urn:microsoft.com/office/officeart/2005/8/layout/vList2"/>
    <dgm:cxn modelId="{9F5691E4-7FE0-4272-9F62-00C082436145}" type="presParOf" srcId="{5971924A-C665-4130-95A2-AD5929B0DFC6}" destId="{C585E857-600A-4104-A7E6-E4808C155963}" srcOrd="1" destOrd="0" presId="urn:microsoft.com/office/officeart/2005/8/layout/vList2"/>
    <dgm:cxn modelId="{3F9479EF-AEB4-4625-A2EE-BEC0E5C58D3D}" type="presParOf" srcId="{5971924A-C665-4130-95A2-AD5929B0DFC6}" destId="{97D24554-D21F-49BB-94CA-C79B862D9593}" srcOrd="2" destOrd="0" presId="urn:microsoft.com/office/officeart/2005/8/layout/vList2"/>
    <dgm:cxn modelId="{C959057D-A190-4DE1-9CA3-CFD5A66357BE}" type="presParOf" srcId="{5971924A-C665-4130-95A2-AD5929B0DFC6}" destId="{0474092E-0627-4C5F-9111-982B207D5BFD}" srcOrd="3" destOrd="0" presId="urn:microsoft.com/office/officeart/2005/8/layout/vList2"/>
    <dgm:cxn modelId="{722B7B05-83CD-40E0-8A1D-2F84189D47DF}" type="presParOf" srcId="{5971924A-C665-4130-95A2-AD5929B0DFC6}" destId="{503C817E-642C-4F2C-95D3-E6035A13F9EA}" srcOrd="4" destOrd="0" presId="urn:microsoft.com/office/officeart/2005/8/layout/vList2"/>
    <dgm:cxn modelId="{C95F9969-F997-4A75-A345-6D8AF4CB2405}" type="presParOf" srcId="{5971924A-C665-4130-95A2-AD5929B0DFC6}" destId="{B111EDE3-D367-4FCD-81C6-AEB30A7C083C}" srcOrd="5" destOrd="0" presId="urn:microsoft.com/office/officeart/2005/8/layout/vList2"/>
    <dgm:cxn modelId="{2657AE07-11BE-4F4C-A6A9-71AF8FE2D272}" type="presParOf" srcId="{5971924A-C665-4130-95A2-AD5929B0DFC6}" destId="{22AE3D8E-9523-4B84-A4A5-6E22B76A693D}" srcOrd="6" destOrd="0" presId="urn:microsoft.com/office/officeart/2005/8/layout/vList2"/>
    <dgm:cxn modelId="{49775E99-B246-4D56-8C1F-8BA764312DCF}" type="presParOf" srcId="{5971924A-C665-4130-95A2-AD5929B0DFC6}" destId="{C4D79B45-2DB7-4F13-A365-FE9FDA2E905F}" srcOrd="7" destOrd="0" presId="urn:microsoft.com/office/officeart/2005/8/layout/vList2"/>
    <dgm:cxn modelId="{5AB4A2FF-E79B-4393-A45A-3AF48A5E1E80}" type="presParOf" srcId="{5971924A-C665-4130-95A2-AD5929B0DFC6}" destId="{5F7E59DC-247B-4DAA-9B38-41BE750A069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D941402D-6737-40DB-A7CF-E2F5079C4AC4}">
      <dgm:prSet/>
      <dgm:spPr/>
      <dgm:t>
        <a:bodyPr/>
        <a:lstStyle/>
        <a:p>
          <a:r>
            <a:rPr lang="es-NI" dirty="0"/>
            <a:t>Esto también se conoce como dependencia no comprometida (</a:t>
          </a:r>
          <a:r>
            <a:rPr lang="es-NI" dirty="0" err="1"/>
            <a:t>Dependency</a:t>
          </a:r>
          <a:r>
            <a:rPr lang="es-NI" dirty="0"/>
            <a:t> </a:t>
          </a:r>
          <a:r>
            <a:rPr lang="es-NI" dirty="0" err="1"/>
            <a:t>Uncommitted</a:t>
          </a:r>
          <a:r>
            <a:rPr lang="es-NI" dirty="0"/>
            <a:t>). </a:t>
          </a:r>
        </a:p>
      </dgm:t>
    </dgm:pt>
    <dgm:pt modelId="{3C411DA9-2BEB-4B77-B21B-553FBCD505C7}" type="parTrans" cxnId="{A28EB9E9-007D-46A8-8C32-70AAED3FF1D0}">
      <dgm:prSet/>
      <dgm:spPr/>
      <dgm:t>
        <a:bodyPr/>
        <a:lstStyle/>
        <a:p>
          <a:endParaRPr lang="es-NI"/>
        </a:p>
      </dgm:t>
    </dgm:pt>
    <dgm:pt modelId="{F1D1040F-99E4-463A-93AC-99ADBDF7E89E}" type="sibTrans" cxnId="{A28EB9E9-007D-46A8-8C32-70AAED3FF1D0}">
      <dgm:prSet/>
      <dgm:spPr/>
      <dgm:t>
        <a:bodyPr/>
        <a:lstStyle/>
        <a:p>
          <a:endParaRPr lang="es-NI"/>
        </a:p>
      </dgm:t>
    </dgm:pt>
    <dgm:pt modelId="{43D89F20-AD89-4571-9920-B176E08AF9E6}">
      <dgm:prSet/>
      <dgm:spPr/>
      <dgm:t>
        <a:bodyPr/>
        <a:lstStyle/>
        <a:p>
          <a:r>
            <a:rPr lang="es-NI" dirty="0"/>
            <a:t>Tomemos otro ejemplo: supongamos que el usuario A y el usuario B acceden a una fila de la tabla al mismo tiempo. </a:t>
          </a:r>
        </a:p>
      </dgm:t>
    </dgm:pt>
    <dgm:pt modelId="{75FC71CB-19E7-490D-9E7D-6914C5508008}" type="parTrans" cxnId="{E18359EA-2BB5-4144-8E96-FACC32856537}">
      <dgm:prSet/>
      <dgm:spPr/>
    </dgm:pt>
    <dgm:pt modelId="{A8DC4A6C-6CFB-4FAB-8445-C3571AE20063}" type="sibTrans" cxnId="{E18359EA-2BB5-4144-8E96-FACC32856537}">
      <dgm:prSet/>
      <dgm:spPr/>
    </dgm:pt>
    <dgm:pt modelId="{7A0F9523-0F2B-45A1-B747-19E78E843753}">
      <dgm:prSet/>
      <dgm:spPr/>
      <dgm:t>
        <a:bodyPr/>
        <a:lstStyle/>
        <a:p>
          <a:r>
            <a:rPr lang="es-NI" dirty="0"/>
            <a:t>El usuario A quiere leer y el usuario B quiere actualizar la fila. </a:t>
          </a:r>
        </a:p>
      </dgm:t>
    </dgm:pt>
    <dgm:pt modelId="{5C4FF36C-88CB-4B2D-B917-0A54F4FDF14B}" type="parTrans" cxnId="{B666CD28-166C-4224-99BF-582C3B2A75C8}">
      <dgm:prSet/>
      <dgm:spPr/>
    </dgm:pt>
    <dgm:pt modelId="{8B410179-663D-41F6-A17B-1157B3BE0087}" type="sibTrans" cxnId="{B666CD28-166C-4224-99BF-582C3B2A75C8}">
      <dgm:prSet/>
      <dgm:spPr/>
    </dgm:pt>
    <dgm:pt modelId="{DA6A21F3-C4DA-48D4-AB91-4722F1C5CD8D}">
      <dgm:prSet/>
      <dgm:spPr/>
      <dgm:t>
        <a:bodyPr/>
        <a:lstStyle/>
        <a:p>
          <a:r>
            <a:rPr lang="es-NI" dirty="0"/>
            <a:t>En la fricción de la diferencia horaria, las transacciones se ejecutan. </a:t>
          </a:r>
        </a:p>
      </dgm:t>
    </dgm:pt>
    <dgm:pt modelId="{CDE8E565-000B-41BB-8BA8-32BD991B1DC0}" type="parTrans" cxnId="{5BE5D18C-ED1E-47C8-9D72-CC934010F83D}">
      <dgm:prSet/>
      <dgm:spPr/>
    </dgm:pt>
    <dgm:pt modelId="{2B700F4F-A4BB-4AE0-9D05-65406CE6FA1B}" type="sibTrans" cxnId="{5BE5D18C-ED1E-47C8-9D72-CC934010F83D}">
      <dgm:prSet/>
      <dgm:spPr/>
    </dgm:pt>
    <dgm:pt modelId="{41E4B66B-56D3-4D3A-BFD4-FB49634426C3}">
      <dgm:prSet/>
      <dgm:spPr/>
      <dgm:t>
        <a:bodyPr/>
        <a:lstStyle/>
        <a:p>
          <a:r>
            <a:rPr lang="es-NI" dirty="0"/>
            <a:t>Entonces, cuando el Usuario B aún no actualizó la fila (durante el proceso de actualización), el Usuario A lee esa fila y obtiene el registro anterior que puede no ser correcto para su operación. </a:t>
          </a:r>
        </a:p>
      </dgm:t>
    </dgm:pt>
    <dgm:pt modelId="{F7AE19BF-CB0C-42DC-9942-9C49C473F345}" type="parTrans" cxnId="{8E0724A5-4BF4-4844-9E12-F0802A6404E7}">
      <dgm:prSet/>
      <dgm:spPr/>
    </dgm:pt>
    <dgm:pt modelId="{9EE1E2E0-14B0-497C-A991-5350A6F96697}" type="sibTrans" cxnId="{8E0724A5-4BF4-4844-9E12-F0802A6404E7}">
      <dgm:prSet/>
      <dgm:spPr/>
    </dgm:pt>
    <dgm:pt modelId="{5652BC5E-B085-42D5-B5B3-50528DE043A1}">
      <dgm:prSet/>
      <dgm:spPr/>
      <dgm:t>
        <a:bodyPr/>
        <a:lstStyle/>
        <a:p>
          <a:r>
            <a:rPr lang="es-NI"/>
            <a:t>Esta situación se conoce como lectura sucia.</a:t>
          </a:r>
          <a:endParaRPr lang="es-NI" dirty="0"/>
        </a:p>
      </dgm:t>
    </dgm:pt>
    <dgm:pt modelId="{253C69E3-1D89-4F97-8914-72CB899E14A0}" type="parTrans" cxnId="{18DB7005-AFDE-47B5-AF76-8B4088401D8A}">
      <dgm:prSet/>
      <dgm:spPr/>
    </dgm:pt>
    <dgm:pt modelId="{3674FC16-1D76-404F-AAAA-1356C943F2B5}" type="sibTrans" cxnId="{18DB7005-AFDE-47B5-AF76-8B4088401D8A}">
      <dgm:prSet/>
      <dgm:spPr/>
    </dgm:pt>
    <dgm:pt modelId="{5971924A-C665-4130-95A2-AD5929B0DFC6}" type="pres">
      <dgm:prSet presAssocID="{F404398C-FCDF-4012-B25D-31A129E3DE38}" presName="linear" presStyleCnt="0">
        <dgm:presLayoutVars>
          <dgm:animLvl val="lvl"/>
          <dgm:resizeHandles val="exact"/>
        </dgm:presLayoutVars>
      </dgm:prSet>
      <dgm:spPr/>
    </dgm:pt>
    <dgm:pt modelId="{246A3896-EEC1-475B-B22A-1F0872B05CFF}" type="pres">
      <dgm:prSet presAssocID="{D941402D-6737-40DB-A7CF-E2F5079C4AC4}" presName="parentText" presStyleLbl="node1" presStyleIdx="0" presStyleCnt="6">
        <dgm:presLayoutVars>
          <dgm:chMax val="0"/>
          <dgm:bulletEnabled val="1"/>
        </dgm:presLayoutVars>
      </dgm:prSet>
      <dgm:spPr/>
    </dgm:pt>
    <dgm:pt modelId="{03052415-705C-436C-85C5-8CE267CF16B4}" type="pres">
      <dgm:prSet presAssocID="{F1D1040F-99E4-463A-93AC-99ADBDF7E89E}" presName="spacer" presStyleCnt="0"/>
      <dgm:spPr/>
    </dgm:pt>
    <dgm:pt modelId="{A7B154D1-7A98-4653-85EE-D1461D47F961}" type="pres">
      <dgm:prSet presAssocID="{43D89F20-AD89-4571-9920-B176E08AF9E6}" presName="parentText" presStyleLbl="node1" presStyleIdx="1" presStyleCnt="6">
        <dgm:presLayoutVars>
          <dgm:chMax val="0"/>
          <dgm:bulletEnabled val="1"/>
        </dgm:presLayoutVars>
      </dgm:prSet>
      <dgm:spPr/>
    </dgm:pt>
    <dgm:pt modelId="{680CF985-E0DD-4F6C-8552-B408852BA0CE}" type="pres">
      <dgm:prSet presAssocID="{A8DC4A6C-6CFB-4FAB-8445-C3571AE20063}" presName="spacer" presStyleCnt="0"/>
      <dgm:spPr/>
    </dgm:pt>
    <dgm:pt modelId="{6D6617EC-BA6D-49E2-ADD4-A0C33EB05B39}" type="pres">
      <dgm:prSet presAssocID="{7A0F9523-0F2B-45A1-B747-19E78E843753}" presName="parentText" presStyleLbl="node1" presStyleIdx="2" presStyleCnt="6">
        <dgm:presLayoutVars>
          <dgm:chMax val="0"/>
          <dgm:bulletEnabled val="1"/>
        </dgm:presLayoutVars>
      </dgm:prSet>
      <dgm:spPr/>
    </dgm:pt>
    <dgm:pt modelId="{EA827170-10E3-4848-9D9A-08487AFFB072}" type="pres">
      <dgm:prSet presAssocID="{8B410179-663D-41F6-A17B-1157B3BE0087}" presName="spacer" presStyleCnt="0"/>
      <dgm:spPr/>
    </dgm:pt>
    <dgm:pt modelId="{378471A3-CCBA-4446-A2E3-DB67698E37C1}" type="pres">
      <dgm:prSet presAssocID="{DA6A21F3-C4DA-48D4-AB91-4722F1C5CD8D}" presName="parentText" presStyleLbl="node1" presStyleIdx="3" presStyleCnt="6">
        <dgm:presLayoutVars>
          <dgm:chMax val="0"/>
          <dgm:bulletEnabled val="1"/>
        </dgm:presLayoutVars>
      </dgm:prSet>
      <dgm:spPr/>
    </dgm:pt>
    <dgm:pt modelId="{6AC7731C-5ED5-4044-B732-B6F1F09C8557}" type="pres">
      <dgm:prSet presAssocID="{2B700F4F-A4BB-4AE0-9D05-65406CE6FA1B}" presName="spacer" presStyleCnt="0"/>
      <dgm:spPr/>
    </dgm:pt>
    <dgm:pt modelId="{7EF06495-E095-4EDE-8145-B7DA5AE58390}" type="pres">
      <dgm:prSet presAssocID="{41E4B66B-56D3-4D3A-BFD4-FB49634426C3}" presName="parentText" presStyleLbl="node1" presStyleIdx="4" presStyleCnt="6">
        <dgm:presLayoutVars>
          <dgm:chMax val="0"/>
          <dgm:bulletEnabled val="1"/>
        </dgm:presLayoutVars>
      </dgm:prSet>
      <dgm:spPr/>
    </dgm:pt>
    <dgm:pt modelId="{7060ACC4-1443-4808-8D45-5A962E9FBB40}" type="pres">
      <dgm:prSet presAssocID="{9EE1E2E0-14B0-497C-A991-5350A6F96697}" presName="spacer" presStyleCnt="0"/>
      <dgm:spPr/>
    </dgm:pt>
    <dgm:pt modelId="{4998473F-4BAC-4D73-B709-805C0D7F782A}" type="pres">
      <dgm:prSet presAssocID="{5652BC5E-B085-42D5-B5B3-50528DE043A1}" presName="parentText" presStyleLbl="node1" presStyleIdx="5" presStyleCnt="6">
        <dgm:presLayoutVars>
          <dgm:chMax val="0"/>
          <dgm:bulletEnabled val="1"/>
        </dgm:presLayoutVars>
      </dgm:prSet>
      <dgm:spPr/>
    </dgm:pt>
  </dgm:ptLst>
  <dgm:cxnLst>
    <dgm:cxn modelId="{18DB7005-AFDE-47B5-AF76-8B4088401D8A}" srcId="{F404398C-FCDF-4012-B25D-31A129E3DE38}" destId="{5652BC5E-B085-42D5-B5B3-50528DE043A1}" srcOrd="5" destOrd="0" parTransId="{253C69E3-1D89-4F97-8914-72CB899E14A0}" sibTransId="{3674FC16-1D76-404F-AAAA-1356C943F2B5}"/>
    <dgm:cxn modelId="{E28D0323-9E30-455C-A04B-9FFD1DBB3F65}" type="presOf" srcId="{41E4B66B-56D3-4D3A-BFD4-FB49634426C3}" destId="{7EF06495-E095-4EDE-8145-B7DA5AE58390}" srcOrd="0" destOrd="0" presId="urn:microsoft.com/office/officeart/2005/8/layout/vList2"/>
    <dgm:cxn modelId="{B666CD28-166C-4224-99BF-582C3B2A75C8}" srcId="{F404398C-FCDF-4012-B25D-31A129E3DE38}" destId="{7A0F9523-0F2B-45A1-B747-19E78E843753}" srcOrd="2" destOrd="0" parTransId="{5C4FF36C-88CB-4B2D-B917-0A54F4FDF14B}" sibTransId="{8B410179-663D-41F6-A17B-1157B3BE0087}"/>
    <dgm:cxn modelId="{3AF8F86E-DA97-479B-A622-C334E21B24BF}" type="presOf" srcId="{43D89F20-AD89-4571-9920-B176E08AF9E6}" destId="{A7B154D1-7A98-4653-85EE-D1461D47F961}"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5BE5D18C-ED1E-47C8-9D72-CC934010F83D}" srcId="{F404398C-FCDF-4012-B25D-31A129E3DE38}" destId="{DA6A21F3-C4DA-48D4-AB91-4722F1C5CD8D}" srcOrd="3" destOrd="0" parTransId="{CDE8E565-000B-41BB-8BA8-32BD991B1DC0}" sibTransId="{2B700F4F-A4BB-4AE0-9D05-65406CE6FA1B}"/>
    <dgm:cxn modelId="{1F296194-A7C7-4F52-A329-5B22AB20EA76}" type="presOf" srcId="{7A0F9523-0F2B-45A1-B747-19E78E843753}" destId="{6D6617EC-BA6D-49E2-ADD4-A0C33EB05B39}" srcOrd="0" destOrd="0" presId="urn:microsoft.com/office/officeart/2005/8/layout/vList2"/>
    <dgm:cxn modelId="{359F62A3-82EF-41D5-B4B2-8396C0CAC175}" type="presOf" srcId="{D941402D-6737-40DB-A7CF-E2F5079C4AC4}" destId="{246A3896-EEC1-475B-B22A-1F0872B05CFF}" srcOrd="0" destOrd="0" presId="urn:microsoft.com/office/officeart/2005/8/layout/vList2"/>
    <dgm:cxn modelId="{8E0724A5-4BF4-4844-9E12-F0802A6404E7}" srcId="{F404398C-FCDF-4012-B25D-31A129E3DE38}" destId="{41E4B66B-56D3-4D3A-BFD4-FB49634426C3}" srcOrd="4" destOrd="0" parTransId="{F7AE19BF-CB0C-42DC-9942-9C49C473F345}" sibTransId="{9EE1E2E0-14B0-497C-A991-5350A6F96697}"/>
    <dgm:cxn modelId="{D533C8A9-2807-475A-902B-FCE284EEDCBE}" type="presOf" srcId="{DA6A21F3-C4DA-48D4-AB91-4722F1C5CD8D}" destId="{378471A3-CCBA-4446-A2E3-DB67698E37C1}" srcOrd="0" destOrd="0" presId="urn:microsoft.com/office/officeart/2005/8/layout/vList2"/>
    <dgm:cxn modelId="{A28EB9E9-007D-46A8-8C32-70AAED3FF1D0}" srcId="{F404398C-FCDF-4012-B25D-31A129E3DE38}" destId="{D941402D-6737-40DB-A7CF-E2F5079C4AC4}" srcOrd="0" destOrd="0" parTransId="{3C411DA9-2BEB-4B77-B21B-553FBCD505C7}" sibTransId="{F1D1040F-99E4-463A-93AC-99ADBDF7E89E}"/>
    <dgm:cxn modelId="{E18359EA-2BB5-4144-8E96-FACC32856537}" srcId="{F404398C-FCDF-4012-B25D-31A129E3DE38}" destId="{43D89F20-AD89-4571-9920-B176E08AF9E6}" srcOrd="1" destOrd="0" parTransId="{75FC71CB-19E7-490D-9E7D-6914C5508008}" sibTransId="{A8DC4A6C-6CFB-4FAB-8445-C3571AE20063}"/>
    <dgm:cxn modelId="{EF9BA4F0-4E75-46B4-BE08-D6D188ABE91E}" type="presOf" srcId="{5652BC5E-B085-42D5-B5B3-50528DE043A1}" destId="{4998473F-4BAC-4D73-B709-805C0D7F782A}" srcOrd="0" destOrd="0" presId="urn:microsoft.com/office/officeart/2005/8/layout/vList2"/>
    <dgm:cxn modelId="{3101D0A7-26D7-4C19-B294-A084E29914EB}" type="presParOf" srcId="{5971924A-C665-4130-95A2-AD5929B0DFC6}" destId="{246A3896-EEC1-475B-B22A-1F0872B05CFF}" srcOrd="0" destOrd="0" presId="urn:microsoft.com/office/officeart/2005/8/layout/vList2"/>
    <dgm:cxn modelId="{4ED9FA40-87E7-416E-AE81-8F0A40BB8916}" type="presParOf" srcId="{5971924A-C665-4130-95A2-AD5929B0DFC6}" destId="{03052415-705C-436C-85C5-8CE267CF16B4}" srcOrd="1" destOrd="0" presId="urn:microsoft.com/office/officeart/2005/8/layout/vList2"/>
    <dgm:cxn modelId="{E8DFCCCF-78B7-4AA1-B202-83F7D7EA81E0}" type="presParOf" srcId="{5971924A-C665-4130-95A2-AD5929B0DFC6}" destId="{A7B154D1-7A98-4653-85EE-D1461D47F961}" srcOrd="2" destOrd="0" presId="urn:microsoft.com/office/officeart/2005/8/layout/vList2"/>
    <dgm:cxn modelId="{5EF35744-C81A-4849-847A-640BCFC6A9BC}" type="presParOf" srcId="{5971924A-C665-4130-95A2-AD5929B0DFC6}" destId="{680CF985-E0DD-4F6C-8552-B408852BA0CE}" srcOrd="3" destOrd="0" presId="urn:microsoft.com/office/officeart/2005/8/layout/vList2"/>
    <dgm:cxn modelId="{F169E9A1-B431-41AE-8070-0CAB18D24CBB}" type="presParOf" srcId="{5971924A-C665-4130-95A2-AD5929B0DFC6}" destId="{6D6617EC-BA6D-49E2-ADD4-A0C33EB05B39}" srcOrd="4" destOrd="0" presId="urn:microsoft.com/office/officeart/2005/8/layout/vList2"/>
    <dgm:cxn modelId="{E8454D82-814C-4004-A62E-42C405EE1D6B}" type="presParOf" srcId="{5971924A-C665-4130-95A2-AD5929B0DFC6}" destId="{EA827170-10E3-4848-9D9A-08487AFFB072}" srcOrd="5" destOrd="0" presId="urn:microsoft.com/office/officeart/2005/8/layout/vList2"/>
    <dgm:cxn modelId="{7BDE8AB8-7919-4D8C-8EA7-3608405CF6E7}" type="presParOf" srcId="{5971924A-C665-4130-95A2-AD5929B0DFC6}" destId="{378471A3-CCBA-4446-A2E3-DB67698E37C1}" srcOrd="6" destOrd="0" presId="urn:microsoft.com/office/officeart/2005/8/layout/vList2"/>
    <dgm:cxn modelId="{BD893A42-3503-4482-9613-A5AD7891A895}" type="presParOf" srcId="{5971924A-C665-4130-95A2-AD5929B0DFC6}" destId="{6AC7731C-5ED5-4044-B732-B6F1F09C8557}" srcOrd="7" destOrd="0" presId="urn:microsoft.com/office/officeart/2005/8/layout/vList2"/>
    <dgm:cxn modelId="{4802C8B4-7AC9-4952-8D19-1C7DBB9CA771}" type="presParOf" srcId="{5971924A-C665-4130-95A2-AD5929B0DFC6}" destId="{7EF06495-E095-4EDE-8145-B7DA5AE58390}" srcOrd="8" destOrd="0" presId="urn:microsoft.com/office/officeart/2005/8/layout/vList2"/>
    <dgm:cxn modelId="{39C73B01-DB77-4914-813B-87FDD39BD858}" type="presParOf" srcId="{5971924A-C665-4130-95A2-AD5929B0DFC6}" destId="{7060ACC4-1443-4808-8D45-5A962E9FBB40}" srcOrd="9" destOrd="0" presId="urn:microsoft.com/office/officeart/2005/8/layout/vList2"/>
    <dgm:cxn modelId="{42587FAD-C059-4CA8-A02B-12D41675BA5D}" type="presParOf" srcId="{5971924A-C665-4130-95A2-AD5929B0DFC6}" destId="{4998473F-4BAC-4D73-B709-805C0D7F782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29F1252A-A053-4A1B-9473-968E6C97454F}">
      <dgm:prSet/>
      <dgm:spPr/>
      <dgm:t>
        <a:bodyPr/>
        <a:lstStyle/>
        <a:p>
          <a:r>
            <a:rPr lang="es-NI" dirty="0"/>
            <a:t>Esto también se conoce como problema fantasma. </a:t>
          </a:r>
        </a:p>
      </dgm:t>
    </dgm:pt>
    <dgm:pt modelId="{ED23A721-18A8-4C6B-A71A-8AB2FA9951FC}" type="parTrans" cxnId="{A2D2A7D2-98D6-48CF-BC6C-E16B08089C1C}">
      <dgm:prSet/>
      <dgm:spPr/>
      <dgm:t>
        <a:bodyPr/>
        <a:lstStyle/>
        <a:p>
          <a:endParaRPr lang="es-NI"/>
        </a:p>
      </dgm:t>
    </dgm:pt>
    <dgm:pt modelId="{BB903F94-645E-45DA-B0FD-05FD58858C58}" type="sibTrans" cxnId="{A2D2A7D2-98D6-48CF-BC6C-E16B08089C1C}">
      <dgm:prSet/>
      <dgm:spPr/>
      <dgm:t>
        <a:bodyPr/>
        <a:lstStyle/>
        <a:p>
          <a:endParaRPr lang="es-NI"/>
        </a:p>
      </dgm:t>
    </dgm:pt>
    <dgm:pt modelId="{E69C8EC7-8828-4444-9A4B-1236B1A5D8DD}">
      <dgm:prSet/>
      <dgm:spPr/>
      <dgm:t>
        <a:bodyPr/>
        <a:lstStyle/>
        <a:p>
          <a:r>
            <a:rPr lang="es-NI" dirty="0"/>
            <a:t>Tomemos de nuevo otro ejemplo: supongamos que al usuario A se le permite insertar una fila, pero al mismo tiempo, el usuario B insertó esa fila. </a:t>
          </a:r>
        </a:p>
      </dgm:t>
    </dgm:pt>
    <dgm:pt modelId="{47688B78-697A-401D-B684-CD9ADD408FC9}" type="parTrans" cxnId="{B1795FF4-B0EF-411B-9E0E-6A0BE9BA285F}">
      <dgm:prSet/>
      <dgm:spPr/>
    </dgm:pt>
    <dgm:pt modelId="{E79B78F2-64CC-4AE5-8C22-296554013310}" type="sibTrans" cxnId="{B1795FF4-B0EF-411B-9E0E-6A0BE9BA285F}">
      <dgm:prSet/>
      <dgm:spPr/>
    </dgm:pt>
    <dgm:pt modelId="{DB61E976-A8A7-417E-B1E7-269F62B529D2}">
      <dgm:prSet/>
      <dgm:spPr/>
      <dgm:t>
        <a:bodyPr/>
        <a:lstStyle/>
        <a:p>
          <a:r>
            <a:rPr lang="es-NI" dirty="0"/>
            <a:t>Ahora, cuando el usuario A intenta insertar, no puede, porque esa acción ya la hizo el usuario B</a:t>
          </a:r>
        </a:p>
      </dgm:t>
    </dgm:pt>
    <dgm:pt modelId="{7748014C-3757-4DD5-8222-4AC03ABF1957}" type="parTrans" cxnId="{A3624AFC-31DD-46DD-AEA9-06ED15747E19}">
      <dgm:prSet/>
      <dgm:spPr/>
    </dgm:pt>
    <dgm:pt modelId="{895BD0E4-F720-4BBA-8C78-3071E306618B}" type="sibTrans" cxnId="{A3624AFC-31DD-46DD-AEA9-06ED15747E19}">
      <dgm:prSet/>
      <dgm:spPr/>
    </dgm:pt>
    <dgm:pt modelId="{77BFB0D8-35BD-4D66-AFFA-8CE818B05776}">
      <dgm:prSet/>
      <dgm:spPr/>
      <dgm:t>
        <a:bodyPr/>
        <a:lstStyle/>
        <a:p>
          <a:r>
            <a:rPr lang="es-NI"/>
            <a:t>Es posible que tenga este problema durante la reserva del boleto de tren / película.</a:t>
          </a:r>
          <a:endParaRPr lang="es-NI" dirty="0"/>
        </a:p>
      </dgm:t>
    </dgm:pt>
    <dgm:pt modelId="{E633FC77-EBBF-42C0-8F46-A7D657FA167A}" type="parTrans" cxnId="{5E8D4127-8942-4740-AE7F-2EDA9A06A03A}">
      <dgm:prSet/>
      <dgm:spPr/>
    </dgm:pt>
    <dgm:pt modelId="{BCCEE6F0-75EF-458C-8EEA-A05FA73EC654}" type="sibTrans" cxnId="{5E8D4127-8942-4740-AE7F-2EDA9A06A03A}">
      <dgm:prSet/>
      <dgm:spPr/>
    </dgm:pt>
    <dgm:pt modelId="{5971924A-C665-4130-95A2-AD5929B0DFC6}" type="pres">
      <dgm:prSet presAssocID="{F404398C-FCDF-4012-B25D-31A129E3DE38}" presName="linear" presStyleCnt="0">
        <dgm:presLayoutVars>
          <dgm:animLvl val="lvl"/>
          <dgm:resizeHandles val="exact"/>
        </dgm:presLayoutVars>
      </dgm:prSet>
      <dgm:spPr/>
    </dgm:pt>
    <dgm:pt modelId="{21F80933-80A7-49E3-91F9-1C1A8272C7BB}" type="pres">
      <dgm:prSet presAssocID="{29F1252A-A053-4A1B-9473-968E6C97454F}" presName="parentText" presStyleLbl="node1" presStyleIdx="0" presStyleCnt="4">
        <dgm:presLayoutVars>
          <dgm:chMax val="0"/>
          <dgm:bulletEnabled val="1"/>
        </dgm:presLayoutVars>
      </dgm:prSet>
      <dgm:spPr/>
    </dgm:pt>
    <dgm:pt modelId="{10265BC0-A94E-40D2-BA3B-40FF340392F9}" type="pres">
      <dgm:prSet presAssocID="{BB903F94-645E-45DA-B0FD-05FD58858C58}" presName="spacer" presStyleCnt="0"/>
      <dgm:spPr/>
    </dgm:pt>
    <dgm:pt modelId="{6010B4C3-D20A-47B6-8060-CA7DED6709EC}" type="pres">
      <dgm:prSet presAssocID="{E69C8EC7-8828-4444-9A4B-1236B1A5D8DD}" presName="parentText" presStyleLbl="node1" presStyleIdx="1" presStyleCnt="4">
        <dgm:presLayoutVars>
          <dgm:chMax val="0"/>
          <dgm:bulletEnabled val="1"/>
        </dgm:presLayoutVars>
      </dgm:prSet>
      <dgm:spPr/>
    </dgm:pt>
    <dgm:pt modelId="{C1B219B3-D5A3-49FD-88BD-EED0C1FA59A0}" type="pres">
      <dgm:prSet presAssocID="{E79B78F2-64CC-4AE5-8C22-296554013310}" presName="spacer" presStyleCnt="0"/>
      <dgm:spPr/>
    </dgm:pt>
    <dgm:pt modelId="{63D91AA5-7DAD-4FB8-8542-F395ACDA51B7}" type="pres">
      <dgm:prSet presAssocID="{DB61E976-A8A7-417E-B1E7-269F62B529D2}" presName="parentText" presStyleLbl="node1" presStyleIdx="2" presStyleCnt="4">
        <dgm:presLayoutVars>
          <dgm:chMax val="0"/>
          <dgm:bulletEnabled val="1"/>
        </dgm:presLayoutVars>
      </dgm:prSet>
      <dgm:spPr/>
    </dgm:pt>
    <dgm:pt modelId="{15691981-2706-4120-B716-B5B2BA9B6D50}" type="pres">
      <dgm:prSet presAssocID="{895BD0E4-F720-4BBA-8C78-3071E306618B}" presName="spacer" presStyleCnt="0"/>
      <dgm:spPr/>
    </dgm:pt>
    <dgm:pt modelId="{90336F47-C24E-4070-BE89-1B9C6BFB9294}" type="pres">
      <dgm:prSet presAssocID="{77BFB0D8-35BD-4D66-AFFA-8CE818B05776}" presName="parentText" presStyleLbl="node1" presStyleIdx="3" presStyleCnt="4">
        <dgm:presLayoutVars>
          <dgm:chMax val="0"/>
          <dgm:bulletEnabled val="1"/>
        </dgm:presLayoutVars>
      </dgm:prSet>
      <dgm:spPr/>
    </dgm:pt>
  </dgm:ptLst>
  <dgm:cxnLst>
    <dgm:cxn modelId="{749A9F03-7CC8-41CC-9FF9-08E922E03ED6}" type="presOf" srcId="{DB61E976-A8A7-417E-B1E7-269F62B529D2}" destId="{63D91AA5-7DAD-4FB8-8542-F395ACDA51B7}" srcOrd="0" destOrd="0" presId="urn:microsoft.com/office/officeart/2005/8/layout/vList2"/>
    <dgm:cxn modelId="{5E8D4127-8942-4740-AE7F-2EDA9A06A03A}" srcId="{F404398C-FCDF-4012-B25D-31A129E3DE38}" destId="{77BFB0D8-35BD-4D66-AFFA-8CE818B05776}" srcOrd="3" destOrd="0" parTransId="{E633FC77-EBBF-42C0-8F46-A7D657FA167A}" sibTransId="{BCCEE6F0-75EF-458C-8EEA-A05FA73EC654}"/>
    <dgm:cxn modelId="{DFD0196B-7409-4829-9148-ACC1B98A0C8E}" type="presOf" srcId="{E69C8EC7-8828-4444-9A4B-1236B1A5D8DD}" destId="{6010B4C3-D20A-47B6-8060-CA7DED6709EC}"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C65005C3-5585-42C9-8090-45F70DB12760}" type="presOf" srcId="{29F1252A-A053-4A1B-9473-968E6C97454F}" destId="{21F80933-80A7-49E3-91F9-1C1A8272C7BB}" srcOrd="0" destOrd="0" presId="urn:microsoft.com/office/officeart/2005/8/layout/vList2"/>
    <dgm:cxn modelId="{A2D2A7D2-98D6-48CF-BC6C-E16B08089C1C}" srcId="{F404398C-FCDF-4012-B25D-31A129E3DE38}" destId="{29F1252A-A053-4A1B-9473-968E6C97454F}" srcOrd="0" destOrd="0" parTransId="{ED23A721-18A8-4C6B-A71A-8AB2FA9951FC}" sibTransId="{BB903F94-645E-45DA-B0FD-05FD58858C58}"/>
    <dgm:cxn modelId="{5D8EB9E1-5FF7-4127-A7A8-029633F263B9}" type="presOf" srcId="{77BFB0D8-35BD-4D66-AFFA-8CE818B05776}" destId="{90336F47-C24E-4070-BE89-1B9C6BFB9294}" srcOrd="0" destOrd="0" presId="urn:microsoft.com/office/officeart/2005/8/layout/vList2"/>
    <dgm:cxn modelId="{B1795FF4-B0EF-411B-9E0E-6A0BE9BA285F}" srcId="{F404398C-FCDF-4012-B25D-31A129E3DE38}" destId="{E69C8EC7-8828-4444-9A4B-1236B1A5D8DD}" srcOrd="1" destOrd="0" parTransId="{47688B78-697A-401D-B684-CD9ADD408FC9}" sibTransId="{E79B78F2-64CC-4AE5-8C22-296554013310}"/>
    <dgm:cxn modelId="{A3624AFC-31DD-46DD-AEA9-06ED15747E19}" srcId="{F404398C-FCDF-4012-B25D-31A129E3DE38}" destId="{DB61E976-A8A7-417E-B1E7-269F62B529D2}" srcOrd="2" destOrd="0" parTransId="{7748014C-3757-4DD5-8222-4AC03ABF1957}" sibTransId="{895BD0E4-F720-4BBA-8C78-3071E306618B}"/>
    <dgm:cxn modelId="{C899CC8B-4093-4A88-91B6-7F16533AAB8E}" type="presParOf" srcId="{5971924A-C665-4130-95A2-AD5929B0DFC6}" destId="{21F80933-80A7-49E3-91F9-1C1A8272C7BB}" srcOrd="0" destOrd="0" presId="urn:microsoft.com/office/officeart/2005/8/layout/vList2"/>
    <dgm:cxn modelId="{7EBA737D-61FC-414E-BA8D-827FBC55CA00}" type="presParOf" srcId="{5971924A-C665-4130-95A2-AD5929B0DFC6}" destId="{10265BC0-A94E-40D2-BA3B-40FF340392F9}" srcOrd="1" destOrd="0" presId="urn:microsoft.com/office/officeart/2005/8/layout/vList2"/>
    <dgm:cxn modelId="{D5474ADC-CCAA-4AB4-A92E-0CDFD324323E}" type="presParOf" srcId="{5971924A-C665-4130-95A2-AD5929B0DFC6}" destId="{6010B4C3-D20A-47B6-8060-CA7DED6709EC}" srcOrd="2" destOrd="0" presId="urn:microsoft.com/office/officeart/2005/8/layout/vList2"/>
    <dgm:cxn modelId="{559A0D9D-A486-41DE-BEDC-8EEAA492175A}" type="presParOf" srcId="{5971924A-C665-4130-95A2-AD5929B0DFC6}" destId="{C1B219B3-D5A3-49FD-88BD-EED0C1FA59A0}" srcOrd="3" destOrd="0" presId="urn:microsoft.com/office/officeart/2005/8/layout/vList2"/>
    <dgm:cxn modelId="{2B896D3D-9090-41DF-8E03-0C002977684F}" type="presParOf" srcId="{5971924A-C665-4130-95A2-AD5929B0DFC6}" destId="{63D91AA5-7DAD-4FB8-8542-F395ACDA51B7}" srcOrd="4" destOrd="0" presId="urn:microsoft.com/office/officeart/2005/8/layout/vList2"/>
    <dgm:cxn modelId="{4895CFAA-E480-4240-8090-4198EF1A9DE1}" type="presParOf" srcId="{5971924A-C665-4130-95A2-AD5929B0DFC6}" destId="{15691981-2706-4120-B716-B5B2BA9B6D50}" srcOrd="5" destOrd="0" presId="urn:microsoft.com/office/officeart/2005/8/layout/vList2"/>
    <dgm:cxn modelId="{F3CFEDCB-2E36-40A0-9D2C-4BE78E9654AF}" type="presParOf" srcId="{5971924A-C665-4130-95A2-AD5929B0DFC6}" destId="{90336F47-C24E-4070-BE89-1B9C6BFB929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E22A298A-CA35-402C-B864-E9E4A60803B8}">
      <dgm:prSet/>
      <dgm:spPr/>
      <dgm:t>
        <a:bodyPr/>
        <a:lstStyle/>
        <a:p>
          <a:r>
            <a:rPr lang="es-NI" dirty="0"/>
            <a:t>Esto también se conoce como problema no repetible.</a:t>
          </a:r>
        </a:p>
      </dgm:t>
    </dgm:pt>
    <dgm:pt modelId="{E6A0DCB3-4631-48D4-8567-F64A122F5E23}" type="parTrans" cxnId="{695675E6-B3A5-4A2F-907A-DD9E15C20DD8}">
      <dgm:prSet/>
      <dgm:spPr/>
      <dgm:t>
        <a:bodyPr/>
        <a:lstStyle/>
        <a:p>
          <a:endParaRPr lang="es-NI"/>
        </a:p>
      </dgm:t>
    </dgm:pt>
    <dgm:pt modelId="{9FBE1395-C4CA-4EFA-9B3C-D58108892CE8}" type="sibTrans" cxnId="{695675E6-B3A5-4A2F-907A-DD9E15C20DD8}">
      <dgm:prSet/>
      <dgm:spPr/>
      <dgm:t>
        <a:bodyPr/>
        <a:lstStyle/>
        <a:p>
          <a:endParaRPr lang="es-NI"/>
        </a:p>
      </dgm:t>
    </dgm:pt>
    <dgm:pt modelId="{36802B28-C35A-4D24-82A2-0C819A17F0F4}">
      <dgm:prSet/>
      <dgm:spPr/>
      <dgm:t>
        <a:bodyPr/>
        <a:lstStyle/>
        <a:p>
          <a:r>
            <a:rPr lang="es-NI" dirty="0"/>
            <a:t>Tomemos el mismo ejemplo de Usuario A y Usuario B.</a:t>
          </a:r>
        </a:p>
      </dgm:t>
    </dgm:pt>
    <dgm:pt modelId="{F8565B28-34B5-4102-A97F-E425A09BF313}" type="parTrans" cxnId="{D8F9DC4D-C30A-4C18-B136-D2335E52A348}">
      <dgm:prSet/>
      <dgm:spPr/>
    </dgm:pt>
    <dgm:pt modelId="{D56B67E0-A34B-4C12-A314-97172EA780F4}" type="sibTrans" cxnId="{D8F9DC4D-C30A-4C18-B136-D2335E52A348}">
      <dgm:prSet/>
      <dgm:spPr/>
    </dgm:pt>
    <dgm:pt modelId="{3AB6643B-BD38-46A5-8020-A33A00E43764}">
      <dgm:prSet/>
      <dgm:spPr/>
      <dgm:t>
        <a:bodyPr/>
        <a:lstStyle/>
        <a:p>
          <a:r>
            <a:rPr lang="es-NI" dirty="0"/>
            <a:t>Supongamos que el Usuario A ejecuta una transacción que tiene tres consultas: un procedimiento almacenado o transacción o consulta individual con un lote.</a:t>
          </a:r>
        </a:p>
      </dgm:t>
    </dgm:pt>
    <dgm:pt modelId="{6AF83058-13EB-4336-944C-6D96B0EAC717}" type="parTrans" cxnId="{56F409BE-D8DE-4D86-9FD8-A845FB3BCF3B}">
      <dgm:prSet/>
      <dgm:spPr/>
    </dgm:pt>
    <dgm:pt modelId="{6581D8B0-2216-48DD-B656-227855DC6C88}" type="sibTrans" cxnId="{56F409BE-D8DE-4D86-9FD8-A845FB3BCF3B}">
      <dgm:prSet/>
      <dgm:spPr/>
    </dgm:pt>
    <dgm:pt modelId="{DB2484D9-64D2-4F78-A1D3-BA5B7F7C3CC5}">
      <dgm:prSet/>
      <dgm:spPr/>
      <dgm:t>
        <a:bodyPr/>
        <a:lstStyle/>
        <a:p>
          <a:r>
            <a:rPr lang="es-NI" dirty="0"/>
            <a:t>La primera consulta es para leer una fila de la tabla, la segunda consulta es para actualizarla y la tercera consulta es para volver a leerla.</a:t>
          </a:r>
        </a:p>
      </dgm:t>
    </dgm:pt>
    <dgm:pt modelId="{9F4D38CA-FAE3-45CC-A34A-A35DF792213C}" type="parTrans" cxnId="{5ADB5C6E-8081-4FEC-B823-B2FA740704EA}">
      <dgm:prSet/>
      <dgm:spPr/>
    </dgm:pt>
    <dgm:pt modelId="{3FBD7C1E-07BD-4FA1-92A2-DC7F71F789FB}" type="sibTrans" cxnId="{5ADB5C6E-8081-4FEC-B823-B2FA740704EA}">
      <dgm:prSet/>
      <dgm:spPr/>
    </dgm:pt>
    <dgm:pt modelId="{517FBF07-15FC-4391-B1C3-5E6211E32A7B}">
      <dgm:prSet/>
      <dgm:spPr/>
      <dgm:t>
        <a:bodyPr/>
        <a:lstStyle/>
        <a:p>
          <a:r>
            <a:rPr lang="es-NI" dirty="0"/>
            <a:t>Al hacer esto, el usuario A desea generar el informe. Como sabemos, el usuario B se adelantó al usuario A, accedió a la fila de la tabla entre las dos consultas de lectura del usuario A e hizo una operación como ¡Eliminar!</a:t>
          </a:r>
        </a:p>
      </dgm:t>
    </dgm:pt>
    <dgm:pt modelId="{CDBAA51A-D5DA-4B99-9345-E9564CDAC80A}" type="parTrans" cxnId="{C4EB9256-64F3-4722-8ABA-7B82273667CF}">
      <dgm:prSet/>
      <dgm:spPr/>
    </dgm:pt>
    <dgm:pt modelId="{D134DDE7-8E59-43C2-A3BE-AF12455A7375}" type="sibTrans" cxnId="{C4EB9256-64F3-4722-8ABA-7B82273667CF}">
      <dgm:prSet/>
      <dgm:spPr/>
    </dgm:pt>
    <dgm:pt modelId="{DA084EC3-C578-43EF-9EB5-79F78B66225F}">
      <dgm:prSet/>
      <dgm:spPr/>
      <dgm:t>
        <a:bodyPr/>
        <a:lstStyle/>
        <a:p>
          <a:r>
            <a:rPr lang="es-NI" dirty="0"/>
            <a:t> Ahora, el usuario A ya ha modificado los datos y cuando quiere volver a leerlos, ¡se sorprende! Obtuvo inconsistencia en los datos.</a:t>
          </a:r>
        </a:p>
      </dgm:t>
    </dgm:pt>
    <dgm:pt modelId="{15ABF93F-E72F-45F1-B46B-C5EE687A4E83}" type="parTrans" cxnId="{E958819E-B48B-4C9A-B82E-6C8BB15C160F}">
      <dgm:prSet/>
      <dgm:spPr/>
    </dgm:pt>
    <dgm:pt modelId="{1AEB4C35-5EE5-45B4-B3B8-BE8BEEA910F4}" type="sibTrans" cxnId="{E958819E-B48B-4C9A-B82E-6C8BB15C160F}">
      <dgm:prSet/>
      <dgm:spPr/>
    </dgm:pt>
    <dgm:pt modelId="{5971924A-C665-4130-95A2-AD5929B0DFC6}" type="pres">
      <dgm:prSet presAssocID="{F404398C-FCDF-4012-B25D-31A129E3DE38}" presName="linear" presStyleCnt="0">
        <dgm:presLayoutVars>
          <dgm:animLvl val="lvl"/>
          <dgm:resizeHandles val="exact"/>
        </dgm:presLayoutVars>
      </dgm:prSet>
      <dgm:spPr/>
    </dgm:pt>
    <dgm:pt modelId="{407B0203-B1ED-46E1-8DC8-637918AC0BE7}" type="pres">
      <dgm:prSet presAssocID="{E22A298A-CA35-402C-B864-E9E4A60803B8}" presName="parentText" presStyleLbl="node1" presStyleIdx="0" presStyleCnt="6">
        <dgm:presLayoutVars>
          <dgm:chMax val="0"/>
          <dgm:bulletEnabled val="1"/>
        </dgm:presLayoutVars>
      </dgm:prSet>
      <dgm:spPr/>
    </dgm:pt>
    <dgm:pt modelId="{83537FD4-2D5B-4AC6-B85B-476075B21F4F}" type="pres">
      <dgm:prSet presAssocID="{9FBE1395-C4CA-4EFA-9B3C-D58108892CE8}" presName="spacer" presStyleCnt="0"/>
      <dgm:spPr/>
    </dgm:pt>
    <dgm:pt modelId="{D6B1CDEB-B755-45BE-8D72-B57C98917CC3}" type="pres">
      <dgm:prSet presAssocID="{36802B28-C35A-4D24-82A2-0C819A17F0F4}" presName="parentText" presStyleLbl="node1" presStyleIdx="1" presStyleCnt="6">
        <dgm:presLayoutVars>
          <dgm:chMax val="0"/>
          <dgm:bulletEnabled val="1"/>
        </dgm:presLayoutVars>
      </dgm:prSet>
      <dgm:spPr/>
    </dgm:pt>
    <dgm:pt modelId="{7065E251-4D65-49AB-923E-25C095D059CC}" type="pres">
      <dgm:prSet presAssocID="{D56B67E0-A34B-4C12-A314-97172EA780F4}" presName="spacer" presStyleCnt="0"/>
      <dgm:spPr/>
    </dgm:pt>
    <dgm:pt modelId="{926D1FE3-A7AF-4D92-80A7-597A2FABAAEF}" type="pres">
      <dgm:prSet presAssocID="{3AB6643B-BD38-46A5-8020-A33A00E43764}" presName="parentText" presStyleLbl="node1" presStyleIdx="2" presStyleCnt="6">
        <dgm:presLayoutVars>
          <dgm:chMax val="0"/>
          <dgm:bulletEnabled val="1"/>
        </dgm:presLayoutVars>
      </dgm:prSet>
      <dgm:spPr/>
    </dgm:pt>
    <dgm:pt modelId="{0B387CA1-F033-4514-8FC8-C2A1424B0E63}" type="pres">
      <dgm:prSet presAssocID="{6581D8B0-2216-48DD-B656-227855DC6C88}" presName="spacer" presStyleCnt="0"/>
      <dgm:spPr/>
    </dgm:pt>
    <dgm:pt modelId="{CF9C2450-B9AF-4902-9570-4CC27E99B610}" type="pres">
      <dgm:prSet presAssocID="{DB2484D9-64D2-4F78-A1D3-BA5B7F7C3CC5}" presName="parentText" presStyleLbl="node1" presStyleIdx="3" presStyleCnt="6">
        <dgm:presLayoutVars>
          <dgm:chMax val="0"/>
          <dgm:bulletEnabled val="1"/>
        </dgm:presLayoutVars>
      </dgm:prSet>
      <dgm:spPr/>
    </dgm:pt>
    <dgm:pt modelId="{FE32896F-FA64-4C86-AE1F-58277F049213}" type="pres">
      <dgm:prSet presAssocID="{3FBD7C1E-07BD-4FA1-92A2-DC7F71F789FB}" presName="spacer" presStyleCnt="0"/>
      <dgm:spPr/>
    </dgm:pt>
    <dgm:pt modelId="{23281926-902E-43E3-AB04-EA0B6414002A}" type="pres">
      <dgm:prSet presAssocID="{517FBF07-15FC-4391-B1C3-5E6211E32A7B}" presName="parentText" presStyleLbl="node1" presStyleIdx="4" presStyleCnt="6">
        <dgm:presLayoutVars>
          <dgm:chMax val="0"/>
          <dgm:bulletEnabled val="1"/>
        </dgm:presLayoutVars>
      </dgm:prSet>
      <dgm:spPr/>
    </dgm:pt>
    <dgm:pt modelId="{AD290D7E-4E49-45E8-A0C5-5593F56F76DC}" type="pres">
      <dgm:prSet presAssocID="{D134DDE7-8E59-43C2-A3BE-AF12455A7375}" presName="spacer" presStyleCnt="0"/>
      <dgm:spPr/>
    </dgm:pt>
    <dgm:pt modelId="{B9CC9811-4D14-426D-9D27-60F854B8FA29}" type="pres">
      <dgm:prSet presAssocID="{DA084EC3-C578-43EF-9EB5-79F78B66225F}" presName="parentText" presStyleLbl="node1" presStyleIdx="5" presStyleCnt="6">
        <dgm:presLayoutVars>
          <dgm:chMax val="0"/>
          <dgm:bulletEnabled val="1"/>
        </dgm:presLayoutVars>
      </dgm:prSet>
      <dgm:spPr/>
    </dgm:pt>
  </dgm:ptLst>
  <dgm:cxnLst>
    <dgm:cxn modelId="{06705B3F-396C-47D2-8BEB-4ABFAB6AF578}" type="presOf" srcId="{517FBF07-15FC-4391-B1C3-5E6211E32A7B}" destId="{23281926-902E-43E3-AB04-EA0B6414002A}" srcOrd="0" destOrd="0" presId="urn:microsoft.com/office/officeart/2005/8/layout/vList2"/>
    <dgm:cxn modelId="{D8F9DC4D-C30A-4C18-B136-D2335E52A348}" srcId="{F404398C-FCDF-4012-B25D-31A129E3DE38}" destId="{36802B28-C35A-4D24-82A2-0C819A17F0F4}" srcOrd="1" destOrd="0" parTransId="{F8565B28-34B5-4102-A97F-E425A09BF313}" sibTransId="{D56B67E0-A34B-4C12-A314-97172EA780F4}"/>
    <dgm:cxn modelId="{5ADB5C6E-8081-4FEC-B823-B2FA740704EA}" srcId="{F404398C-FCDF-4012-B25D-31A129E3DE38}" destId="{DB2484D9-64D2-4F78-A1D3-BA5B7F7C3CC5}" srcOrd="3" destOrd="0" parTransId="{9F4D38CA-FAE3-45CC-A34A-A35DF792213C}" sibTransId="{3FBD7C1E-07BD-4FA1-92A2-DC7F71F789FB}"/>
    <dgm:cxn modelId="{DDCC2576-063A-44B9-9241-BA9EBB66E9C9}" type="presOf" srcId="{F404398C-FCDF-4012-B25D-31A129E3DE38}" destId="{5971924A-C665-4130-95A2-AD5929B0DFC6}" srcOrd="0" destOrd="0" presId="urn:microsoft.com/office/officeart/2005/8/layout/vList2"/>
    <dgm:cxn modelId="{C4EB9256-64F3-4722-8ABA-7B82273667CF}" srcId="{F404398C-FCDF-4012-B25D-31A129E3DE38}" destId="{517FBF07-15FC-4391-B1C3-5E6211E32A7B}" srcOrd="4" destOrd="0" parTransId="{CDBAA51A-D5DA-4B99-9345-E9564CDAC80A}" sibTransId="{D134DDE7-8E59-43C2-A3BE-AF12455A7375}"/>
    <dgm:cxn modelId="{AB145C82-0A89-4B0F-87FA-42971D73EBC1}" type="presOf" srcId="{36802B28-C35A-4D24-82A2-0C819A17F0F4}" destId="{D6B1CDEB-B755-45BE-8D72-B57C98917CC3}" srcOrd="0" destOrd="0" presId="urn:microsoft.com/office/officeart/2005/8/layout/vList2"/>
    <dgm:cxn modelId="{10565B9A-C66F-4BDB-931E-20790C84EF74}" type="presOf" srcId="{E22A298A-CA35-402C-B864-E9E4A60803B8}" destId="{407B0203-B1ED-46E1-8DC8-637918AC0BE7}" srcOrd="0" destOrd="0" presId="urn:microsoft.com/office/officeart/2005/8/layout/vList2"/>
    <dgm:cxn modelId="{E958819E-B48B-4C9A-B82E-6C8BB15C160F}" srcId="{F404398C-FCDF-4012-B25D-31A129E3DE38}" destId="{DA084EC3-C578-43EF-9EB5-79F78B66225F}" srcOrd="5" destOrd="0" parTransId="{15ABF93F-E72F-45F1-B46B-C5EE687A4E83}" sibTransId="{1AEB4C35-5EE5-45B4-B3B8-BE8BEEA910F4}"/>
    <dgm:cxn modelId="{627A279F-FC45-4E65-AEFE-F7802C320442}" type="presOf" srcId="{3AB6643B-BD38-46A5-8020-A33A00E43764}" destId="{926D1FE3-A7AF-4D92-80A7-597A2FABAAEF}" srcOrd="0" destOrd="0" presId="urn:microsoft.com/office/officeart/2005/8/layout/vList2"/>
    <dgm:cxn modelId="{56F409BE-D8DE-4D86-9FD8-A845FB3BCF3B}" srcId="{F404398C-FCDF-4012-B25D-31A129E3DE38}" destId="{3AB6643B-BD38-46A5-8020-A33A00E43764}" srcOrd="2" destOrd="0" parTransId="{6AF83058-13EB-4336-944C-6D96B0EAC717}" sibTransId="{6581D8B0-2216-48DD-B656-227855DC6C88}"/>
    <dgm:cxn modelId="{695675E6-B3A5-4A2F-907A-DD9E15C20DD8}" srcId="{F404398C-FCDF-4012-B25D-31A129E3DE38}" destId="{E22A298A-CA35-402C-B864-E9E4A60803B8}" srcOrd="0" destOrd="0" parTransId="{E6A0DCB3-4631-48D4-8567-F64A122F5E23}" sibTransId="{9FBE1395-C4CA-4EFA-9B3C-D58108892CE8}"/>
    <dgm:cxn modelId="{9167EAEF-D41A-4DEC-89D7-45DD53D6BD27}" type="presOf" srcId="{DA084EC3-C578-43EF-9EB5-79F78B66225F}" destId="{B9CC9811-4D14-426D-9D27-60F854B8FA29}" srcOrd="0" destOrd="0" presId="urn:microsoft.com/office/officeart/2005/8/layout/vList2"/>
    <dgm:cxn modelId="{EA46D0F5-6FCF-4163-871A-C9B9A38F70CD}" type="presOf" srcId="{DB2484D9-64D2-4F78-A1D3-BA5B7F7C3CC5}" destId="{CF9C2450-B9AF-4902-9570-4CC27E99B610}" srcOrd="0" destOrd="0" presId="urn:microsoft.com/office/officeart/2005/8/layout/vList2"/>
    <dgm:cxn modelId="{907F0958-71E4-47C8-8F4D-0CE7BFCB23E1}" type="presParOf" srcId="{5971924A-C665-4130-95A2-AD5929B0DFC6}" destId="{407B0203-B1ED-46E1-8DC8-637918AC0BE7}" srcOrd="0" destOrd="0" presId="urn:microsoft.com/office/officeart/2005/8/layout/vList2"/>
    <dgm:cxn modelId="{8743BFBB-0BB7-4D37-BE05-843879EC9E84}" type="presParOf" srcId="{5971924A-C665-4130-95A2-AD5929B0DFC6}" destId="{83537FD4-2D5B-4AC6-B85B-476075B21F4F}" srcOrd="1" destOrd="0" presId="urn:microsoft.com/office/officeart/2005/8/layout/vList2"/>
    <dgm:cxn modelId="{17B5B807-80E4-45FC-B271-AC07E3B5A91B}" type="presParOf" srcId="{5971924A-C665-4130-95A2-AD5929B0DFC6}" destId="{D6B1CDEB-B755-45BE-8D72-B57C98917CC3}" srcOrd="2" destOrd="0" presId="urn:microsoft.com/office/officeart/2005/8/layout/vList2"/>
    <dgm:cxn modelId="{729E5D69-A6A0-4369-B5D4-2ADE724C0F3C}" type="presParOf" srcId="{5971924A-C665-4130-95A2-AD5929B0DFC6}" destId="{7065E251-4D65-49AB-923E-25C095D059CC}" srcOrd="3" destOrd="0" presId="urn:microsoft.com/office/officeart/2005/8/layout/vList2"/>
    <dgm:cxn modelId="{9B75B79E-59FF-4121-93ED-260152C6D4AD}" type="presParOf" srcId="{5971924A-C665-4130-95A2-AD5929B0DFC6}" destId="{926D1FE3-A7AF-4D92-80A7-597A2FABAAEF}" srcOrd="4" destOrd="0" presId="urn:microsoft.com/office/officeart/2005/8/layout/vList2"/>
    <dgm:cxn modelId="{5A5B8FE2-0C73-4FD5-B9C3-120D5011E095}" type="presParOf" srcId="{5971924A-C665-4130-95A2-AD5929B0DFC6}" destId="{0B387CA1-F033-4514-8FC8-C2A1424B0E63}" srcOrd="5" destOrd="0" presId="urn:microsoft.com/office/officeart/2005/8/layout/vList2"/>
    <dgm:cxn modelId="{FA6CCB88-E275-4515-8B6F-C5E4A966E27C}" type="presParOf" srcId="{5971924A-C665-4130-95A2-AD5929B0DFC6}" destId="{CF9C2450-B9AF-4902-9570-4CC27E99B610}" srcOrd="6" destOrd="0" presId="urn:microsoft.com/office/officeart/2005/8/layout/vList2"/>
    <dgm:cxn modelId="{99FF3EFF-DBF7-4B63-86F6-70A45E70A689}" type="presParOf" srcId="{5971924A-C665-4130-95A2-AD5929B0DFC6}" destId="{FE32896F-FA64-4C86-AE1F-58277F049213}" srcOrd="7" destOrd="0" presId="urn:microsoft.com/office/officeart/2005/8/layout/vList2"/>
    <dgm:cxn modelId="{89547C6D-F025-498B-B56B-A27227D9D58F}" type="presParOf" srcId="{5971924A-C665-4130-95A2-AD5929B0DFC6}" destId="{23281926-902E-43E3-AB04-EA0B6414002A}" srcOrd="8" destOrd="0" presId="urn:microsoft.com/office/officeart/2005/8/layout/vList2"/>
    <dgm:cxn modelId="{AF189FC3-CBF8-43EC-BCA3-62E610E14AE0}" type="presParOf" srcId="{5971924A-C665-4130-95A2-AD5929B0DFC6}" destId="{AD290D7E-4E49-45E8-A0C5-5593F56F76DC}" srcOrd="9" destOrd="0" presId="urn:microsoft.com/office/officeart/2005/8/layout/vList2"/>
    <dgm:cxn modelId="{614DCEBA-79A1-4089-966F-F183D4286592}" type="presParOf" srcId="{5971924A-C665-4130-95A2-AD5929B0DFC6}" destId="{B9CC9811-4D14-426D-9D27-60F854B8FA2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44DF12B4-9891-4790-9783-C21DC0A28BEA}">
      <dgm:prSet/>
      <dgm:spPr/>
      <dgm:t>
        <a:bodyPr/>
        <a:lstStyle/>
        <a:p>
          <a:r>
            <a:rPr lang="es-NI" dirty="0"/>
            <a:t>En los puntos mencionados anteriormente, entendimos que, como el usuario A es una persona débil, el usuario B siempre juega con el usuario A y hace su trabajo con fuerza dominándolo.</a:t>
          </a:r>
        </a:p>
      </dgm:t>
    </dgm:pt>
    <dgm:pt modelId="{9725831A-1E58-4B0C-BD9F-C784B487E5B5}" type="parTrans" cxnId="{0BEE4887-ED12-4F73-BABA-9889D040BD39}">
      <dgm:prSet/>
      <dgm:spPr/>
      <dgm:t>
        <a:bodyPr/>
        <a:lstStyle/>
        <a:p>
          <a:endParaRPr lang="es-NI"/>
        </a:p>
      </dgm:t>
    </dgm:pt>
    <dgm:pt modelId="{D654EE95-9D23-4BB8-AB04-1F39DEDEE29E}" type="sibTrans" cxnId="{0BEE4887-ED12-4F73-BABA-9889D040BD39}">
      <dgm:prSet/>
      <dgm:spPr/>
      <dgm:t>
        <a:bodyPr/>
        <a:lstStyle/>
        <a:p>
          <a:endParaRPr lang="es-NI"/>
        </a:p>
      </dgm:t>
    </dgm:pt>
    <dgm:pt modelId="{12AD136E-B36C-4FF8-9E94-5C86BBAAB13C}">
      <dgm:prSet phldrT="[Texto]"/>
      <dgm:spPr/>
      <dgm:t>
        <a:bodyPr/>
        <a:lstStyle/>
        <a:p>
          <a:r>
            <a:rPr lang="es-NI" dirty="0"/>
            <a:t>Pero como administrador o desarrollador de base de datos, debemos ayudar al usuario A. </a:t>
          </a:r>
        </a:p>
      </dgm:t>
    </dgm:pt>
    <dgm:pt modelId="{762B4D4B-0697-4E92-BE50-4F1F59F05D64}" type="parTrans" cxnId="{099014A5-9EC6-4242-8276-D3AE00CAD530}">
      <dgm:prSet/>
      <dgm:spPr/>
      <dgm:t>
        <a:bodyPr/>
        <a:lstStyle/>
        <a:p>
          <a:endParaRPr lang="es-NI"/>
        </a:p>
      </dgm:t>
    </dgm:pt>
    <dgm:pt modelId="{DB2730C6-378C-4BD3-8046-1D20E5CB39BD}" type="sibTrans" cxnId="{099014A5-9EC6-4242-8276-D3AE00CAD530}">
      <dgm:prSet/>
      <dgm:spPr/>
      <dgm:t>
        <a:bodyPr/>
        <a:lstStyle/>
        <a:p>
          <a:endParaRPr lang="es-NI"/>
        </a:p>
      </dgm:t>
    </dgm:pt>
    <dgm:pt modelId="{ABEAC629-8EBA-4D0C-96A9-BB32EBD63F50}">
      <dgm:prSet phldrT="[Texto]"/>
      <dgm:spPr/>
      <dgm:t>
        <a:bodyPr/>
        <a:lstStyle/>
        <a:p>
          <a:r>
            <a:rPr lang="es-NI" dirty="0"/>
            <a:t>Ahora, tenemos un arma llamada "Nivel de aislamiento" mediante la cual podemos cooperar con el usuario A para mantener su integridad.</a:t>
          </a:r>
        </a:p>
      </dgm:t>
    </dgm:pt>
    <dgm:pt modelId="{B137E41B-E6B7-424D-B5E7-1D527D6E9B05}" type="parTrans" cxnId="{7D1C86C6-5092-4939-8ACE-34A8152E98DE}">
      <dgm:prSet/>
      <dgm:spPr/>
      <dgm:t>
        <a:bodyPr/>
        <a:lstStyle/>
        <a:p>
          <a:endParaRPr lang="es-NI"/>
        </a:p>
      </dgm:t>
    </dgm:pt>
    <dgm:pt modelId="{179D96FA-5F99-4EAD-A05B-B8AD44765A09}" type="sibTrans" cxnId="{7D1C86C6-5092-4939-8ACE-34A8152E98DE}">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FDC8FE68-0C32-45EB-B071-8C9D3A8322D8}" type="pres">
      <dgm:prSet presAssocID="{44DF12B4-9891-4790-9783-C21DC0A28BEA}" presName="parentText" presStyleLbl="node1" presStyleIdx="0" presStyleCnt="3">
        <dgm:presLayoutVars>
          <dgm:chMax val="0"/>
          <dgm:bulletEnabled val="1"/>
        </dgm:presLayoutVars>
      </dgm:prSet>
      <dgm:spPr/>
    </dgm:pt>
    <dgm:pt modelId="{3AECB2B5-A308-4CA9-A3F1-68FF91B62CCF}" type="pres">
      <dgm:prSet presAssocID="{D654EE95-9D23-4BB8-AB04-1F39DEDEE29E}" presName="spacer" presStyleCnt="0"/>
      <dgm:spPr/>
    </dgm:pt>
    <dgm:pt modelId="{EFA99CBB-6F84-4C4B-8ED7-3B15CFA4E5A6}" type="pres">
      <dgm:prSet presAssocID="{12AD136E-B36C-4FF8-9E94-5C86BBAAB13C}" presName="parentText" presStyleLbl="node1" presStyleIdx="1" presStyleCnt="3">
        <dgm:presLayoutVars>
          <dgm:chMax val="0"/>
          <dgm:bulletEnabled val="1"/>
        </dgm:presLayoutVars>
      </dgm:prSet>
      <dgm:spPr/>
    </dgm:pt>
    <dgm:pt modelId="{8CFDD864-0597-44AF-9D41-0F9E865CD731}" type="pres">
      <dgm:prSet presAssocID="{DB2730C6-378C-4BD3-8046-1D20E5CB39BD}" presName="spacer" presStyleCnt="0"/>
      <dgm:spPr/>
    </dgm:pt>
    <dgm:pt modelId="{6D585DD2-DF84-45FE-93C4-0ED94FCF452D}" type="pres">
      <dgm:prSet presAssocID="{ABEAC629-8EBA-4D0C-96A9-BB32EBD63F50}" presName="parentText" presStyleLbl="node1" presStyleIdx="2" presStyleCnt="3">
        <dgm:presLayoutVars>
          <dgm:chMax val="0"/>
          <dgm:bulletEnabled val="1"/>
        </dgm:presLayoutVars>
      </dgm:prSet>
      <dgm:spPr/>
    </dgm:pt>
  </dgm:ptLst>
  <dgm:cxnLst>
    <dgm:cxn modelId="{DDCC2576-063A-44B9-9241-BA9EBB66E9C9}" type="presOf" srcId="{F404398C-FCDF-4012-B25D-31A129E3DE38}" destId="{5971924A-C665-4130-95A2-AD5929B0DFC6}" srcOrd="0" destOrd="0" presId="urn:microsoft.com/office/officeart/2005/8/layout/vList2"/>
    <dgm:cxn modelId="{0BEE4887-ED12-4F73-BABA-9889D040BD39}" srcId="{F404398C-FCDF-4012-B25D-31A129E3DE38}" destId="{44DF12B4-9891-4790-9783-C21DC0A28BEA}" srcOrd="0" destOrd="0" parTransId="{9725831A-1E58-4B0C-BD9F-C784B487E5B5}" sibTransId="{D654EE95-9D23-4BB8-AB04-1F39DEDEE29E}"/>
    <dgm:cxn modelId="{099014A5-9EC6-4242-8276-D3AE00CAD530}" srcId="{F404398C-FCDF-4012-B25D-31A129E3DE38}" destId="{12AD136E-B36C-4FF8-9E94-5C86BBAAB13C}" srcOrd="1" destOrd="0" parTransId="{762B4D4B-0697-4E92-BE50-4F1F59F05D64}" sibTransId="{DB2730C6-378C-4BD3-8046-1D20E5CB39BD}"/>
    <dgm:cxn modelId="{399A11A9-AA5A-43B8-AB92-32ED73792314}" type="presOf" srcId="{12AD136E-B36C-4FF8-9E94-5C86BBAAB13C}" destId="{EFA99CBB-6F84-4C4B-8ED7-3B15CFA4E5A6}" srcOrd="0" destOrd="0" presId="urn:microsoft.com/office/officeart/2005/8/layout/vList2"/>
    <dgm:cxn modelId="{15A10BC3-4836-4253-97E2-ECE19CFAEC23}" type="presOf" srcId="{44DF12B4-9891-4790-9783-C21DC0A28BEA}" destId="{FDC8FE68-0C32-45EB-B071-8C9D3A8322D8}" srcOrd="0" destOrd="0" presId="urn:microsoft.com/office/officeart/2005/8/layout/vList2"/>
    <dgm:cxn modelId="{7D1C86C6-5092-4939-8ACE-34A8152E98DE}" srcId="{F404398C-FCDF-4012-B25D-31A129E3DE38}" destId="{ABEAC629-8EBA-4D0C-96A9-BB32EBD63F50}" srcOrd="2" destOrd="0" parTransId="{B137E41B-E6B7-424D-B5E7-1D527D6E9B05}" sibTransId="{179D96FA-5F99-4EAD-A05B-B8AD44765A09}"/>
    <dgm:cxn modelId="{3CCA5BFD-FA36-4317-8133-EE156899F186}" type="presOf" srcId="{ABEAC629-8EBA-4D0C-96A9-BB32EBD63F50}" destId="{6D585DD2-DF84-45FE-93C4-0ED94FCF452D}" srcOrd="0" destOrd="0" presId="urn:microsoft.com/office/officeart/2005/8/layout/vList2"/>
    <dgm:cxn modelId="{ECD5B5FD-678E-445A-B9D4-D1377DAC14B7}" type="presParOf" srcId="{5971924A-C665-4130-95A2-AD5929B0DFC6}" destId="{FDC8FE68-0C32-45EB-B071-8C9D3A8322D8}" srcOrd="0" destOrd="0" presId="urn:microsoft.com/office/officeart/2005/8/layout/vList2"/>
    <dgm:cxn modelId="{EB6A0314-F356-4E25-BF90-29A1879C54A3}" type="presParOf" srcId="{5971924A-C665-4130-95A2-AD5929B0DFC6}" destId="{3AECB2B5-A308-4CA9-A3F1-68FF91B62CCF}" srcOrd="1" destOrd="0" presId="urn:microsoft.com/office/officeart/2005/8/layout/vList2"/>
    <dgm:cxn modelId="{135E1F21-698D-45C0-8DBA-551042196130}" type="presParOf" srcId="{5971924A-C665-4130-95A2-AD5929B0DFC6}" destId="{EFA99CBB-6F84-4C4B-8ED7-3B15CFA4E5A6}" srcOrd="2" destOrd="0" presId="urn:microsoft.com/office/officeart/2005/8/layout/vList2"/>
    <dgm:cxn modelId="{B2D2E5C5-D80A-4EAE-B474-223A684E6E65}" type="presParOf" srcId="{5971924A-C665-4130-95A2-AD5929B0DFC6}" destId="{8CFDD864-0597-44AF-9D41-0F9E865CD731}" srcOrd="3" destOrd="0" presId="urn:microsoft.com/office/officeart/2005/8/layout/vList2"/>
    <dgm:cxn modelId="{9305FBD8-690A-4D90-8AB9-3FD47723AEE8}" type="presParOf" srcId="{5971924A-C665-4130-95A2-AD5929B0DFC6}" destId="{6D585DD2-DF84-45FE-93C4-0ED94FCF452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4F10AD2-0AEF-4B10-9C5F-BE2D78A5033F}">
      <dgm:prSet/>
      <dgm:spPr/>
      <dgm:t>
        <a:bodyPr/>
        <a:lstStyle/>
        <a:p>
          <a:r>
            <a:rPr lang="es-NI" dirty="0"/>
            <a:t>SQL Server proporciona 5 niveles de aislamiento para implementar con SQL </a:t>
          </a:r>
          <a:r>
            <a:rPr lang="es-NI" dirty="0" err="1"/>
            <a:t>Transaction</a:t>
          </a:r>
          <a:r>
            <a:rPr lang="es-NI" dirty="0"/>
            <a:t> para mantener la concurrencia de datos en la base de datos.</a:t>
          </a:r>
        </a:p>
      </dgm:t>
    </dgm:pt>
    <dgm:pt modelId="{BB5BB046-D717-4DD6-ADD0-393E0FE5868B}" type="parTrans" cxnId="{147F1DE5-3D10-4A57-870D-1B0E9B98FDF0}">
      <dgm:prSet/>
      <dgm:spPr/>
      <dgm:t>
        <a:bodyPr/>
        <a:lstStyle/>
        <a:p>
          <a:endParaRPr lang="es-NI"/>
        </a:p>
      </dgm:t>
    </dgm:pt>
    <dgm:pt modelId="{733CCD18-0BFF-4AA9-AC92-57C71192AC7B}" type="sibTrans" cxnId="{147F1DE5-3D10-4A57-870D-1B0E9B98FDF0}">
      <dgm:prSet/>
      <dgm:spPr/>
      <dgm:t>
        <a:bodyPr/>
        <a:lstStyle/>
        <a:p>
          <a:endParaRPr lang="es-NI"/>
        </a:p>
      </dgm:t>
    </dgm:pt>
    <dgm:pt modelId="{CD43362D-C874-43CC-B55C-D4E6D9671D9A}">
      <dgm:prSet phldrT="[Texto]"/>
      <dgm:spPr/>
      <dgm:t>
        <a:bodyPr/>
        <a:lstStyle/>
        <a:p>
          <a:r>
            <a:rPr lang="es-NI"/>
            <a:t>El nivel de aislamiento no es más que bloquear la fila mientras se realiza alguna tarea, de modo que otra transacción no pueda acceder o esperará a que la transacción actual termine su trabajo.</a:t>
          </a:r>
        </a:p>
      </dgm:t>
    </dgm:pt>
    <dgm:pt modelId="{E3528127-4343-405F-959B-302C192A0F2E}" type="parTrans" cxnId="{5E187158-2675-4356-9000-02A737189F19}">
      <dgm:prSet/>
      <dgm:spPr/>
      <dgm:t>
        <a:bodyPr/>
        <a:lstStyle/>
        <a:p>
          <a:endParaRPr lang="es-NI"/>
        </a:p>
      </dgm:t>
    </dgm:pt>
    <dgm:pt modelId="{1E16AF2F-0C89-4CC7-9293-9D3760477C73}" type="sibTrans" cxnId="{5E187158-2675-4356-9000-02A737189F19}">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4DB10D12-D13C-487D-9A68-8BCA130C28A0}" type="pres">
      <dgm:prSet presAssocID="{94F10AD2-0AEF-4B10-9C5F-BE2D78A5033F}" presName="parentText" presStyleLbl="node1" presStyleIdx="0" presStyleCnt="2">
        <dgm:presLayoutVars>
          <dgm:chMax val="0"/>
          <dgm:bulletEnabled val="1"/>
        </dgm:presLayoutVars>
      </dgm:prSet>
      <dgm:spPr/>
    </dgm:pt>
    <dgm:pt modelId="{D93B3B9A-B28E-41E2-B2FF-0B4E2CABC475}" type="pres">
      <dgm:prSet presAssocID="{733CCD18-0BFF-4AA9-AC92-57C71192AC7B}" presName="spacer" presStyleCnt="0"/>
      <dgm:spPr/>
    </dgm:pt>
    <dgm:pt modelId="{127700B4-CEFA-4AB6-9AD3-D14E50CE7816}" type="pres">
      <dgm:prSet presAssocID="{CD43362D-C874-43CC-B55C-D4E6D9671D9A}" presName="parentText" presStyleLbl="node1" presStyleIdx="1" presStyleCnt="2">
        <dgm:presLayoutVars>
          <dgm:chMax val="0"/>
          <dgm:bulletEnabled val="1"/>
        </dgm:presLayoutVars>
      </dgm:prSet>
      <dgm:spPr/>
    </dgm:pt>
  </dgm:ptLst>
  <dgm:cxnLst>
    <dgm:cxn modelId="{29F35A6F-F19E-48D2-A40C-CF54C190DE80}" type="presOf" srcId="{94F10AD2-0AEF-4B10-9C5F-BE2D78A5033F}" destId="{4DB10D12-D13C-487D-9A68-8BCA130C28A0}"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5E187158-2675-4356-9000-02A737189F19}" srcId="{F404398C-FCDF-4012-B25D-31A129E3DE38}" destId="{CD43362D-C874-43CC-B55C-D4E6D9671D9A}" srcOrd="1" destOrd="0" parTransId="{E3528127-4343-405F-959B-302C192A0F2E}" sibTransId="{1E16AF2F-0C89-4CC7-9293-9D3760477C73}"/>
    <dgm:cxn modelId="{147F1DE5-3D10-4A57-870D-1B0E9B98FDF0}" srcId="{F404398C-FCDF-4012-B25D-31A129E3DE38}" destId="{94F10AD2-0AEF-4B10-9C5F-BE2D78A5033F}" srcOrd="0" destOrd="0" parTransId="{BB5BB046-D717-4DD6-ADD0-393E0FE5868B}" sibTransId="{733CCD18-0BFF-4AA9-AC92-57C71192AC7B}"/>
    <dgm:cxn modelId="{8187AEFC-9914-41F4-81AD-C418C6A642D5}" type="presOf" srcId="{CD43362D-C874-43CC-B55C-D4E6D9671D9A}" destId="{127700B4-CEFA-4AB6-9AD3-D14E50CE7816}" srcOrd="0" destOrd="0" presId="urn:microsoft.com/office/officeart/2005/8/layout/vList2"/>
    <dgm:cxn modelId="{53EBD5FF-2058-4306-85BE-AC2D6D297A46}" type="presParOf" srcId="{5971924A-C665-4130-95A2-AD5929B0DFC6}" destId="{4DB10D12-D13C-487D-9A68-8BCA130C28A0}" srcOrd="0" destOrd="0" presId="urn:microsoft.com/office/officeart/2005/8/layout/vList2"/>
    <dgm:cxn modelId="{DC74FEB1-D76D-4B4F-A0CD-DC7D30620553}" type="presParOf" srcId="{5971924A-C665-4130-95A2-AD5929B0DFC6}" destId="{D93B3B9A-B28E-41E2-B2FF-0B4E2CABC475}" srcOrd="1" destOrd="0" presId="urn:microsoft.com/office/officeart/2005/8/layout/vList2"/>
    <dgm:cxn modelId="{90B424D0-FA69-4DE7-A766-27732E1D25F5}" type="presParOf" srcId="{5971924A-C665-4130-95A2-AD5929B0DFC6}" destId="{127700B4-CEFA-4AB6-9AD3-D14E50CE781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0D2E758-A8F2-4304-8D3B-E79F676E445E}">
      <dgm:prSet/>
      <dgm:spPr/>
      <dgm:t>
        <a:bodyPr/>
        <a:lstStyle/>
        <a:p>
          <a:r>
            <a:rPr lang="es-NI"/>
            <a:t>SQL Server proporciona 5 niveles de aislamiento para implementar con SQL Transaction para mantener la concurrencia de datos en la base de datos.</a:t>
          </a:r>
          <a:endParaRPr lang="es-ES"/>
        </a:p>
      </dgm:t>
    </dgm:pt>
    <dgm:pt modelId="{D5CF8D27-29F0-4223-B6AE-C1B44D8F0446}" type="parTrans" cxnId="{3F067D2B-2D58-4049-A063-86F15AB614A5}">
      <dgm:prSet/>
      <dgm:spPr/>
      <dgm:t>
        <a:bodyPr/>
        <a:lstStyle/>
        <a:p>
          <a:endParaRPr lang="es-ES"/>
        </a:p>
      </dgm:t>
    </dgm:pt>
    <dgm:pt modelId="{08BEF00E-5E35-41AC-9A2C-300FB1340948}" type="sibTrans" cxnId="{3F067D2B-2D58-4049-A063-86F15AB614A5}">
      <dgm:prSet/>
      <dgm:spPr/>
      <dgm:t>
        <a:bodyPr/>
        <a:lstStyle/>
        <a:p>
          <a:endParaRPr lang="es-ES"/>
        </a:p>
      </dgm:t>
    </dgm:pt>
    <dgm:pt modelId="{9ED52498-777B-46EF-80BD-C365B53A15D7}">
      <dgm:prSet/>
      <dgm:spPr/>
      <dgm:t>
        <a:bodyPr/>
        <a:lstStyle/>
        <a:p>
          <a:r>
            <a:rPr lang="es-NI" dirty="0"/>
            <a:t>El nivel de aislamiento no es más que bloquear la fila mientras se realiza alguna tarea, de modo que otra transacción no pueda acceder o esperará a que la transacción actual termine su trabajo.</a:t>
          </a:r>
          <a:endParaRPr lang="es-ES" dirty="0"/>
        </a:p>
      </dgm:t>
    </dgm:pt>
    <dgm:pt modelId="{B74813FE-9C13-429D-BFB3-DC2DC6B26210}" type="parTrans" cxnId="{5E179F73-2898-495D-B182-841210682A1F}">
      <dgm:prSet/>
      <dgm:spPr/>
      <dgm:t>
        <a:bodyPr/>
        <a:lstStyle/>
        <a:p>
          <a:endParaRPr lang="es-ES"/>
        </a:p>
      </dgm:t>
    </dgm:pt>
    <dgm:pt modelId="{B6551E4B-8EEC-45A1-B566-69258CA5F927}" type="sibTrans" cxnId="{5E179F73-2898-495D-B182-841210682A1F}">
      <dgm:prSet/>
      <dgm:spPr/>
      <dgm:t>
        <a:bodyPr/>
        <a:lstStyle/>
        <a:p>
          <a:endParaRPr lang="es-ES"/>
        </a:p>
      </dgm:t>
    </dgm:pt>
    <dgm:pt modelId="{5971924A-C665-4130-95A2-AD5929B0DFC6}" type="pres">
      <dgm:prSet presAssocID="{F404398C-FCDF-4012-B25D-31A129E3DE38}" presName="linear" presStyleCnt="0">
        <dgm:presLayoutVars>
          <dgm:animLvl val="lvl"/>
          <dgm:resizeHandles val="exact"/>
        </dgm:presLayoutVars>
      </dgm:prSet>
      <dgm:spPr/>
    </dgm:pt>
    <dgm:pt modelId="{CAB88D07-797E-47BA-9A2F-385B8F2FF272}" type="pres">
      <dgm:prSet presAssocID="{90D2E758-A8F2-4304-8D3B-E79F676E445E}" presName="parentText" presStyleLbl="node1" presStyleIdx="0" presStyleCnt="2">
        <dgm:presLayoutVars>
          <dgm:chMax val="0"/>
          <dgm:bulletEnabled val="1"/>
        </dgm:presLayoutVars>
      </dgm:prSet>
      <dgm:spPr/>
    </dgm:pt>
    <dgm:pt modelId="{A045F34A-714D-4FE5-8B91-A2BA8442633C}" type="pres">
      <dgm:prSet presAssocID="{08BEF00E-5E35-41AC-9A2C-300FB1340948}" presName="spacer" presStyleCnt="0"/>
      <dgm:spPr/>
    </dgm:pt>
    <dgm:pt modelId="{FFB65F44-A42E-473E-AFA3-F73035575552}" type="pres">
      <dgm:prSet presAssocID="{9ED52498-777B-46EF-80BD-C365B53A15D7}" presName="parentText" presStyleLbl="node1" presStyleIdx="1" presStyleCnt="2">
        <dgm:presLayoutVars>
          <dgm:chMax val="0"/>
          <dgm:bulletEnabled val="1"/>
        </dgm:presLayoutVars>
      </dgm:prSet>
      <dgm:spPr/>
    </dgm:pt>
  </dgm:ptLst>
  <dgm:cxnLst>
    <dgm:cxn modelId="{4C4F2B01-593F-46B7-ABA7-2F2CDE19828E}" type="presOf" srcId="{90D2E758-A8F2-4304-8D3B-E79F676E445E}" destId="{CAB88D07-797E-47BA-9A2F-385B8F2FF272}" srcOrd="0" destOrd="0" presId="urn:microsoft.com/office/officeart/2005/8/layout/vList2"/>
    <dgm:cxn modelId="{3F067D2B-2D58-4049-A063-86F15AB614A5}" srcId="{F404398C-FCDF-4012-B25D-31A129E3DE38}" destId="{90D2E758-A8F2-4304-8D3B-E79F676E445E}" srcOrd="0" destOrd="0" parTransId="{D5CF8D27-29F0-4223-B6AE-C1B44D8F0446}" sibTransId="{08BEF00E-5E35-41AC-9A2C-300FB1340948}"/>
    <dgm:cxn modelId="{5E179F73-2898-495D-B182-841210682A1F}" srcId="{F404398C-FCDF-4012-B25D-31A129E3DE38}" destId="{9ED52498-777B-46EF-80BD-C365B53A15D7}" srcOrd="1" destOrd="0" parTransId="{B74813FE-9C13-429D-BFB3-DC2DC6B26210}" sibTransId="{B6551E4B-8EEC-45A1-B566-69258CA5F927}"/>
    <dgm:cxn modelId="{DDCC2576-063A-44B9-9241-BA9EBB66E9C9}" type="presOf" srcId="{F404398C-FCDF-4012-B25D-31A129E3DE38}" destId="{5971924A-C665-4130-95A2-AD5929B0DFC6}" srcOrd="0" destOrd="0" presId="urn:microsoft.com/office/officeart/2005/8/layout/vList2"/>
    <dgm:cxn modelId="{3D24FBCF-5E31-47B6-8877-26165DBCB49B}" type="presOf" srcId="{9ED52498-777B-46EF-80BD-C365B53A15D7}" destId="{FFB65F44-A42E-473E-AFA3-F73035575552}" srcOrd="0" destOrd="0" presId="urn:microsoft.com/office/officeart/2005/8/layout/vList2"/>
    <dgm:cxn modelId="{3665B7F9-F747-4978-8A4A-8E4A9394B1DF}" type="presParOf" srcId="{5971924A-C665-4130-95A2-AD5929B0DFC6}" destId="{CAB88D07-797E-47BA-9A2F-385B8F2FF272}" srcOrd="0" destOrd="0" presId="urn:microsoft.com/office/officeart/2005/8/layout/vList2"/>
    <dgm:cxn modelId="{D353FC02-D1A3-4F20-9CBE-1A9CA07214F3}" type="presParOf" srcId="{5971924A-C665-4130-95A2-AD5929B0DFC6}" destId="{A045F34A-714D-4FE5-8B91-A2BA8442633C}" srcOrd="1" destOrd="0" presId="urn:microsoft.com/office/officeart/2005/8/layout/vList2"/>
    <dgm:cxn modelId="{7C140DBB-B737-4466-8EB3-B3FDD82A3087}" type="presParOf" srcId="{5971924A-C665-4130-95A2-AD5929B0DFC6}" destId="{FFB65F44-A42E-473E-AFA3-F7303557555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4398C-FCDF-4012-B25D-31A129E3DE38}"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es-NI"/>
        </a:p>
      </dgm:t>
    </dgm:pt>
    <dgm:pt modelId="{DB85F1CE-405D-4DB6-9CFE-E510ECB72BE0}">
      <dgm:prSet/>
      <dgm:spPr/>
      <dgm:t>
        <a:bodyPr/>
        <a:lstStyle/>
        <a:p>
          <a:r>
            <a:rPr lang="es-NI" dirty="0"/>
            <a:t>Atomicidad</a:t>
          </a:r>
        </a:p>
      </dgm:t>
    </dgm:pt>
    <dgm:pt modelId="{D8A12177-0179-409A-8D06-97BC9842659D}" type="parTrans" cxnId="{D9A3A402-5980-4DF3-BB9F-A6E94BC322D4}">
      <dgm:prSet/>
      <dgm:spPr/>
      <dgm:t>
        <a:bodyPr/>
        <a:lstStyle/>
        <a:p>
          <a:endParaRPr lang="es-NI"/>
        </a:p>
      </dgm:t>
    </dgm:pt>
    <dgm:pt modelId="{18CD55FA-633E-4504-B306-2EAD78F82421}" type="sibTrans" cxnId="{D9A3A402-5980-4DF3-BB9F-A6E94BC322D4}">
      <dgm:prSet/>
      <dgm:spPr/>
      <dgm:t>
        <a:bodyPr/>
        <a:lstStyle/>
        <a:p>
          <a:endParaRPr lang="es-NI"/>
        </a:p>
      </dgm:t>
    </dgm:pt>
    <dgm:pt modelId="{0D7D73EC-C196-483B-9060-5AB429A5C936}">
      <dgm:prSet/>
      <dgm:spPr/>
      <dgm:t>
        <a:bodyPr/>
        <a:lstStyle/>
        <a:p>
          <a:r>
            <a:rPr lang="es-NI" dirty="0"/>
            <a:t>Garantiza que todas las operaciones dentro de la unidad de trabajo se completen con </a:t>
          </a:r>
          <a:r>
            <a:rPr lang="es-NI" dirty="0" err="1"/>
            <a:t>éxito.De</a:t>
          </a:r>
          <a:r>
            <a:rPr lang="es-NI" dirty="0"/>
            <a:t> lo contrario, la transacción se aborta en el punto de falla y todas las operaciones anteriores se revierten a su estado anterior.</a:t>
          </a:r>
        </a:p>
      </dgm:t>
    </dgm:pt>
    <dgm:pt modelId="{37F47E99-A073-4BB5-87E5-A2B765947921}" type="parTrans" cxnId="{DB5D2E74-F879-463C-AB66-1BCF163EBBB9}">
      <dgm:prSet/>
      <dgm:spPr/>
      <dgm:t>
        <a:bodyPr/>
        <a:lstStyle/>
        <a:p>
          <a:endParaRPr lang="es-NI"/>
        </a:p>
      </dgm:t>
    </dgm:pt>
    <dgm:pt modelId="{57936370-FB48-4AD3-89C6-B6326209C659}" type="sibTrans" cxnId="{DB5D2E74-F879-463C-AB66-1BCF163EBBB9}">
      <dgm:prSet/>
      <dgm:spPr/>
      <dgm:t>
        <a:bodyPr/>
        <a:lstStyle/>
        <a:p>
          <a:endParaRPr lang="es-NI"/>
        </a:p>
      </dgm:t>
    </dgm:pt>
    <dgm:pt modelId="{1EDE6EF8-2A23-4C72-B520-98F7BAE50545}">
      <dgm:prSet/>
      <dgm:spPr/>
      <dgm:t>
        <a:bodyPr/>
        <a:lstStyle/>
        <a:p>
          <a:r>
            <a:rPr lang="es-NI" dirty="0"/>
            <a:t>De lo contrario, la transacción se aborta en el punto de falla y todas las operaciones anteriores se revierten a su estado anterior.</a:t>
          </a:r>
        </a:p>
      </dgm:t>
    </dgm:pt>
    <dgm:pt modelId="{A8DA1138-5C43-452F-8501-B0A35D19494E}" type="parTrans" cxnId="{F9035CCB-DF07-4103-B993-7388A3ED82F1}">
      <dgm:prSet/>
      <dgm:spPr/>
      <dgm:t>
        <a:bodyPr/>
        <a:lstStyle/>
        <a:p>
          <a:endParaRPr lang="es-NI"/>
        </a:p>
      </dgm:t>
    </dgm:pt>
    <dgm:pt modelId="{ED59BC3A-190B-4B64-86B0-CBEE6C75EDBA}" type="sibTrans" cxnId="{F9035CCB-DF07-4103-B993-7388A3ED82F1}">
      <dgm:prSet/>
      <dgm:spPr/>
      <dgm:t>
        <a:bodyPr/>
        <a:lstStyle/>
        <a:p>
          <a:endParaRPr lang="es-NI"/>
        </a:p>
      </dgm:t>
    </dgm:pt>
    <dgm:pt modelId="{35B6096E-066E-4424-9ECC-6B0C4C2059FA}">
      <dgm:prSet phldrT="[Texto]"/>
      <dgm:spPr/>
      <dgm:t>
        <a:bodyPr/>
        <a:lstStyle/>
        <a:p>
          <a:r>
            <a:rPr lang="es-NI" dirty="0"/>
            <a:t>Coherencia</a:t>
          </a:r>
        </a:p>
      </dgm:t>
    </dgm:pt>
    <dgm:pt modelId="{87EAE09C-15C9-4944-AC1E-9155AE8D9773}" type="parTrans" cxnId="{65DB05D0-EF81-454B-AA40-396775BACE13}">
      <dgm:prSet/>
      <dgm:spPr/>
      <dgm:t>
        <a:bodyPr/>
        <a:lstStyle/>
        <a:p>
          <a:endParaRPr lang="es-NI"/>
        </a:p>
      </dgm:t>
    </dgm:pt>
    <dgm:pt modelId="{4D6CACEA-36E0-49AC-9D11-8179E13D485C}" type="sibTrans" cxnId="{65DB05D0-EF81-454B-AA40-396775BACE13}">
      <dgm:prSet/>
      <dgm:spPr/>
      <dgm:t>
        <a:bodyPr/>
        <a:lstStyle/>
        <a:p>
          <a:endParaRPr lang="es-NI"/>
        </a:p>
      </dgm:t>
    </dgm:pt>
    <dgm:pt modelId="{EBC8E931-C7B9-490E-BE99-0CFDCA2CA399}">
      <dgm:prSet phldrT="[Texto]"/>
      <dgm:spPr/>
      <dgm:t>
        <a:bodyPr/>
        <a:lstStyle/>
        <a:p>
          <a:r>
            <a:rPr lang="es-NI" dirty="0"/>
            <a:t>Garantiza que la base de datos cambie de estado correctamente tras una transacción confirmada con éxito.</a:t>
          </a:r>
        </a:p>
      </dgm:t>
    </dgm:pt>
    <dgm:pt modelId="{45F35BB2-7C0A-4B1C-B8DE-5E110AFFEBF3}" type="parTrans" cxnId="{1467736A-1350-41EC-87D9-463F4A43828E}">
      <dgm:prSet/>
      <dgm:spPr/>
      <dgm:t>
        <a:bodyPr/>
        <a:lstStyle/>
        <a:p>
          <a:endParaRPr lang="es-NI"/>
        </a:p>
      </dgm:t>
    </dgm:pt>
    <dgm:pt modelId="{4834AB2A-9594-4837-8415-E7F051636DF3}" type="sibTrans" cxnId="{1467736A-1350-41EC-87D9-463F4A43828E}">
      <dgm:prSet/>
      <dgm:spPr/>
      <dgm:t>
        <a:bodyPr/>
        <a:lstStyle/>
        <a:p>
          <a:endParaRPr lang="es-NI"/>
        </a:p>
      </dgm:t>
    </dgm:pt>
    <dgm:pt modelId="{ECA36F89-631A-4B41-80CA-0EA98D219490}">
      <dgm:prSet phldrT="[Texto]"/>
      <dgm:spPr/>
      <dgm:t>
        <a:bodyPr/>
        <a:lstStyle/>
        <a:p>
          <a:r>
            <a:rPr lang="es-NI" dirty="0"/>
            <a:t>Aislamiento:</a:t>
          </a:r>
        </a:p>
      </dgm:t>
    </dgm:pt>
    <dgm:pt modelId="{39230C47-20A4-41FD-BBE3-3BEDAD447E3D}" type="parTrans" cxnId="{B33276CC-5E9E-4C57-B087-22BBE6EC7BBB}">
      <dgm:prSet/>
      <dgm:spPr/>
      <dgm:t>
        <a:bodyPr/>
        <a:lstStyle/>
        <a:p>
          <a:endParaRPr lang="es-NI"/>
        </a:p>
      </dgm:t>
    </dgm:pt>
    <dgm:pt modelId="{6D534E11-FD98-435C-B0B4-749696657C8B}" type="sibTrans" cxnId="{B33276CC-5E9E-4C57-B087-22BBE6EC7BBB}">
      <dgm:prSet/>
      <dgm:spPr/>
      <dgm:t>
        <a:bodyPr/>
        <a:lstStyle/>
        <a:p>
          <a:endParaRPr lang="es-NI"/>
        </a:p>
      </dgm:t>
    </dgm:pt>
    <dgm:pt modelId="{1F6C8280-A091-4751-846D-0C636AFBCF1C}">
      <dgm:prSet phldrT="[Texto]"/>
      <dgm:spPr/>
      <dgm:t>
        <a:bodyPr/>
        <a:lstStyle/>
        <a:p>
          <a:r>
            <a:rPr lang="es-NI" dirty="0"/>
            <a:t>Permite que las transacciones funcionen de forma independiente y transparente entre sí.</a:t>
          </a:r>
        </a:p>
      </dgm:t>
    </dgm:pt>
    <dgm:pt modelId="{250CABBE-E196-40D9-9BB5-B4B67566CBA7}" type="parTrans" cxnId="{2FCBCD4E-C161-462F-A32A-C65031A306CF}">
      <dgm:prSet/>
      <dgm:spPr/>
      <dgm:t>
        <a:bodyPr/>
        <a:lstStyle/>
        <a:p>
          <a:endParaRPr lang="es-NI"/>
        </a:p>
      </dgm:t>
    </dgm:pt>
    <dgm:pt modelId="{78D18223-3D79-4DF5-BF68-67EE1E5463BC}" type="sibTrans" cxnId="{2FCBCD4E-C161-462F-A32A-C65031A306CF}">
      <dgm:prSet/>
      <dgm:spPr/>
      <dgm:t>
        <a:bodyPr/>
        <a:lstStyle/>
        <a:p>
          <a:endParaRPr lang="es-NI"/>
        </a:p>
      </dgm:t>
    </dgm:pt>
    <dgm:pt modelId="{C8B5F4D0-7AD1-49AF-A5D7-11801A4F535E}">
      <dgm:prSet phldrT="[Texto]"/>
      <dgm:spPr/>
      <dgm:t>
        <a:bodyPr/>
        <a:lstStyle/>
        <a:p>
          <a:r>
            <a:rPr lang="es-NI" dirty="0"/>
            <a:t>Durabilidad:</a:t>
          </a:r>
        </a:p>
      </dgm:t>
    </dgm:pt>
    <dgm:pt modelId="{CA78523E-A376-4CAD-A15F-51560FA96E4D}" type="parTrans" cxnId="{7C9E87EE-9F2E-40FD-9B59-E5869E1E5435}">
      <dgm:prSet/>
      <dgm:spPr/>
      <dgm:t>
        <a:bodyPr/>
        <a:lstStyle/>
        <a:p>
          <a:endParaRPr lang="es-NI"/>
        </a:p>
      </dgm:t>
    </dgm:pt>
    <dgm:pt modelId="{6C2EE58F-6143-4E75-9B3B-05EB713D61EC}" type="sibTrans" cxnId="{7C9E87EE-9F2E-40FD-9B59-E5869E1E5435}">
      <dgm:prSet/>
      <dgm:spPr/>
      <dgm:t>
        <a:bodyPr/>
        <a:lstStyle/>
        <a:p>
          <a:endParaRPr lang="es-NI"/>
        </a:p>
      </dgm:t>
    </dgm:pt>
    <dgm:pt modelId="{9A6A03F0-1971-43EC-9D79-B788BB2123D2}">
      <dgm:prSet phldrT="[Texto]"/>
      <dgm:spPr/>
      <dgm:t>
        <a:bodyPr/>
        <a:lstStyle/>
        <a:p>
          <a:r>
            <a:rPr lang="es-NI" dirty="0"/>
            <a:t>Garantiza que el resultado o efecto de una transacción comprometida persista en caso de falla del sistema.</a:t>
          </a:r>
        </a:p>
      </dgm:t>
    </dgm:pt>
    <dgm:pt modelId="{49589162-4DEA-4297-BC2C-68B13800218A}" type="parTrans" cxnId="{69AB0B7A-49AD-4391-950C-FC7BEE34199E}">
      <dgm:prSet/>
      <dgm:spPr/>
      <dgm:t>
        <a:bodyPr/>
        <a:lstStyle/>
        <a:p>
          <a:endParaRPr lang="es-NI"/>
        </a:p>
      </dgm:t>
    </dgm:pt>
    <dgm:pt modelId="{F4512502-02DB-4E71-B26B-958B9BBAFA0B}" type="sibTrans" cxnId="{69AB0B7A-49AD-4391-950C-FC7BEE34199E}">
      <dgm:prSet/>
      <dgm:spPr/>
      <dgm:t>
        <a:bodyPr/>
        <a:lstStyle/>
        <a:p>
          <a:endParaRPr lang="es-NI"/>
        </a:p>
      </dgm:t>
    </dgm:pt>
    <dgm:pt modelId="{5B80EDB2-3F9B-4389-BC17-338380B217B0}" type="pres">
      <dgm:prSet presAssocID="{F404398C-FCDF-4012-B25D-31A129E3DE38}" presName="linear" presStyleCnt="0">
        <dgm:presLayoutVars>
          <dgm:dir/>
          <dgm:animLvl val="lvl"/>
          <dgm:resizeHandles val="exact"/>
        </dgm:presLayoutVars>
      </dgm:prSet>
      <dgm:spPr/>
    </dgm:pt>
    <dgm:pt modelId="{47C93171-B8B0-4742-9B80-143863BFB8F8}" type="pres">
      <dgm:prSet presAssocID="{DB85F1CE-405D-4DB6-9CFE-E510ECB72BE0}" presName="parentLin" presStyleCnt="0"/>
      <dgm:spPr/>
    </dgm:pt>
    <dgm:pt modelId="{C3A62866-67B3-4A94-A4A6-43385C1B39B6}" type="pres">
      <dgm:prSet presAssocID="{DB85F1CE-405D-4DB6-9CFE-E510ECB72BE0}" presName="parentLeftMargin" presStyleLbl="node1" presStyleIdx="0" presStyleCnt="4"/>
      <dgm:spPr/>
    </dgm:pt>
    <dgm:pt modelId="{19E03CF9-F2E2-4004-A055-38FB318E3A5B}" type="pres">
      <dgm:prSet presAssocID="{DB85F1CE-405D-4DB6-9CFE-E510ECB72BE0}" presName="parentText" presStyleLbl="node1" presStyleIdx="0" presStyleCnt="4">
        <dgm:presLayoutVars>
          <dgm:chMax val="0"/>
          <dgm:bulletEnabled val="1"/>
        </dgm:presLayoutVars>
      </dgm:prSet>
      <dgm:spPr/>
    </dgm:pt>
    <dgm:pt modelId="{B881D348-653B-4AA2-AAD5-0617F85D9388}" type="pres">
      <dgm:prSet presAssocID="{DB85F1CE-405D-4DB6-9CFE-E510ECB72BE0}" presName="negativeSpace" presStyleCnt="0"/>
      <dgm:spPr/>
    </dgm:pt>
    <dgm:pt modelId="{0012E43A-2D32-4ADD-805E-7FA227DAB820}" type="pres">
      <dgm:prSet presAssocID="{DB85F1CE-405D-4DB6-9CFE-E510ECB72BE0}" presName="childText" presStyleLbl="conFgAcc1" presStyleIdx="0" presStyleCnt="4">
        <dgm:presLayoutVars>
          <dgm:bulletEnabled val="1"/>
        </dgm:presLayoutVars>
      </dgm:prSet>
      <dgm:spPr/>
    </dgm:pt>
    <dgm:pt modelId="{47321C8C-AA46-4565-832A-BEF98F5EE855}" type="pres">
      <dgm:prSet presAssocID="{18CD55FA-633E-4504-B306-2EAD78F82421}" presName="spaceBetweenRectangles" presStyleCnt="0"/>
      <dgm:spPr/>
    </dgm:pt>
    <dgm:pt modelId="{BF433699-2B80-4964-B294-C19630848C65}" type="pres">
      <dgm:prSet presAssocID="{35B6096E-066E-4424-9ECC-6B0C4C2059FA}" presName="parentLin" presStyleCnt="0"/>
      <dgm:spPr/>
    </dgm:pt>
    <dgm:pt modelId="{489B7ED7-082C-4AD0-89AC-70DE5108202F}" type="pres">
      <dgm:prSet presAssocID="{35B6096E-066E-4424-9ECC-6B0C4C2059FA}" presName="parentLeftMargin" presStyleLbl="node1" presStyleIdx="0" presStyleCnt="4"/>
      <dgm:spPr/>
    </dgm:pt>
    <dgm:pt modelId="{FAAD3290-BC90-40D3-B916-7409A02705E5}" type="pres">
      <dgm:prSet presAssocID="{35B6096E-066E-4424-9ECC-6B0C4C2059FA}" presName="parentText" presStyleLbl="node1" presStyleIdx="1" presStyleCnt="4">
        <dgm:presLayoutVars>
          <dgm:chMax val="0"/>
          <dgm:bulletEnabled val="1"/>
        </dgm:presLayoutVars>
      </dgm:prSet>
      <dgm:spPr/>
    </dgm:pt>
    <dgm:pt modelId="{C3EAD280-C90A-46B6-8F38-BA77B0939B06}" type="pres">
      <dgm:prSet presAssocID="{35B6096E-066E-4424-9ECC-6B0C4C2059FA}" presName="negativeSpace" presStyleCnt="0"/>
      <dgm:spPr/>
    </dgm:pt>
    <dgm:pt modelId="{94EF3A5A-ED1C-4060-9868-059C1EA7A57D}" type="pres">
      <dgm:prSet presAssocID="{35B6096E-066E-4424-9ECC-6B0C4C2059FA}" presName="childText" presStyleLbl="conFgAcc1" presStyleIdx="1" presStyleCnt="4">
        <dgm:presLayoutVars>
          <dgm:bulletEnabled val="1"/>
        </dgm:presLayoutVars>
      </dgm:prSet>
      <dgm:spPr/>
    </dgm:pt>
    <dgm:pt modelId="{EBD6A56B-84C1-4957-9FAD-D05290BEC886}" type="pres">
      <dgm:prSet presAssocID="{4D6CACEA-36E0-49AC-9D11-8179E13D485C}" presName="spaceBetweenRectangles" presStyleCnt="0"/>
      <dgm:spPr/>
    </dgm:pt>
    <dgm:pt modelId="{415F1D2D-9383-416F-A7F1-5CB59C6D0AFB}" type="pres">
      <dgm:prSet presAssocID="{ECA36F89-631A-4B41-80CA-0EA98D219490}" presName="parentLin" presStyleCnt="0"/>
      <dgm:spPr/>
    </dgm:pt>
    <dgm:pt modelId="{C2D2B639-D973-49C9-AB76-3BFC60F7FFAD}" type="pres">
      <dgm:prSet presAssocID="{ECA36F89-631A-4B41-80CA-0EA98D219490}" presName="parentLeftMargin" presStyleLbl="node1" presStyleIdx="1" presStyleCnt="4"/>
      <dgm:spPr/>
    </dgm:pt>
    <dgm:pt modelId="{6CB48F54-5728-46B7-8885-C78656B14601}" type="pres">
      <dgm:prSet presAssocID="{ECA36F89-631A-4B41-80CA-0EA98D219490}" presName="parentText" presStyleLbl="node1" presStyleIdx="2" presStyleCnt="4">
        <dgm:presLayoutVars>
          <dgm:chMax val="0"/>
          <dgm:bulletEnabled val="1"/>
        </dgm:presLayoutVars>
      </dgm:prSet>
      <dgm:spPr/>
    </dgm:pt>
    <dgm:pt modelId="{52C56DAE-88F7-4FC5-8E72-02B871E93078}" type="pres">
      <dgm:prSet presAssocID="{ECA36F89-631A-4B41-80CA-0EA98D219490}" presName="negativeSpace" presStyleCnt="0"/>
      <dgm:spPr/>
    </dgm:pt>
    <dgm:pt modelId="{431377C8-4A84-40F4-A74C-0E3BFE7497C6}" type="pres">
      <dgm:prSet presAssocID="{ECA36F89-631A-4B41-80CA-0EA98D219490}" presName="childText" presStyleLbl="conFgAcc1" presStyleIdx="2" presStyleCnt="4">
        <dgm:presLayoutVars>
          <dgm:bulletEnabled val="1"/>
        </dgm:presLayoutVars>
      </dgm:prSet>
      <dgm:spPr/>
    </dgm:pt>
    <dgm:pt modelId="{8905C72F-269D-4F4C-BD6C-7DC033749C75}" type="pres">
      <dgm:prSet presAssocID="{6D534E11-FD98-435C-B0B4-749696657C8B}" presName="spaceBetweenRectangles" presStyleCnt="0"/>
      <dgm:spPr/>
    </dgm:pt>
    <dgm:pt modelId="{911C8701-6D27-4E6F-B45A-D8327177841C}" type="pres">
      <dgm:prSet presAssocID="{C8B5F4D0-7AD1-49AF-A5D7-11801A4F535E}" presName="parentLin" presStyleCnt="0"/>
      <dgm:spPr/>
    </dgm:pt>
    <dgm:pt modelId="{2318A257-6247-4C1F-B22A-A059ADA845BB}" type="pres">
      <dgm:prSet presAssocID="{C8B5F4D0-7AD1-49AF-A5D7-11801A4F535E}" presName="parentLeftMargin" presStyleLbl="node1" presStyleIdx="2" presStyleCnt="4"/>
      <dgm:spPr/>
    </dgm:pt>
    <dgm:pt modelId="{B97FE52A-4A42-478B-AD9A-E7F8EF503313}" type="pres">
      <dgm:prSet presAssocID="{C8B5F4D0-7AD1-49AF-A5D7-11801A4F535E}" presName="parentText" presStyleLbl="node1" presStyleIdx="3" presStyleCnt="4">
        <dgm:presLayoutVars>
          <dgm:chMax val="0"/>
          <dgm:bulletEnabled val="1"/>
        </dgm:presLayoutVars>
      </dgm:prSet>
      <dgm:spPr/>
    </dgm:pt>
    <dgm:pt modelId="{640FE97E-B6D0-4560-A117-ED9427A9C815}" type="pres">
      <dgm:prSet presAssocID="{C8B5F4D0-7AD1-49AF-A5D7-11801A4F535E}" presName="negativeSpace" presStyleCnt="0"/>
      <dgm:spPr/>
    </dgm:pt>
    <dgm:pt modelId="{2C136F4E-52F0-4F50-B833-F29A23950181}" type="pres">
      <dgm:prSet presAssocID="{C8B5F4D0-7AD1-49AF-A5D7-11801A4F535E}" presName="childText" presStyleLbl="conFgAcc1" presStyleIdx="3" presStyleCnt="4">
        <dgm:presLayoutVars>
          <dgm:bulletEnabled val="1"/>
        </dgm:presLayoutVars>
      </dgm:prSet>
      <dgm:spPr/>
    </dgm:pt>
  </dgm:ptLst>
  <dgm:cxnLst>
    <dgm:cxn modelId="{D9A3A402-5980-4DF3-BB9F-A6E94BC322D4}" srcId="{F404398C-FCDF-4012-B25D-31A129E3DE38}" destId="{DB85F1CE-405D-4DB6-9CFE-E510ECB72BE0}" srcOrd="0" destOrd="0" parTransId="{D8A12177-0179-409A-8D06-97BC9842659D}" sibTransId="{18CD55FA-633E-4504-B306-2EAD78F82421}"/>
    <dgm:cxn modelId="{B4B6B311-0D8E-433A-9F15-72E315838D46}" type="presOf" srcId="{ECA36F89-631A-4B41-80CA-0EA98D219490}" destId="{C2D2B639-D973-49C9-AB76-3BFC60F7FFAD}" srcOrd="0" destOrd="0" presId="urn:microsoft.com/office/officeart/2005/8/layout/list1"/>
    <dgm:cxn modelId="{BE170614-D31A-4CF4-B016-4919A8E353D9}" type="presOf" srcId="{EBC8E931-C7B9-490E-BE99-0CFDCA2CA399}" destId="{94EF3A5A-ED1C-4060-9868-059C1EA7A57D}" srcOrd="0" destOrd="0" presId="urn:microsoft.com/office/officeart/2005/8/layout/list1"/>
    <dgm:cxn modelId="{C4AC6730-12A2-49BA-AC8F-E0F3A7E64E87}" type="presOf" srcId="{0D7D73EC-C196-483B-9060-5AB429A5C936}" destId="{0012E43A-2D32-4ADD-805E-7FA227DAB820}" srcOrd="0" destOrd="0" presId="urn:microsoft.com/office/officeart/2005/8/layout/list1"/>
    <dgm:cxn modelId="{B0F01B3F-B03D-4968-B9DF-B94FD7A7FF8A}" type="presOf" srcId="{DB85F1CE-405D-4DB6-9CFE-E510ECB72BE0}" destId="{19E03CF9-F2E2-4004-A055-38FB318E3A5B}" srcOrd="1" destOrd="0" presId="urn:microsoft.com/office/officeart/2005/8/layout/list1"/>
    <dgm:cxn modelId="{1467736A-1350-41EC-87D9-463F4A43828E}" srcId="{35B6096E-066E-4424-9ECC-6B0C4C2059FA}" destId="{EBC8E931-C7B9-490E-BE99-0CFDCA2CA399}" srcOrd="0" destOrd="0" parTransId="{45F35BB2-7C0A-4B1C-B8DE-5E110AFFEBF3}" sibTransId="{4834AB2A-9594-4837-8415-E7F051636DF3}"/>
    <dgm:cxn modelId="{2FCBCD4E-C161-462F-A32A-C65031A306CF}" srcId="{ECA36F89-631A-4B41-80CA-0EA98D219490}" destId="{1F6C8280-A091-4751-846D-0C636AFBCF1C}" srcOrd="0" destOrd="0" parTransId="{250CABBE-E196-40D9-9BB5-B4B67566CBA7}" sibTransId="{78D18223-3D79-4DF5-BF68-67EE1E5463BC}"/>
    <dgm:cxn modelId="{08C4E151-74A8-4E77-BF99-5FAFCD1694B1}" type="presOf" srcId="{1EDE6EF8-2A23-4C72-B520-98F7BAE50545}" destId="{0012E43A-2D32-4ADD-805E-7FA227DAB820}" srcOrd="0" destOrd="1" presId="urn:microsoft.com/office/officeart/2005/8/layout/list1"/>
    <dgm:cxn modelId="{DB5D2E74-F879-463C-AB66-1BCF163EBBB9}" srcId="{DB85F1CE-405D-4DB6-9CFE-E510ECB72BE0}" destId="{0D7D73EC-C196-483B-9060-5AB429A5C936}" srcOrd="0" destOrd="0" parTransId="{37F47E99-A073-4BB5-87E5-A2B765947921}" sibTransId="{57936370-FB48-4AD3-89C6-B6326209C659}"/>
    <dgm:cxn modelId="{69AB0B7A-49AD-4391-950C-FC7BEE34199E}" srcId="{C8B5F4D0-7AD1-49AF-A5D7-11801A4F535E}" destId="{9A6A03F0-1971-43EC-9D79-B788BB2123D2}" srcOrd="0" destOrd="0" parTransId="{49589162-4DEA-4297-BC2C-68B13800218A}" sibTransId="{F4512502-02DB-4E71-B26B-958B9BBAFA0B}"/>
    <dgm:cxn modelId="{23778885-7074-46E9-9037-94A2A8C228D6}" type="presOf" srcId="{1F6C8280-A091-4751-846D-0C636AFBCF1C}" destId="{431377C8-4A84-40F4-A74C-0E3BFE7497C6}" srcOrd="0" destOrd="0" presId="urn:microsoft.com/office/officeart/2005/8/layout/list1"/>
    <dgm:cxn modelId="{87697F86-B732-4BD9-ACAE-72E56058D40E}" type="presOf" srcId="{F404398C-FCDF-4012-B25D-31A129E3DE38}" destId="{5B80EDB2-3F9B-4389-BC17-338380B217B0}" srcOrd="0" destOrd="0" presId="urn:microsoft.com/office/officeart/2005/8/layout/list1"/>
    <dgm:cxn modelId="{40F73393-6180-4A9B-B191-4FCA8B793039}" type="presOf" srcId="{DB85F1CE-405D-4DB6-9CFE-E510ECB72BE0}" destId="{C3A62866-67B3-4A94-A4A6-43385C1B39B6}" srcOrd="0" destOrd="0" presId="urn:microsoft.com/office/officeart/2005/8/layout/list1"/>
    <dgm:cxn modelId="{64A16C9D-05D0-443C-98CE-590B579EBD8D}" type="presOf" srcId="{9A6A03F0-1971-43EC-9D79-B788BB2123D2}" destId="{2C136F4E-52F0-4F50-B833-F29A23950181}" srcOrd="0" destOrd="0" presId="urn:microsoft.com/office/officeart/2005/8/layout/list1"/>
    <dgm:cxn modelId="{6AEBB0AE-2EB0-431C-B573-AA912F76E2B4}" type="presOf" srcId="{35B6096E-066E-4424-9ECC-6B0C4C2059FA}" destId="{489B7ED7-082C-4AD0-89AC-70DE5108202F}" srcOrd="0" destOrd="0" presId="urn:microsoft.com/office/officeart/2005/8/layout/list1"/>
    <dgm:cxn modelId="{00B42CB5-EC1D-45BB-B89D-BF97A8688D95}" type="presOf" srcId="{35B6096E-066E-4424-9ECC-6B0C4C2059FA}" destId="{FAAD3290-BC90-40D3-B916-7409A02705E5}" srcOrd="1" destOrd="0" presId="urn:microsoft.com/office/officeart/2005/8/layout/list1"/>
    <dgm:cxn modelId="{F9035CCB-DF07-4103-B993-7388A3ED82F1}" srcId="{DB85F1CE-405D-4DB6-9CFE-E510ECB72BE0}" destId="{1EDE6EF8-2A23-4C72-B520-98F7BAE50545}" srcOrd="1" destOrd="0" parTransId="{A8DA1138-5C43-452F-8501-B0A35D19494E}" sibTransId="{ED59BC3A-190B-4B64-86B0-CBEE6C75EDBA}"/>
    <dgm:cxn modelId="{CB61EFCB-6B00-4BDD-9AB2-86EC496B4472}" type="presOf" srcId="{C8B5F4D0-7AD1-49AF-A5D7-11801A4F535E}" destId="{B97FE52A-4A42-478B-AD9A-E7F8EF503313}" srcOrd="1" destOrd="0" presId="urn:microsoft.com/office/officeart/2005/8/layout/list1"/>
    <dgm:cxn modelId="{B33276CC-5E9E-4C57-B087-22BBE6EC7BBB}" srcId="{F404398C-FCDF-4012-B25D-31A129E3DE38}" destId="{ECA36F89-631A-4B41-80CA-0EA98D219490}" srcOrd="2" destOrd="0" parTransId="{39230C47-20A4-41FD-BBE3-3BEDAD447E3D}" sibTransId="{6D534E11-FD98-435C-B0B4-749696657C8B}"/>
    <dgm:cxn modelId="{65DB05D0-EF81-454B-AA40-396775BACE13}" srcId="{F404398C-FCDF-4012-B25D-31A129E3DE38}" destId="{35B6096E-066E-4424-9ECC-6B0C4C2059FA}" srcOrd="1" destOrd="0" parTransId="{87EAE09C-15C9-4944-AC1E-9155AE8D9773}" sibTransId="{4D6CACEA-36E0-49AC-9D11-8179E13D485C}"/>
    <dgm:cxn modelId="{4D325AEC-53C2-48F8-9A35-6F213F3AFD5F}" type="presOf" srcId="{C8B5F4D0-7AD1-49AF-A5D7-11801A4F535E}" destId="{2318A257-6247-4C1F-B22A-A059ADA845BB}" srcOrd="0" destOrd="0" presId="urn:microsoft.com/office/officeart/2005/8/layout/list1"/>
    <dgm:cxn modelId="{7C9E87EE-9F2E-40FD-9B59-E5869E1E5435}" srcId="{F404398C-FCDF-4012-B25D-31A129E3DE38}" destId="{C8B5F4D0-7AD1-49AF-A5D7-11801A4F535E}" srcOrd="3" destOrd="0" parTransId="{CA78523E-A376-4CAD-A15F-51560FA96E4D}" sibTransId="{6C2EE58F-6143-4E75-9B3B-05EB713D61EC}"/>
    <dgm:cxn modelId="{2D8294F5-335A-455E-AC96-67B43672A759}" type="presOf" srcId="{ECA36F89-631A-4B41-80CA-0EA98D219490}" destId="{6CB48F54-5728-46B7-8885-C78656B14601}" srcOrd="1" destOrd="0" presId="urn:microsoft.com/office/officeart/2005/8/layout/list1"/>
    <dgm:cxn modelId="{C0A5FD2B-E4AE-48D9-B5CA-65C73D879C3D}" type="presParOf" srcId="{5B80EDB2-3F9B-4389-BC17-338380B217B0}" destId="{47C93171-B8B0-4742-9B80-143863BFB8F8}" srcOrd="0" destOrd="0" presId="urn:microsoft.com/office/officeart/2005/8/layout/list1"/>
    <dgm:cxn modelId="{1FFCF12E-0E7E-4D0F-88DB-27D7B4EE2E93}" type="presParOf" srcId="{47C93171-B8B0-4742-9B80-143863BFB8F8}" destId="{C3A62866-67B3-4A94-A4A6-43385C1B39B6}" srcOrd="0" destOrd="0" presId="urn:microsoft.com/office/officeart/2005/8/layout/list1"/>
    <dgm:cxn modelId="{A96DEE4B-E92A-4422-82F6-26E1CAF66313}" type="presParOf" srcId="{47C93171-B8B0-4742-9B80-143863BFB8F8}" destId="{19E03CF9-F2E2-4004-A055-38FB318E3A5B}" srcOrd="1" destOrd="0" presId="urn:microsoft.com/office/officeart/2005/8/layout/list1"/>
    <dgm:cxn modelId="{67D4B89B-16ED-4BC5-AA2A-61691DB47B03}" type="presParOf" srcId="{5B80EDB2-3F9B-4389-BC17-338380B217B0}" destId="{B881D348-653B-4AA2-AAD5-0617F85D9388}" srcOrd="1" destOrd="0" presId="urn:microsoft.com/office/officeart/2005/8/layout/list1"/>
    <dgm:cxn modelId="{64865714-3431-4038-9F0E-71807C90EC98}" type="presParOf" srcId="{5B80EDB2-3F9B-4389-BC17-338380B217B0}" destId="{0012E43A-2D32-4ADD-805E-7FA227DAB820}" srcOrd="2" destOrd="0" presId="urn:microsoft.com/office/officeart/2005/8/layout/list1"/>
    <dgm:cxn modelId="{02A4CE0D-005D-44AA-915E-92E9BDFD5B88}" type="presParOf" srcId="{5B80EDB2-3F9B-4389-BC17-338380B217B0}" destId="{47321C8C-AA46-4565-832A-BEF98F5EE855}" srcOrd="3" destOrd="0" presId="urn:microsoft.com/office/officeart/2005/8/layout/list1"/>
    <dgm:cxn modelId="{C5A9C4B4-DF3F-4F7A-B06C-77C9FAF93EA3}" type="presParOf" srcId="{5B80EDB2-3F9B-4389-BC17-338380B217B0}" destId="{BF433699-2B80-4964-B294-C19630848C65}" srcOrd="4" destOrd="0" presId="urn:microsoft.com/office/officeart/2005/8/layout/list1"/>
    <dgm:cxn modelId="{C1734652-E4E0-44F5-AA05-E05E2E88AFA3}" type="presParOf" srcId="{BF433699-2B80-4964-B294-C19630848C65}" destId="{489B7ED7-082C-4AD0-89AC-70DE5108202F}" srcOrd="0" destOrd="0" presId="urn:microsoft.com/office/officeart/2005/8/layout/list1"/>
    <dgm:cxn modelId="{3371F3B5-9227-4C55-B9BD-31F16AA6E348}" type="presParOf" srcId="{BF433699-2B80-4964-B294-C19630848C65}" destId="{FAAD3290-BC90-40D3-B916-7409A02705E5}" srcOrd="1" destOrd="0" presId="urn:microsoft.com/office/officeart/2005/8/layout/list1"/>
    <dgm:cxn modelId="{98EF702D-F8B6-4BE8-B324-0BBF0F9B8898}" type="presParOf" srcId="{5B80EDB2-3F9B-4389-BC17-338380B217B0}" destId="{C3EAD280-C90A-46B6-8F38-BA77B0939B06}" srcOrd="5" destOrd="0" presId="urn:microsoft.com/office/officeart/2005/8/layout/list1"/>
    <dgm:cxn modelId="{A3042680-76A5-4F64-9E41-21BC460AFEC4}" type="presParOf" srcId="{5B80EDB2-3F9B-4389-BC17-338380B217B0}" destId="{94EF3A5A-ED1C-4060-9868-059C1EA7A57D}" srcOrd="6" destOrd="0" presId="urn:microsoft.com/office/officeart/2005/8/layout/list1"/>
    <dgm:cxn modelId="{99DB0C68-0757-4750-A44F-F99C44EC53E2}" type="presParOf" srcId="{5B80EDB2-3F9B-4389-BC17-338380B217B0}" destId="{EBD6A56B-84C1-4957-9FAD-D05290BEC886}" srcOrd="7" destOrd="0" presId="urn:microsoft.com/office/officeart/2005/8/layout/list1"/>
    <dgm:cxn modelId="{E9A5E762-7A2E-4620-AA69-5E3E13607784}" type="presParOf" srcId="{5B80EDB2-3F9B-4389-BC17-338380B217B0}" destId="{415F1D2D-9383-416F-A7F1-5CB59C6D0AFB}" srcOrd="8" destOrd="0" presId="urn:microsoft.com/office/officeart/2005/8/layout/list1"/>
    <dgm:cxn modelId="{25CCBD88-826F-4A7E-95C8-1E85339B418A}" type="presParOf" srcId="{415F1D2D-9383-416F-A7F1-5CB59C6D0AFB}" destId="{C2D2B639-D973-49C9-AB76-3BFC60F7FFAD}" srcOrd="0" destOrd="0" presId="urn:microsoft.com/office/officeart/2005/8/layout/list1"/>
    <dgm:cxn modelId="{87A0C24F-F67C-43C8-A0E9-7E65B99E3B1B}" type="presParOf" srcId="{415F1D2D-9383-416F-A7F1-5CB59C6D0AFB}" destId="{6CB48F54-5728-46B7-8885-C78656B14601}" srcOrd="1" destOrd="0" presId="urn:microsoft.com/office/officeart/2005/8/layout/list1"/>
    <dgm:cxn modelId="{7EA239B8-7E7B-45B9-BF8D-3FA17632E150}" type="presParOf" srcId="{5B80EDB2-3F9B-4389-BC17-338380B217B0}" destId="{52C56DAE-88F7-4FC5-8E72-02B871E93078}" srcOrd="9" destOrd="0" presId="urn:microsoft.com/office/officeart/2005/8/layout/list1"/>
    <dgm:cxn modelId="{1A0B6417-D66D-4627-BECB-C6B53CAA306D}" type="presParOf" srcId="{5B80EDB2-3F9B-4389-BC17-338380B217B0}" destId="{431377C8-4A84-40F4-A74C-0E3BFE7497C6}" srcOrd="10" destOrd="0" presId="urn:microsoft.com/office/officeart/2005/8/layout/list1"/>
    <dgm:cxn modelId="{CA11AE84-09BA-4FB9-8DBE-2D26947E955F}" type="presParOf" srcId="{5B80EDB2-3F9B-4389-BC17-338380B217B0}" destId="{8905C72F-269D-4F4C-BD6C-7DC033749C75}" srcOrd="11" destOrd="0" presId="urn:microsoft.com/office/officeart/2005/8/layout/list1"/>
    <dgm:cxn modelId="{23411FBA-E0B8-4A9B-BFFB-603484C7A8E3}" type="presParOf" srcId="{5B80EDB2-3F9B-4389-BC17-338380B217B0}" destId="{911C8701-6D27-4E6F-B45A-D8327177841C}" srcOrd="12" destOrd="0" presId="urn:microsoft.com/office/officeart/2005/8/layout/list1"/>
    <dgm:cxn modelId="{46096C10-96B2-49B6-AF9D-D8DC90922A1A}" type="presParOf" srcId="{911C8701-6D27-4E6F-B45A-D8327177841C}" destId="{2318A257-6247-4C1F-B22A-A059ADA845BB}" srcOrd="0" destOrd="0" presId="urn:microsoft.com/office/officeart/2005/8/layout/list1"/>
    <dgm:cxn modelId="{8B310AD7-3325-4AE8-947C-700BD3813EA5}" type="presParOf" srcId="{911C8701-6D27-4E6F-B45A-D8327177841C}" destId="{B97FE52A-4A42-478B-AD9A-E7F8EF503313}" srcOrd="1" destOrd="0" presId="urn:microsoft.com/office/officeart/2005/8/layout/list1"/>
    <dgm:cxn modelId="{294D1D24-6AC9-4064-839D-C3D1CD89B079}" type="presParOf" srcId="{5B80EDB2-3F9B-4389-BC17-338380B217B0}" destId="{640FE97E-B6D0-4560-A117-ED9427A9C815}" srcOrd="13" destOrd="0" presId="urn:microsoft.com/office/officeart/2005/8/layout/list1"/>
    <dgm:cxn modelId="{C2C3E148-ED65-4502-8E8A-49641279993B}" type="presParOf" srcId="{5B80EDB2-3F9B-4389-BC17-338380B217B0}" destId="{2C136F4E-52F0-4F50-B833-F29A2395018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0D2E758-A8F2-4304-8D3B-E79F676E445E}">
      <dgm:prSet/>
      <dgm:spPr/>
      <dgm:t>
        <a:bodyPr/>
        <a:lstStyle/>
        <a:p>
          <a:r>
            <a:rPr lang="es-NI" dirty="0"/>
            <a:t>SQL Server proporciona 5 niveles de aislamiento para implementar con SQL </a:t>
          </a:r>
          <a:r>
            <a:rPr lang="es-NI" dirty="0" err="1"/>
            <a:t>Transaction</a:t>
          </a:r>
          <a:r>
            <a:rPr lang="es-NI" dirty="0"/>
            <a:t> para mantener la concurrencia de datos en la base de datos.</a:t>
          </a:r>
          <a:endParaRPr lang="es-ES" dirty="0"/>
        </a:p>
      </dgm:t>
    </dgm:pt>
    <dgm:pt modelId="{D5CF8D27-29F0-4223-B6AE-C1B44D8F0446}" type="parTrans" cxnId="{3F067D2B-2D58-4049-A063-86F15AB614A5}">
      <dgm:prSet/>
      <dgm:spPr/>
      <dgm:t>
        <a:bodyPr/>
        <a:lstStyle/>
        <a:p>
          <a:endParaRPr lang="es-ES"/>
        </a:p>
      </dgm:t>
    </dgm:pt>
    <dgm:pt modelId="{08BEF00E-5E35-41AC-9A2C-300FB1340948}" type="sibTrans" cxnId="{3F067D2B-2D58-4049-A063-86F15AB614A5}">
      <dgm:prSet/>
      <dgm:spPr/>
      <dgm:t>
        <a:bodyPr/>
        <a:lstStyle/>
        <a:p>
          <a:endParaRPr lang="es-ES"/>
        </a:p>
      </dgm:t>
    </dgm:pt>
    <dgm:pt modelId="{9ED52498-777B-46EF-80BD-C365B53A15D7}">
      <dgm:prSet/>
      <dgm:spPr/>
      <dgm:t>
        <a:bodyPr/>
        <a:lstStyle/>
        <a:p>
          <a:r>
            <a:rPr lang="es-NI" dirty="0"/>
            <a:t>El nivel de aislamiento no es más que bloquear la fila mientras se realiza alguna tarea, de modo que otra transacción no pueda acceder o esperará a que la transacción actual termine su trabajo.</a:t>
          </a:r>
          <a:endParaRPr lang="es-ES" dirty="0"/>
        </a:p>
      </dgm:t>
    </dgm:pt>
    <dgm:pt modelId="{B74813FE-9C13-429D-BFB3-DC2DC6B26210}" type="parTrans" cxnId="{5E179F73-2898-495D-B182-841210682A1F}">
      <dgm:prSet/>
      <dgm:spPr/>
      <dgm:t>
        <a:bodyPr/>
        <a:lstStyle/>
        <a:p>
          <a:endParaRPr lang="es-ES"/>
        </a:p>
      </dgm:t>
    </dgm:pt>
    <dgm:pt modelId="{B6551E4B-8EEC-45A1-B566-69258CA5F927}" type="sibTrans" cxnId="{5E179F73-2898-495D-B182-841210682A1F}">
      <dgm:prSet/>
      <dgm:spPr/>
      <dgm:t>
        <a:bodyPr/>
        <a:lstStyle/>
        <a:p>
          <a:endParaRPr lang="es-ES"/>
        </a:p>
      </dgm:t>
    </dgm:pt>
    <dgm:pt modelId="{A87B5E6A-5CD0-4A42-9639-66AE3EE361F1}">
      <dgm:prSet/>
      <dgm:spPr/>
      <dgm:t>
        <a:bodyPr/>
        <a:lstStyle/>
        <a:p>
          <a:r>
            <a:rPr lang="es-ES" b="0" i="0" dirty="0"/>
            <a:t>READ UNCOMMITTED</a:t>
          </a:r>
          <a:endParaRPr lang="es-ES" b="0" dirty="0"/>
        </a:p>
      </dgm:t>
    </dgm:pt>
    <dgm:pt modelId="{0C56CA51-2B96-42BC-ABA0-010A948BE8B6}" type="parTrans" cxnId="{B218DCC6-4EF4-408A-9330-25F3E3554409}">
      <dgm:prSet/>
      <dgm:spPr/>
      <dgm:t>
        <a:bodyPr/>
        <a:lstStyle/>
        <a:p>
          <a:endParaRPr lang="es-ES"/>
        </a:p>
      </dgm:t>
    </dgm:pt>
    <dgm:pt modelId="{A4C15BA3-69D6-442C-BF25-0D95CC160427}" type="sibTrans" cxnId="{B218DCC6-4EF4-408A-9330-25F3E3554409}">
      <dgm:prSet/>
      <dgm:spPr/>
      <dgm:t>
        <a:bodyPr/>
        <a:lstStyle/>
        <a:p>
          <a:endParaRPr lang="es-ES"/>
        </a:p>
      </dgm:t>
    </dgm:pt>
    <dgm:pt modelId="{2FAC967F-771D-4DC4-A474-D4F85C5A585F}">
      <dgm:prSet/>
      <dgm:spPr/>
      <dgm:t>
        <a:bodyPr/>
        <a:lstStyle/>
        <a:p>
          <a:r>
            <a:rPr lang="es-ES" b="0" i="0" dirty="0"/>
            <a:t>READ COMMITTED</a:t>
          </a:r>
          <a:endParaRPr lang="es-ES" dirty="0"/>
        </a:p>
      </dgm:t>
    </dgm:pt>
    <dgm:pt modelId="{3D561831-5E58-4A0C-9CFB-A793A023BFE6}" type="parTrans" cxnId="{C2AF84C6-4188-4C4D-9DB2-4FE77502F1B8}">
      <dgm:prSet/>
      <dgm:spPr/>
      <dgm:t>
        <a:bodyPr/>
        <a:lstStyle/>
        <a:p>
          <a:endParaRPr lang="es-ES"/>
        </a:p>
      </dgm:t>
    </dgm:pt>
    <dgm:pt modelId="{4C16925C-750B-4A07-8B85-4BE00FD6A638}" type="sibTrans" cxnId="{C2AF84C6-4188-4C4D-9DB2-4FE77502F1B8}">
      <dgm:prSet/>
      <dgm:spPr/>
      <dgm:t>
        <a:bodyPr/>
        <a:lstStyle/>
        <a:p>
          <a:endParaRPr lang="es-ES"/>
        </a:p>
      </dgm:t>
    </dgm:pt>
    <dgm:pt modelId="{E9ACFD35-2C9F-4F82-A83D-6E0E64CEC777}">
      <dgm:prSet/>
      <dgm:spPr/>
      <dgm:t>
        <a:bodyPr/>
        <a:lstStyle/>
        <a:p>
          <a:r>
            <a:rPr lang="es-ES" b="0" i="0" dirty="0"/>
            <a:t>REPEATABLE READ</a:t>
          </a:r>
          <a:endParaRPr lang="es-ES" dirty="0"/>
        </a:p>
      </dgm:t>
    </dgm:pt>
    <dgm:pt modelId="{23BB97A6-9E1A-453F-8A0A-5FEFD5B4D129}" type="parTrans" cxnId="{0E7DD28F-76B7-46F2-97AD-0DD36AE7C0FA}">
      <dgm:prSet/>
      <dgm:spPr/>
      <dgm:t>
        <a:bodyPr/>
        <a:lstStyle/>
        <a:p>
          <a:endParaRPr lang="es-ES"/>
        </a:p>
      </dgm:t>
    </dgm:pt>
    <dgm:pt modelId="{7CC45FC8-D8CC-4E98-BBC5-762C6B64020B}" type="sibTrans" cxnId="{0E7DD28F-76B7-46F2-97AD-0DD36AE7C0FA}">
      <dgm:prSet/>
      <dgm:spPr/>
      <dgm:t>
        <a:bodyPr/>
        <a:lstStyle/>
        <a:p>
          <a:endParaRPr lang="es-ES"/>
        </a:p>
      </dgm:t>
    </dgm:pt>
    <dgm:pt modelId="{16797E00-F824-4929-8471-4AFFE9F5E011}">
      <dgm:prSet/>
      <dgm:spPr/>
      <dgm:t>
        <a:bodyPr/>
        <a:lstStyle/>
        <a:p>
          <a:r>
            <a:rPr lang="es-ES" b="0" i="0" dirty="0"/>
            <a:t>SERIALIZABLE</a:t>
          </a:r>
          <a:endParaRPr lang="es-ES" dirty="0"/>
        </a:p>
      </dgm:t>
    </dgm:pt>
    <dgm:pt modelId="{B07E6FA7-16BF-4F06-B540-5050C8D22348}" type="parTrans" cxnId="{349C8954-DB58-4CAF-9F47-3D3DE903C75D}">
      <dgm:prSet/>
      <dgm:spPr/>
      <dgm:t>
        <a:bodyPr/>
        <a:lstStyle/>
        <a:p>
          <a:endParaRPr lang="es-ES"/>
        </a:p>
      </dgm:t>
    </dgm:pt>
    <dgm:pt modelId="{7EE7AB61-7B03-4CED-9D41-EC8231C2ABAC}" type="sibTrans" cxnId="{349C8954-DB58-4CAF-9F47-3D3DE903C75D}">
      <dgm:prSet/>
      <dgm:spPr/>
      <dgm:t>
        <a:bodyPr/>
        <a:lstStyle/>
        <a:p>
          <a:endParaRPr lang="es-ES"/>
        </a:p>
      </dgm:t>
    </dgm:pt>
    <dgm:pt modelId="{49D5E924-AFAA-42B3-B74B-0A8FA9DCC5A2}">
      <dgm:prSet/>
      <dgm:spPr/>
      <dgm:t>
        <a:bodyPr/>
        <a:lstStyle/>
        <a:p>
          <a:r>
            <a:rPr lang="es-ES" b="0" i="0" dirty="0"/>
            <a:t>SNAPSHOT</a:t>
          </a:r>
          <a:endParaRPr lang="es-ES" dirty="0"/>
        </a:p>
      </dgm:t>
    </dgm:pt>
    <dgm:pt modelId="{F6628A67-B362-4DD1-B43F-9E1EEE7DDB5B}" type="parTrans" cxnId="{CF2EB250-9ACB-425F-9404-2A2686AAC540}">
      <dgm:prSet/>
      <dgm:spPr/>
      <dgm:t>
        <a:bodyPr/>
        <a:lstStyle/>
        <a:p>
          <a:endParaRPr lang="es-ES"/>
        </a:p>
      </dgm:t>
    </dgm:pt>
    <dgm:pt modelId="{E8AAD4A8-3BF4-41CD-8EF4-2EC1DF211124}" type="sibTrans" cxnId="{CF2EB250-9ACB-425F-9404-2A2686AAC540}">
      <dgm:prSet/>
      <dgm:spPr/>
      <dgm:t>
        <a:bodyPr/>
        <a:lstStyle/>
        <a:p>
          <a:endParaRPr lang="es-ES"/>
        </a:p>
      </dgm:t>
    </dgm:pt>
    <dgm:pt modelId="{5971924A-C665-4130-95A2-AD5929B0DFC6}" type="pres">
      <dgm:prSet presAssocID="{F404398C-FCDF-4012-B25D-31A129E3DE38}" presName="linear" presStyleCnt="0">
        <dgm:presLayoutVars>
          <dgm:animLvl val="lvl"/>
          <dgm:resizeHandles val="exact"/>
        </dgm:presLayoutVars>
      </dgm:prSet>
      <dgm:spPr/>
    </dgm:pt>
    <dgm:pt modelId="{CAB88D07-797E-47BA-9A2F-385B8F2FF272}" type="pres">
      <dgm:prSet presAssocID="{90D2E758-A8F2-4304-8D3B-E79F676E445E}" presName="parentText" presStyleLbl="node1" presStyleIdx="0" presStyleCnt="2">
        <dgm:presLayoutVars>
          <dgm:chMax val="0"/>
          <dgm:bulletEnabled val="1"/>
        </dgm:presLayoutVars>
      </dgm:prSet>
      <dgm:spPr/>
    </dgm:pt>
    <dgm:pt modelId="{A045F34A-714D-4FE5-8B91-A2BA8442633C}" type="pres">
      <dgm:prSet presAssocID="{08BEF00E-5E35-41AC-9A2C-300FB1340948}" presName="spacer" presStyleCnt="0"/>
      <dgm:spPr/>
    </dgm:pt>
    <dgm:pt modelId="{FFB65F44-A42E-473E-AFA3-F73035575552}" type="pres">
      <dgm:prSet presAssocID="{9ED52498-777B-46EF-80BD-C365B53A15D7}" presName="parentText" presStyleLbl="node1" presStyleIdx="1" presStyleCnt="2">
        <dgm:presLayoutVars>
          <dgm:chMax val="0"/>
          <dgm:bulletEnabled val="1"/>
        </dgm:presLayoutVars>
      </dgm:prSet>
      <dgm:spPr/>
    </dgm:pt>
    <dgm:pt modelId="{01DA57E8-226E-4640-ABDA-81535C0FF5FC}" type="pres">
      <dgm:prSet presAssocID="{9ED52498-777B-46EF-80BD-C365B53A15D7}" presName="childText" presStyleLbl="revTx" presStyleIdx="0" presStyleCnt="1">
        <dgm:presLayoutVars>
          <dgm:bulletEnabled val="1"/>
        </dgm:presLayoutVars>
      </dgm:prSet>
      <dgm:spPr/>
    </dgm:pt>
  </dgm:ptLst>
  <dgm:cxnLst>
    <dgm:cxn modelId="{4C4F2B01-593F-46B7-ABA7-2F2CDE19828E}" type="presOf" srcId="{90D2E758-A8F2-4304-8D3B-E79F676E445E}" destId="{CAB88D07-797E-47BA-9A2F-385B8F2FF272}" srcOrd="0" destOrd="0" presId="urn:microsoft.com/office/officeart/2005/8/layout/vList2"/>
    <dgm:cxn modelId="{3F067D2B-2D58-4049-A063-86F15AB614A5}" srcId="{F404398C-FCDF-4012-B25D-31A129E3DE38}" destId="{90D2E758-A8F2-4304-8D3B-E79F676E445E}" srcOrd="0" destOrd="0" parTransId="{D5CF8D27-29F0-4223-B6AE-C1B44D8F0446}" sibTransId="{08BEF00E-5E35-41AC-9A2C-300FB1340948}"/>
    <dgm:cxn modelId="{DC45ED30-05C0-4458-BF5A-1AA4355EFD5C}" type="presOf" srcId="{2FAC967F-771D-4DC4-A474-D4F85C5A585F}" destId="{01DA57E8-226E-4640-ABDA-81535C0FF5FC}" srcOrd="0" destOrd="1" presId="urn:microsoft.com/office/officeart/2005/8/layout/vList2"/>
    <dgm:cxn modelId="{CF2EB250-9ACB-425F-9404-2A2686AAC540}" srcId="{9ED52498-777B-46EF-80BD-C365B53A15D7}" destId="{49D5E924-AFAA-42B3-B74B-0A8FA9DCC5A2}" srcOrd="4" destOrd="0" parTransId="{F6628A67-B362-4DD1-B43F-9E1EEE7DDB5B}" sibTransId="{E8AAD4A8-3BF4-41CD-8EF4-2EC1DF211124}"/>
    <dgm:cxn modelId="{5E179F73-2898-495D-B182-841210682A1F}" srcId="{F404398C-FCDF-4012-B25D-31A129E3DE38}" destId="{9ED52498-777B-46EF-80BD-C365B53A15D7}" srcOrd="1" destOrd="0" parTransId="{B74813FE-9C13-429D-BFB3-DC2DC6B26210}" sibTransId="{B6551E4B-8EEC-45A1-B566-69258CA5F927}"/>
    <dgm:cxn modelId="{349C8954-DB58-4CAF-9F47-3D3DE903C75D}" srcId="{9ED52498-777B-46EF-80BD-C365B53A15D7}" destId="{16797E00-F824-4929-8471-4AFFE9F5E011}" srcOrd="3" destOrd="0" parTransId="{B07E6FA7-16BF-4F06-B540-5050C8D22348}" sibTransId="{7EE7AB61-7B03-4CED-9D41-EC8231C2ABAC}"/>
    <dgm:cxn modelId="{DDCC2576-063A-44B9-9241-BA9EBB66E9C9}" type="presOf" srcId="{F404398C-FCDF-4012-B25D-31A129E3DE38}" destId="{5971924A-C665-4130-95A2-AD5929B0DFC6}" srcOrd="0" destOrd="0" presId="urn:microsoft.com/office/officeart/2005/8/layout/vList2"/>
    <dgm:cxn modelId="{0E7DD28F-76B7-46F2-97AD-0DD36AE7C0FA}" srcId="{9ED52498-777B-46EF-80BD-C365B53A15D7}" destId="{E9ACFD35-2C9F-4F82-A83D-6E0E64CEC777}" srcOrd="2" destOrd="0" parTransId="{23BB97A6-9E1A-453F-8A0A-5FEFD5B4D129}" sibTransId="{7CC45FC8-D8CC-4E98-BBC5-762C6B64020B}"/>
    <dgm:cxn modelId="{A0267BB7-35B3-4625-B62B-4F5466DBE720}" type="presOf" srcId="{16797E00-F824-4929-8471-4AFFE9F5E011}" destId="{01DA57E8-226E-4640-ABDA-81535C0FF5FC}" srcOrd="0" destOrd="3" presId="urn:microsoft.com/office/officeart/2005/8/layout/vList2"/>
    <dgm:cxn modelId="{CB7915C3-2B3D-4EB1-A4DD-14C3C17EB23B}" type="presOf" srcId="{49D5E924-AFAA-42B3-B74B-0A8FA9DCC5A2}" destId="{01DA57E8-226E-4640-ABDA-81535C0FF5FC}" srcOrd="0" destOrd="4" presId="urn:microsoft.com/office/officeart/2005/8/layout/vList2"/>
    <dgm:cxn modelId="{C2AF84C6-4188-4C4D-9DB2-4FE77502F1B8}" srcId="{9ED52498-777B-46EF-80BD-C365B53A15D7}" destId="{2FAC967F-771D-4DC4-A474-D4F85C5A585F}" srcOrd="1" destOrd="0" parTransId="{3D561831-5E58-4A0C-9CFB-A793A023BFE6}" sibTransId="{4C16925C-750B-4A07-8B85-4BE00FD6A638}"/>
    <dgm:cxn modelId="{B218DCC6-4EF4-408A-9330-25F3E3554409}" srcId="{9ED52498-777B-46EF-80BD-C365B53A15D7}" destId="{A87B5E6A-5CD0-4A42-9639-66AE3EE361F1}" srcOrd="0" destOrd="0" parTransId="{0C56CA51-2B96-42BC-ABA0-010A948BE8B6}" sibTransId="{A4C15BA3-69D6-442C-BF25-0D95CC160427}"/>
    <dgm:cxn modelId="{ED94BECD-3F2F-4860-BDAD-4B9CB9583FDC}" type="presOf" srcId="{E9ACFD35-2C9F-4F82-A83D-6E0E64CEC777}" destId="{01DA57E8-226E-4640-ABDA-81535C0FF5FC}" srcOrd="0" destOrd="2" presId="urn:microsoft.com/office/officeart/2005/8/layout/vList2"/>
    <dgm:cxn modelId="{3D24FBCF-5E31-47B6-8877-26165DBCB49B}" type="presOf" srcId="{9ED52498-777B-46EF-80BD-C365B53A15D7}" destId="{FFB65F44-A42E-473E-AFA3-F73035575552}" srcOrd="0" destOrd="0" presId="urn:microsoft.com/office/officeart/2005/8/layout/vList2"/>
    <dgm:cxn modelId="{A0E9A1D0-3DBC-4703-AE98-01A9601D1E65}" type="presOf" srcId="{A87B5E6A-5CD0-4A42-9639-66AE3EE361F1}" destId="{01DA57E8-226E-4640-ABDA-81535C0FF5FC}" srcOrd="0" destOrd="0" presId="urn:microsoft.com/office/officeart/2005/8/layout/vList2"/>
    <dgm:cxn modelId="{3665B7F9-F747-4978-8A4A-8E4A9394B1DF}" type="presParOf" srcId="{5971924A-C665-4130-95A2-AD5929B0DFC6}" destId="{CAB88D07-797E-47BA-9A2F-385B8F2FF272}" srcOrd="0" destOrd="0" presId="urn:microsoft.com/office/officeart/2005/8/layout/vList2"/>
    <dgm:cxn modelId="{D353FC02-D1A3-4F20-9CBE-1A9CA07214F3}" type="presParOf" srcId="{5971924A-C665-4130-95A2-AD5929B0DFC6}" destId="{A045F34A-714D-4FE5-8B91-A2BA8442633C}" srcOrd="1" destOrd="0" presId="urn:microsoft.com/office/officeart/2005/8/layout/vList2"/>
    <dgm:cxn modelId="{7C140DBB-B737-4466-8EB3-B3FDD82A3087}" type="presParOf" srcId="{5971924A-C665-4130-95A2-AD5929B0DFC6}" destId="{FFB65F44-A42E-473E-AFA3-F73035575552}" srcOrd="2" destOrd="0" presId="urn:microsoft.com/office/officeart/2005/8/layout/vList2"/>
    <dgm:cxn modelId="{A679B1F4-36B7-4C79-8FBE-33E7EEB3A493}" type="presParOf" srcId="{5971924A-C665-4130-95A2-AD5929B0DFC6}" destId="{01DA57E8-226E-4640-ABDA-81535C0FF5F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0D2E758-A8F2-4304-8D3B-E79F676E445E}">
      <dgm:prSet/>
      <dgm:spPr/>
      <dgm:t>
        <a:bodyPr/>
        <a:lstStyle/>
        <a:p>
          <a:r>
            <a:rPr lang="es-NI" b="0" i="0" dirty="0"/>
            <a:t>Permite hacer "lecturas sucias" (</a:t>
          </a:r>
          <a:r>
            <a:rPr lang="es-NI" b="0" i="0" dirty="0" err="1"/>
            <a:t>dirty</a:t>
          </a:r>
          <a:r>
            <a:rPr lang="es-NI" b="0" i="0" dirty="0"/>
            <a:t> </a:t>
          </a:r>
          <a:r>
            <a:rPr lang="es-NI" b="0" i="0" dirty="0" err="1"/>
            <a:t>reads</a:t>
          </a:r>
          <a:r>
            <a:rPr lang="es-NI" b="0" i="0" dirty="0"/>
            <a:t>)</a:t>
          </a:r>
          <a:endParaRPr lang="es-ES" dirty="0"/>
        </a:p>
      </dgm:t>
    </dgm:pt>
    <dgm:pt modelId="{D5CF8D27-29F0-4223-B6AE-C1B44D8F0446}" type="parTrans" cxnId="{3F067D2B-2D58-4049-A063-86F15AB614A5}">
      <dgm:prSet/>
      <dgm:spPr/>
      <dgm:t>
        <a:bodyPr/>
        <a:lstStyle/>
        <a:p>
          <a:endParaRPr lang="es-ES"/>
        </a:p>
      </dgm:t>
    </dgm:pt>
    <dgm:pt modelId="{08BEF00E-5E35-41AC-9A2C-300FB1340948}" type="sibTrans" cxnId="{3F067D2B-2D58-4049-A063-86F15AB614A5}">
      <dgm:prSet/>
      <dgm:spPr/>
      <dgm:t>
        <a:bodyPr/>
        <a:lstStyle/>
        <a:p>
          <a:endParaRPr lang="es-ES"/>
        </a:p>
      </dgm:t>
    </dgm:pt>
    <dgm:pt modelId="{1739C15E-9CCB-4694-91F9-E4F29E369AD3}">
      <dgm:prSet/>
      <dgm:spPr/>
      <dgm:t>
        <a:bodyPr/>
        <a:lstStyle/>
        <a:p>
          <a:r>
            <a:rPr lang="es-NI" b="0" i="0" dirty="0"/>
            <a:t>Es decir permite leer los cambios realizados en una transacción que aún no han sido confirmados (</a:t>
          </a:r>
          <a:r>
            <a:rPr lang="es-NI" b="0" i="0" dirty="0" err="1"/>
            <a:t>commit</a:t>
          </a:r>
          <a:r>
            <a:rPr lang="es-NI" b="0" i="0" dirty="0"/>
            <a:t>).</a:t>
          </a:r>
          <a:endParaRPr lang="es-ES" dirty="0"/>
        </a:p>
      </dgm:t>
    </dgm:pt>
    <dgm:pt modelId="{9356E9CC-80AC-4A19-B2E6-282F49CD66AD}" type="parTrans" cxnId="{D3B154D0-DB06-4F80-99FD-77C0678087B1}">
      <dgm:prSet/>
      <dgm:spPr/>
    </dgm:pt>
    <dgm:pt modelId="{C751DA1F-74B2-4D09-A5B2-2CEAC238958B}" type="sibTrans" cxnId="{D3B154D0-DB06-4F80-99FD-77C0678087B1}">
      <dgm:prSet/>
      <dgm:spPr/>
    </dgm:pt>
    <dgm:pt modelId="{62067CF0-1455-4A34-BFF0-14CCA90DC36F}">
      <dgm:prSet/>
      <dgm:spPr/>
      <dgm:t>
        <a:bodyPr/>
        <a:lstStyle/>
        <a:p>
          <a:r>
            <a:rPr lang="es-NI" b="0" i="0" dirty="0"/>
            <a:t>En el caso que una transacción 1 actualice una fila, la transacción 2 va a leer el valor modificado aunque la transacción inicial no haya sido "</a:t>
          </a:r>
          <a:r>
            <a:rPr lang="es-NI" b="0" i="0" dirty="0" err="1"/>
            <a:t>commiteada</a:t>
          </a:r>
          <a:r>
            <a:rPr lang="es-NI" b="0" i="0" dirty="0"/>
            <a:t>", en el caso que se haga un ROLLBACK, las consecuencias son importantes: podemos haber obtenido registros que ya no existen más, o datos totalmente distintos.</a:t>
          </a:r>
          <a:endParaRPr lang="es-ES" dirty="0"/>
        </a:p>
      </dgm:t>
    </dgm:pt>
    <dgm:pt modelId="{2836FC22-D57F-414F-A17E-58C1C81ECE76}" type="parTrans" cxnId="{105C059F-3BE0-4B16-B402-5AB86822900B}">
      <dgm:prSet/>
      <dgm:spPr/>
    </dgm:pt>
    <dgm:pt modelId="{998D5DAA-B032-4365-9827-7896DDE0782F}" type="sibTrans" cxnId="{105C059F-3BE0-4B16-B402-5AB86822900B}">
      <dgm:prSet/>
      <dgm:spPr/>
    </dgm:pt>
    <dgm:pt modelId="{0719F714-AF5E-4195-8FE9-A7C7BECB52BC}">
      <dgm:prSet/>
      <dgm:spPr/>
      <dgm:t>
        <a:bodyPr/>
        <a:lstStyle/>
        <a:p>
          <a:r>
            <a:rPr lang="es-NI" b="0" i="0" dirty="0"/>
            <a:t>Se suele usar en situaciones muy controladas.</a:t>
          </a:r>
          <a:endParaRPr lang="es-ES" dirty="0"/>
        </a:p>
      </dgm:t>
    </dgm:pt>
    <dgm:pt modelId="{78234CE7-835C-406D-A118-0207899F1747}" type="parTrans" cxnId="{DAAC2309-2111-471B-AC89-B98F47617683}">
      <dgm:prSet/>
      <dgm:spPr/>
    </dgm:pt>
    <dgm:pt modelId="{A8217624-A128-4EAF-B8A8-9F13F7A37EAC}" type="sibTrans" cxnId="{DAAC2309-2111-471B-AC89-B98F47617683}">
      <dgm:prSet/>
      <dgm:spPr/>
    </dgm:pt>
    <dgm:pt modelId="{5971924A-C665-4130-95A2-AD5929B0DFC6}" type="pres">
      <dgm:prSet presAssocID="{F404398C-FCDF-4012-B25D-31A129E3DE38}" presName="linear" presStyleCnt="0">
        <dgm:presLayoutVars>
          <dgm:animLvl val="lvl"/>
          <dgm:resizeHandles val="exact"/>
        </dgm:presLayoutVars>
      </dgm:prSet>
      <dgm:spPr/>
    </dgm:pt>
    <dgm:pt modelId="{CAB88D07-797E-47BA-9A2F-385B8F2FF272}" type="pres">
      <dgm:prSet presAssocID="{90D2E758-A8F2-4304-8D3B-E79F676E445E}" presName="parentText" presStyleLbl="node1" presStyleIdx="0" presStyleCnt="4">
        <dgm:presLayoutVars>
          <dgm:chMax val="0"/>
          <dgm:bulletEnabled val="1"/>
        </dgm:presLayoutVars>
      </dgm:prSet>
      <dgm:spPr/>
    </dgm:pt>
    <dgm:pt modelId="{79CC118B-F955-4D5E-A065-021C146EDB20}" type="pres">
      <dgm:prSet presAssocID="{08BEF00E-5E35-41AC-9A2C-300FB1340948}" presName="spacer" presStyleCnt="0"/>
      <dgm:spPr/>
    </dgm:pt>
    <dgm:pt modelId="{01E79BD1-7F2F-4A7D-9FF1-8742C25334A6}" type="pres">
      <dgm:prSet presAssocID="{1739C15E-9CCB-4694-91F9-E4F29E369AD3}" presName="parentText" presStyleLbl="node1" presStyleIdx="1" presStyleCnt="4">
        <dgm:presLayoutVars>
          <dgm:chMax val="0"/>
          <dgm:bulletEnabled val="1"/>
        </dgm:presLayoutVars>
      </dgm:prSet>
      <dgm:spPr/>
    </dgm:pt>
    <dgm:pt modelId="{313AE600-F043-4118-9660-6CC0BD5E44CC}" type="pres">
      <dgm:prSet presAssocID="{C751DA1F-74B2-4D09-A5B2-2CEAC238958B}" presName="spacer" presStyleCnt="0"/>
      <dgm:spPr/>
    </dgm:pt>
    <dgm:pt modelId="{5949F730-1B75-4872-B076-95C276A80C95}" type="pres">
      <dgm:prSet presAssocID="{62067CF0-1455-4A34-BFF0-14CCA90DC36F}" presName="parentText" presStyleLbl="node1" presStyleIdx="2" presStyleCnt="4">
        <dgm:presLayoutVars>
          <dgm:chMax val="0"/>
          <dgm:bulletEnabled val="1"/>
        </dgm:presLayoutVars>
      </dgm:prSet>
      <dgm:spPr/>
    </dgm:pt>
    <dgm:pt modelId="{0B66C9EC-BB11-458D-8E81-6057273EC579}" type="pres">
      <dgm:prSet presAssocID="{998D5DAA-B032-4365-9827-7896DDE0782F}" presName="spacer" presStyleCnt="0"/>
      <dgm:spPr/>
    </dgm:pt>
    <dgm:pt modelId="{89662DF3-D0D6-4A74-A71F-42F559029887}" type="pres">
      <dgm:prSet presAssocID="{0719F714-AF5E-4195-8FE9-A7C7BECB52BC}" presName="parentText" presStyleLbl="node1" presStyleIdx="3" presStyleCnt="4">
        <dgm:presLayoutVars>
          <dgm:chMax val="0"/>
          <dgm:bulletEnabled val="1"/>
        </dgm:presLayoutVars>
      </dgm:prSet>
      <dgm:spPr/>
    </dgm:pt>
  </dgm:ptLst>
  <dgm:cxnLst>
    <dgm:cxn modelId="{4C4F2B01-593F-46B7-ABA7-2F2CDE19828E}" type="presOf" srcId="{90D2E758-A8F2-4304-8D3B-E79F676E445E}" destId="{CAB88D07-797E-47BA-9A2F-385B8F2FF272}" srcOrd="0" destOrd="0" presId="urn:microsoft.com/office/officeart/2005/8/layout/vList2"/>
    <dgm:cxn modelId="{DAAC2309-2111-471B-AC89-B98F47617683}" srcId="{F404398C-FCDF-4012-B25D-31A129E3DE38}" destId="{0719F714-AF5E-4195-8FE9-A7C7BECB52BC}" srcOrd="3" destOrd="0" parTransId="{78234CE7-835C-406D-A118-0207899F1747}" sibTransId="{A8217624-A128-4EAF-B8A8-9F13F7A37EAC}"/>
    <dgm:cxn modelId="{3F067D2B-2D58-4049-A063-86F15AB614A5}" srcId="{F404398C-FCDF-4012-B25D-31A129E3DE38}" destId="{90D2E758-A8F2-4304-8D3B-E79F676E445E}" srcOrd="0" destOrd="0" parTransId="{D5CF8D27-29F0-4223-B6AE-C1B44D8F0446}" sibTransId="{08BEF00E-5E35-41AC-9A2C-300FB1340948}"/>
    <dgm:cxn modelId="{A1DE9A5B-1010-4E0D-A740-275673178641}" type="presOf" srcId="{62067CF0-1455-4A34-BFF0-14CCA90DC36F}" destId="{5949F730-1B75-4872-B076-95C276A80C95}" srcOrd="0" destOrd="0" presId="urn:microsoft.com/office/officeart/2005/8/layout/vList2"/>
    <dgm:cxn modelId="{4BF8564D-4452-418A-85AF-C97E00C46044}" type="presOf" srcId="{1739C15E-9CCB-4694-91F9-E4F29E369AD3}" destId="{01E79BD1-7F2F-4A7D-9FF1-8742C25334A6}"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105C059F-3BE0-4B16-B402-5AB86822900B}" srcId="{F404398C-FCDF-4012-B25D-31A129E3DE38}" destId="{62067CF0-1455-4A34-BFF0-14CCA90DC36F}" srcOrd="2" destOrd="0" parTransId="{2836FC22-D57F-414F-A17E-58C1C81ECE76}" sibTransId="{998D5DAA-B032-4365-9827-7896DDE0782F}"/>
    <dgm:cxn modelId="{05F2C7A7-B7B3-4675-8235-B67430A3B6A9}" type="presOf" srcId="{0719F714-AF5E-4195-8FE9-A7C7BECB52BC}" destId="{89662DF3-D0D6-4A74-A71F-42F559029887}" srcOrd="0" destOrd="0" presId="urn:microsoft.com/office/officeart/2005/8/layout/vList2"/>
    <dgm:cxn modelId="{D3B154D0-DB06-4F80-99FD-77C0678087B1}" srcId="{F404398C-FCDF-4012-B25D-31A129E3DE38}" destId="{1739C15E-9CCB-4694-91F9-E4F29E369AD3}" srcOrd="1" destOrd="0" parTransId="{9356E9CC-80AC-4A19-B2E6-282F49CD66AD}" sibTransId="{C751DA1F-74B2-4D09-A5B2-2CEAC238958B}"/>
    <dgm:cxn modelId="{3665B7F9-F747-4978-8A4A-8E4A9394B1DF}" type="presParOf" srcId="{5971924A-C665-4130-95A2-AD5929B0DFC6}" destId="{CAB88D07-797E-47BA-9A2F-385B8F2FF272}" srcOrd="0" destOrd="0" presId="urn:microsoft.com/office/officeart/2005/8/layout/vList2"/>
    <dgm:cxn modelId="{A5139E49-A767-470F-8E0A-0CDFCBF2E20E}" type="presParOf" srcId="{5971924A-C665-4130-95A2-AD5929B0DFC6}" destId="{79CC118B-F955-4D5E-A065-021C146EDB20}" srcOrd="1" destOrd="0" presId="urn:microsoft.com/office/officeart/2005/8/layout/vList2"/>
    <dgm:cxn modelId="{0780A75A-D3B6-4D76-A1D1-CB81B29DAE95}" type="presParOf" srcId="{5971924A-C665-4130-95A2-AD5929B0DFC6}" destId="{01E79BD1-7F2F-4A7D-9FF1-8742C25334A6}" srcOrd="2" destOrd="0" presId="urn:microsoft.com/office/officeart/2005/8/layout/vList2"/>
    <dgm:cxn modelId="{93F3B984-23D9-4EBC-A4DA-69213CFF7370}" type="presParOf" srcId="{5971924A-C665-4130-95A2-AD5929B0DFC6}" destId="{313AE600-F043-4118-9660-6CC0BD5E44CC}" srcOrd="3" destOrd="0" presId="urn:microsoft.com/office/officeart/2005/8/layout/vList2"/>
    <dgm:cxn modelId="{5FB3E1DB-B7AE-46D8-B0FB-AA3E75251633}" type="presParOf" srcId="{5971924A-C665-4130-95A2-AD5929B0DFC6}" destId="{5949F730-1B75-4872-B076-95C276A80C95}" srcOrd="4" destOrd="0" presId="urn:microsoft.com/office/officeart/2005/8/layout/vList2"/>
    <dgm:cxn modelId="{38A2845D-B845-455D-9D9F-4E1470B185C7}" type="presParOf" srcId="{5971924A-C665-4130-95A2-AD5929B0DFC6}" destId="{0B66C9EC-BB11-458D-8E81-6057273EC579}" srcOrd="5" destOrd="0" presId="urn:microsoft.com/office/officeart/2005/8/layout/vList2"/>
    <dgm:cxn modelId="{E5597C12-308F-41FE-B7CA-31CDD5562C0D}" type="presParOf" srcId="{5971924A-C665-4130-95A2-AD5929B0DFC6}" destId="{89662DF3-D0D6-4A74-A71F-42F55902988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0D2E758-A8F2-4304-8D3B-E79F676E445E}">
      <dgm:prSet/>
      <dgm:spPr/>
      <dgm:t>
        <a:bodyPr/>
        <a:lstStyle/>
        <a:p>
          <a:r>
            <a:rPr lang="es-NI" b="0" i="0"/>
            <a:t>Asegura integridad en la lectura, solo se leerán registros que efectivamente fueron "commiteados".</a:t>
          </a:r>
          <a:endParaRPr lang="es-ES" dirty="0"/>
        </a:p>
      </dgm:t>
    </dgm:pt>
    <dgm:pt modelId="{D5CF8D27-29F0-4223-B6AE-C1B44D8F0446}" type="parTrans" cxnId="{3F067D2B-2D58-4049-A063-86F15AB614A5}">
      <dgm:prSet/>
      <dgm:spPr/>
      <dgm:t>
        <a:bodyPr/>
        <a:lstStyle/>
        <a:p>
          <a:endParaRPr lang="es-ES"/>
        </a:p>
      </dgm:t>
    </dgm:pt>
    <dgm:pt modelId="{08BEF00E-5E35-41AC-9A2C-300FB1340948}" type="sibTrans" cxnId="{3F067D2B-2D58-4049-A063-86F15AB614A5}">
      <dgm:prSet/>
      <dgm:spPr/>
      <dgm:t>
        <a:bodyPr/>
        <a:lstStyle/>
        <a:p>
          <a:endParaRPr lang="es-ES"/>
        </a:p>
      </dgm:t>
    </dgm:pt>
    <dgm:pt modelId="{4BD52459-29AC-43F6-BC18-C0722ED67CD7}">
      <dgm:prSet/>
      <dgm:spPr/>
      <dgm:t>
        <a:bodyPr/>
        <a:lstStyle/>
        <a:p>
          <a:r>
            <a:rPr lang="es-NI" b="0" i="0" dirty="0"/>
            <a:t>Esto obviamente no asegura que múltiples lecturas de uno o más registros dentro de una transacción siempre retornen los mismos valores</a:t>
          </a:r>
          <a:endParaRPr lang="es-ES" b="0" i="0" dirty="0"/>
        </a:p>
      </dgm:t>
    </dgm:pt>
    <dgm:pt modelId="{FF2AEBD5-FAB9-47C2-BBE5-4C094D76A017}" type="parTrans" cxnId="{6A203AA0-28DD-4898-9CBD-F154907C4826}">
      <dgm:prSet/>
      <dgm:spPr/>
      <dgm:t>
        <a:bodyPr/>
        <a:lstStyle/>
        <a:p>
          <a:endParaRPr lang="es-ES"/>
        </a:p>
      </dgm:t>
    </dgm:pt>
    <dgm:pt modelId="{CB60101D-B4D8-46AD-99FF-8BD9B243D8E1}" type="sibTrans" cxnId="{6A203AA0-28DD-4898-9CBD-F154907C4826}">
      <dgm:prSet/>
      <dgm:spPr/>
      <dgm:t>
        <a:bodyPr/>
        <a:lstStyle/>
        <a:p>
          <a:endParaRPr lang="es-ES"/>
        </a:p>
      </dgm:t>
    </dgm:pt>
    <dgm:pt modelId="{472B0E3A-186E-4299-93A2-61BCC1318CD8}">
      <dgm:prSet/>
      <dgm:spPr/>
      <dgm:t>
        <a:bodyPr/>
        <a:lstStyle/>
        <a:p>
          <a:r>
            <a:rPr lang="es-NI" b="0" i="0" dirty="0"/>
            <a:t>Los datos son libres de ser modificados mientras dure la transacción.</a:t>
          </a:r>
          <a:endParaRPr lang="es-ES" b="0" i="0" dirty="0"/>
        </a:p>
      </dgm:t>
    </dgm:pt>
    <dgm:pt modelId="{47DF8DF2-067C-4839-9B15-EC86E5ED3DE4}" type="parTrans" cxnId="{4712345B-5E1E-495E-B05D-151A308E7818}">
      <dgm:prSet/>
      <dgm:spPr/>
      <dgm:t>
        <a:bodyPr/>
        <a:lstStyle/>
        <a:p>
          <a:endParaRPr lang="es-ES"/>
        </a:p>
      </dgm:t>
    </dgm:pt>
    <dgm:pt modelId="{B277274C-795D-4804-BA31-4B95AB687445}" type="sibTrans" cxnId="{4712345B-5E1E-495E-B05D-151A308E7818}">
      <dgm:prSet/>
      <dgm:spPr/>
      <dgm:t>
        <a:bodyPr/>
        <a:lstStyle/>
        <a:p>
          <a:endParaRPr lang="es-ES"/>
        </a:p>
      </dgm:t>
    </dgm:pt>
    <dgm:pt modelId="{45171858-8B9F-4BE3-A7AA-9C73C10E13AB}">
      <dgm:prSet/>
      <dgm:spPr/>
      <dgm:t>
        <a:bodyPr/>
        <a:lstStyle/>
        <a:p>
          <a:r>
            <a:rPr lang="es-NI" b="0" i="0" dirty="0"/>
            <a:t>Esto se conoce como "lecturas no repetibles"</a:t>
          </a:r>
          <a:endParaRPr lang="es-ES" b="0" i="0" dirty="0"/>
        </a:p>
      </dgm:t>
    </dgm:pt>
    <dgm:pt modelId="{3DBCACC3-2A91-4858-B24F-DC6A3E89BDA1}" type="parTrans" cxnId="{5DB4A51B-36FE-4285-8467-5F559CBD0FE4}">
      <dgm:prSet/>
      <dgm:spPr/>
      <dgm:t>
        <a:bodyPr/>
        <a:lstStyle/>
        <a:p>
          <a:endParaRPr lang="es-ES"/>
        </a:p>
      </dgm:t>
    </dgm:pt>
    <dgm:pt modelId="{A0D964B2-7D17-4D6D-A563-9CC62DE3348A}" type="sibTrans" cxnId="{5DB4A51B-36FE-4285-8467-5F559CBD0FE4}">
      <dgm:prSet/>
      <dgm:spPr/>
      <dgm:t>
        <a:bodyPr/>
        <a:lstStyle/>
        <a:p>
          <a:endParaRPr lang="es-ES"/>
        </a:p>
      </dgm:t>
    </dgm:pt>
    <dgm:pt modelId="{FBA01516-001D-4A7A-A11D-133180546F17}">
      <dgm:prSet/>
      <dgm:spPr/>
      <dgm:t>
        <a:bodyPr/>
        <a:lstStyle/>
        <a:p>
          <a:r>
            <a:rPr lang="es-NI" b="0" i="0" dirty="0"/>
            <a:t>La transacción 1 podrá leer un registro en su primer lectura que sea distinto al leído en la segunda.</a:t>
          </a:r>
          <a:endParaRPr lang="es-ES" b="0" i="0" dirty="0"/>
        </a:p>
      </dgm:t>
    </dgm:pt>
    <dgm:pt modelId="{00349F72-413D-4305-826D-71F4C4876C98}" type="parTrans" cxnId="{D972A2D5-DFB9-4739-8410-F6136F244A45}">
      <dgm:prSet/>
      <dgm:spPr/>
      <dgm:t>
        <a:bodyPr/>
        <a:lstStyle/>
        <a:p>
          <a:endParaRPr lang="es-ES"/>
        </a:p>
      </dgm:t>
    </dgm:pt>
    <dgm:pt modelId="{3129D3CD-113A-4C58-8BB4-398AEC202439}" type="sibTrans" cxnId="{D972A2D5-DFB9-4739-8410-F6136F244A45}">
      <dgm:prSet/>
      <dgm:spPr/>
      <dgm:t>
        <a:bodyPr/>
        <a:lstStyle/>
        <a:p>
          <a:endParaRPr lang="es-ES"/>
        </a:p>
      </dgm:t>
    </dgm:pt>
    <dgm:pt modelId="{F9A10F6A-ACB7-4119-87B9-A172009FD1D6}">
      <dgm:prSet/>
      <dgm:spPr/>
      <dgm:t>
        <a:bodyPr/>
        <a:lstStyle/>
        <a:p>
          <a:r>
            <a:rPr lang="es-NI" b="0" i="0" dirty="0"/>
            <a:t>Esta es la configuración por defecto de SQL Server.</a:t>
          </a:r>
          <a:endParaRPr lang="es-ES" b="0" i="0" dirty="0"/>
        </a:p>
      </dgm:t>
    </dgm:pt>
    <dgm:pt modelId="{C83FCFF4-3386-42E9-B90B-564DFC2AEEDD}" type="parTrans" cxnId="{D4A9AD96-41F4-4F47-B622-8FE99C315D9E}">
      <dgm:prSet/>
      <dgm:spPr/>
      <dgm:t>
        <a:bodyPr/>
        <a:lstStyle/>
        <a:p>
          <a:endParaRPr lang="es-ES"/>
        </a:p>
      </dgm:t>
    </dgm:pt>
    <dgm:pt modelId="{861483A8-E2F2-4986-962E-34572CF55955}" type="sibTrans" cxnId="{D4A9AD96-41F4-4F47-B622-8FE99C315D9E}">
      <dgm:prSet/>
      <dgm:spPr/>
      <dgm:t>
        <a:bodyPr/>
        <a:lstStyle/>
        <a:p>
          <a:endParaRPr lang="es-ES"/>
        </a:p>
      </dgm:t>
    </dgm:pt>
    <dgm:pt modelId="{5971924A-C665-4130-95A2-AD5929B0DFC6}" type="pres">
      <dgm:prSet presAssocID="{F404398C-FCDF-4012-B25D-31A129E3DE38}" presName="linear" presStyleCnt="0">
        <dgm:presLayoutVars>
          <dgm:animLvl val="lvl"/>
          <dgm:resizeHandles val="exact"/>
        </dgm:presLayoutVars>
      </dgm:prSet>
      <dgm:spPr/>
    </dgm:pt>
    <dgm:pt modelId="{CAB88D07-797E-47BA-9A2F-385B8F2FF272}" type="pres">
      <dgm:prSet presAssocID="{90D2E758-A8F2-4304-8D3B-E79F676E445E}" presName="parentText" presStyleLbl="node1" presStyleIdx="0" presStyleCnt="6">
        <dgm:presLayoutVars>
          <dgm:chMax val="0"/>
          <dgm:bulletEnabled val="1"/>
        </dgm:presLayoutVars>
      </dgm:prSet>
      <dgm:spPr/>
    </dgm:pt>
    <dgm:pt modelId="{79CC118B-F955-4D5E-A065-021C146EDB20}" type="pres">
      <dgm:prSet presAssocID="{08BEF00E-5E35-41AC-9A2C-300FB1340948}" presName="spacer" presStyleCnt="0"/>
      <dgm:spPr/>
    </dgm:pt>
    <dgm:pt modelId="{12343563-F7F7-4A3C-9550-05490FAAD53E}" type="pres">
      <dgm:prSet presAssocID="{4BD52459-29AC-43F6-BC18-C0722ED67CD7}" presName="parentText" presStyleLbl="node1" presStyleIdx="1" presStyleCnt="6">
        <dgm:presLayoutVars>
          <dgm:chMax val="0"/>
          <dgm:bulletEnabled val="1"/>
        </dgm:presLayoutVars>
      </dgm:prSet>
      <dgm:spPr/>
    </dgm:pt>
    <dgm:pt modelId="{A3870394-DBC1-4E87-9F0D-0DA070A89A2C}" type="pres">
      <dgm:prSet presAssocID="{CB60101D-B4D8-46AD-99FF-8BD9B243D8E1}" presName="spacer" presStyleCnt="0"/>
      <dgm:spPr/>
    </dgm:pt>
    <dgm:pt modelId="{463AB973-BD0E-4A75-B6C1-5DE8DCDA4EAA}" type="pres">
      <dgm:prSet presAssocID="{472B0E3A-186E-4299-93A2-61BCC1318CD8}" presName="parentText" presStyleLbl="node1" presStyleIdx="2" presStyleCnt="6">
        <dgm:presLayoutVars>
          <dgm:chMax val="0"/>
          <dgm:bulletEnabled val="1"/>
        </dgm:presLayoutVars>
      </dgm:prSet>
      <dgm:spPr/>
    </dgm:pt>
    <dgm:pt modelId="{ABC41C16-C684-42DD-B468-F89590D35F64}" type="pres">
      <dgm:prSet presAssocID="{B277274C-795D-4804-BA31-4B95AB687445}" presName="spacer" presStyleCnt="0"/>
      <dgm:spPr/>
    </dgm:pt>
    <dgm:pt modelId="{FA07E394-255D-4A52-8A5C-629FA714C729}" type="pres">
      <dgm:prSet presAssocID="{45171858-8B9F-4BE3-A7AA-9C73C10E13AB}" presName="parentText" presStyleLbl="node1" presStyleIdx="3" presStyleCnt="6">
        <dgm:presLayoutVars>
          <dgm:chMax val="0"/>
          <dgm:bulletEnabled val="1"/>
        </dgm:presLayoutVars>
      </dgm:prSet>
      <dgm:spPr/>
    </dgm:pt>
    <dgm:pt modelId="{F9A33D05-8272-487B-AABC-61D6533AC63F}" type="pres">
      <dgm:prSet presAssocID="{A0D964B2-7D17-4D6D-A563-9CC62DE3348A}" presName="spacer" presStyleCnt="0"/>
      <dgm:spPr/>
    </dgm:pt>
    <dgm:pt modelId="{FBA763B5-664D-4610-ACB9-14E41AF95957}" type="pres">
      <dgm:prSet presAssocID="{FBA01516-001D-4A7A-A11D-133180546F17}" presName="parentText" presStyleLbl="node1" presStyleIdx="4" presStyleCnt="6">
        <dgm:presLayoutVars>
          <dgm:chMax val="0"/>
          <dgm:bulletEnabled val="1"/>
        </dgm:presLayoutVars>
      </dgm:prSet>
      <dgm:spPr/>
    </dgm:pt>
    <dgm:pt modelId="{9CBFA0AF-836E-47C4-9917-C491F1DDE0CB}" type="pres">
      <dgm:prSet presAssocID="{3129D3CD-113A-4C58-8BB4-398AEC202439}" presName="spacer" presStyleCnt="0"/>
      <dgm:spPr/>
    </dgm:pt>
    <dgm:pt modelId="{FF6C672A-6A62-4EBE-B0A2-5665658E3A34}" type="pres">
      <dgm:prSet presAssocID="{F9A10F6A-ACB7-4119-87B9-A172009FD1D6}" presName="parentText" presStyleLbl="node1" presStyleIdx="5" presStyleCnt="6">
        <dgm:presLayoutVars>
          <dgm:chMax val="0"/>
          <dgm:bulletEnabled val="1"/>
        </dgm:presLayoutVars>
      </dgm:prSet>
      <dgm:spPr/>
    </dgm:pt>
  </dgm:ptLst>
  <dgm:cxnLst>
    <dgm:cxn modelId="{4C4F2B01-593F-46B7-ABA7-2F2CDE19828E}" type="presOf" srcId="{90D2E758-A8F2-4304-8D3B-E79F676E445E}" destId="{CAB88D07-797E-47BA-9A2F-385B8F2FF272}" srcOrd="0" destOrd="0" presId="urn:microsoft.com/office/officeart/2005/8/layout/vList2"/>
    <dgm:cxn modelId="{E61F8210-9A4E-4B46-9101-6C35A1F660B2}" type="presOf" srcId="{45171858-8B9F-4BE3-A7AA-9C73C10E13AB}" destId="{FA07E394-255D-4A52-8A5C-629FA714C729}" srcOrd="0" destOrd="0" presId="urn:microsoft.com/office/officeart/2005/8/layout/vList2"/>
    <dgm:cxn modelId="{2B2FE815-EA40-4849-9B32-C77E698B0F9E}" type="presOf" srcId="{472B0E3A-186E-4299-93A2-61BCC1318CD8}" destId="{463AB973-BD0E-4A75-B6C1-5DE8DCDA4EAA}" srcOrd="0" destOrd="0" presId="urn:microsoft.com/office/officeart/2005/8/layout/vList2"/>
    <dgm:cxn modelId="{5DB4A51B-36FE-4285-8467-5F559CBD0FE4}" srcId="{F404398C-FCDF-4012-B25D-31A129E3DE38}" destId="{45171858-8B9F-4BE3-A7AA-9C73C10E13AB}" srcOrd="3" destOrd="0" parTransId="{3DBCACC3-2A91-4858-B24F-DC6A3E89BDA1}" sibTransId="{A0D964B2-7D17-4D6D-A563-9CC62DE3348A}"/>
    <dgm:cxn modelId="{3F067D2B-2D58-4049-A063-86F15AB614A5}" srcId="{F404398C-FCDF-4012-B25D-31A129E3DE38}" destId="{90D2E758-A8F2-4304-8D3B-E79F676E445E}" srcOrd="0" destOrd="0" parTransId="{D5CF8D27-29F0-4223-B6AE-C1B44D8F0446}" sibTransId="{08BEF00E-5E35-41AC-9A2C-300FB1340948}"/>
    <dgm:cxn modelId="{4712345B-5E1E-495E-B05D-151A308E7818}" srcId="{F404398C-FCDF-4012-B25D-31A129E3DE38}" destId="{472B0E3A-186E-4299-93A2-61BCC1318CD8}" srcOrd="2" destOrd="0" parTransId="{47DF8DF2-067C-4839-9B15-EC86E5ED3DE4}" sibTransId="{B277274C-795D-4804-BA31-4B95AB687445}"/>
    <dgm:cxn modelId="{8224EB5E-207F-40AA-B78D-18014334C3FF}" type="presOf" srcId="{4BD52459-29AC-43F6-BC18-C0722ED67CD7}" destId="{12343563-F7F7-4A3C-9550-05490FAAD53E}"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D4A9AD96-41F4-4F47-B622-8FE99C315D9E}" srcId="{F404398C-FCDF-4012-B25D-31A129E3DE38}" destId="{F9A10F6A-ACB7-4119-87B9-A172009FD1D6}" srcOrd="5" destOrd="0" parTransId="{C83FCFF4-3386-42E9-B90B-564DFC2AEEDD}" sibTransId="{861483A8-E2F2-4986-962E-34572CF55955}"/>
    <dgm:cxn modelId="{6A203AA0-28DD-4898-9CBD-F154907C4826}" srcId="{F404398C-FCDF-4012-B25D-31A129E3DE38}" destId="{4BD52459-29AC-43F6-BC18-C0722ED67CD7}" srcOrd="1" destOrd="0" parTransId="{FF2AEBD5-FAB9-47C2-BBE5-4C094D76A017}" sibTransId="{CB60101D-B4D8-46AD-99FF-8BD9B243D8E1}"/>
    <dgm:cxn modelId="{67771BB0-A529-4221-AA2D-86D88B32B887}" type="presOf" srcId="{FBA01516-001D-4A7A-A11D-133180546F17}" destId="{FBA763B5-664D-4610-ACB9-14E41AF95957}" srcOrd="0" destOrd="0" presId="urn:microsoft.com/office/officeart/2005/8/layout/vList2"/>
    <dgm:cxn modelId="{1256A2BB-4819-4223-8D69-B5D6DCC01A40}" type="presOf" srcId="{F9A10F6A-ACB7-4119-87B9-A172009FD1D6}" destId="{FF6C672A-6A62-4EBE-B0A2-5665658E3A34}" srcOrd="0" destOrd="0" presId="urn:microsoft.com/office/officeart/2005/8/layout/vList2"/>
    <dgm:cxn modelId="{D972A2D5-DFB9-4739-8410-F6136F244A45}" srcId="{F404398C-FCDF-4012-B25D-31A129E3DE38}" destId="{FBA01516-001D-4A7A-A11D-133180546F17}" srcOrd="4" destOrd="0" parTransId="{00349F72-413D-4305-826D-71F4C4876C98}" sibTransId="{3129D3CD-113A-4C58-8BB4-398AEC202439}"/>
    <dgm:cxn modelId="{3665B7F9-F747-4978-8A4A-8E4A9394B1DF}" type="presParOf" srcId="{5971924A-C665-4130-95A2-AD5929B0DFC6}" destId="{CAB88D07-797E-47BA-9A2F-385B8F2FF272}" srcOrd="0" destOrd="0" presId="urn:microsoft.com/office/officeart/2005/8/layout/vList2"/>
    <dgm:cxn modelId="{A5139E49-A767-470F-8E0A-0CDFCBF2E20E}" type="presParOf" srcId="{5971924A-C665-4130-95A2-AD5929B0DFC6}" destId="{79CC118B-F955-4D5E-A065-021C146EDB20}" srcOrd="1" destOrd="0" presId="urn:microsoft.com/office/officeart/2005/8/layout/vList2"/>
    <dgm:cxn modelId="{6B90E552-1755-4B22-8A5D-B604E21676A0}" type="presParOf" srcId="{5971924A-C665-4130-95A2-AD5929B0DFC6}" destId="{12343563-F7F7-4A3C-9550-05490FAAD53E}" srcOrd="2" destOrd="0" presId="urn:microsoft.com/office/officeart/2005/8/layout/vList2"/>
    <dgm:cxn modelId="{9FFF037B-863A-41B9-AE0E-6B683099B849}" type="presParOf" srcId="{5971924A-C665-4130-95A2-AD5929B0DFC6}" destId="{A3870394-DBC1-4E87-9F0D-0DA070A89A2C}" srcOrd="3" destOrd="0" presId="urn:microsoft.com/office/officeart/2005/8/layout/vList2"/>
    <dgm:cxn modelId="{5351DA7E-BA04-46B1-BDF9-4F658A94D4EB}" type="presParOf" srcId="{5971924A-C665-4130-95A2-AD5929B0DFC6}" destId="{463AB973-BD0E-4A75-B6C1-5DE8DCDA4EAA}" srcOrd="4" destOrd="0" presId="urn:microsoft.com/office/officeart/2005/8/layout/vList2"/>
    <dgm:cxn modelId="{4E836D08-3C71-4DDF-95B0-E783B641C9E1}" type="presParOf" srcId="{5971924A-C665-4130-95A2-AD5929B0DFC6}" destId="{ABC41C16-C684-42DD-B468-F89590D35F64}" srcOrd="5" destOrd="0" presId="urn:microsoft.com/office/officeart/2005/8/layout/vList2"/>
    <dgm:cxn modelId="{605A2461-F15C-4961-A685-97BBAFC1B33C}" type="presParOf" srcId="{5971924A-C665-4130-95A2-AD5929B0DFC6}" destId="{FA07E394-255D-4A52-8A5C-629FA714C729}" srcOrd="6" destOrd="0" presId="urn:microsoft.com/office/officeart/2005/8/layout/vList2"/>
    <dgm:cxn modelId="{5B0B5B78-61A2-48FD-8F8E-E3E78551A528}" type="presParOf" srcId="{5971924A-C665-4130-95A2-AD5929B0DFC6}" destId="{F9A33D05-8272-487B-AABC-61D6533AC63F}" srcOrd="7" destOrd="0" presId="urn:microsoft.com/office/officeart/2005/8/layout/vList2"/>
    <dgm:cxn modelId="{CA1BB2EF-1F66-4D4B-A0AB-1A31E71DEE70}" type="presParOf" srcId="{5971924A-C665-4130-95A2-AD5929B0DFC6}" destId="{FBA763B5-664D-4610-ACB9-14E41AF95957}" srcOrd="8" destOrd="0" presId="urn:microsoft.com/office/officeart/2005/8/layout/vList2"/>
    <dgm:cxn modelId="{45469FAA-63D9-4318-9706-C43C9291548E}" type="presParOf" srcId="{5971924A-C665-4130-95A2-AD5929B0DFC6}" destId="{9CBFA0AF-836E-47C4-9917-C491F1DDE0CB}" srcOrd="9" destOrd="0" presId="urn:microsoft.com/office/officeart/2005/8/layout/vList2"/>
    <dgm:cxn modelId="{B269B40C-7D5C-4BB7-883E-3D1B2723BE32}" type="presParOf" srcId="{5971924A-C665-4130-95A2-AD5929B0DFC6}" destId="{FF6C672A-6A62-4EBE-B0A2-5665658E3A3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38FA5A82-A802-4E09-8BC5-D8C1539FD7B1}">
      <dgm:prSet/>
      <dgm:spPr/>
      <dgm:t>
        <a:bodyPr/>
        <a:lstStyle/>
        <a:p>
          <a:r>
            <a:rPr lang="es-NI" dirty="0"/>
            <a:t>Si alguien está modificando los datos, ni siquiera puede leer esos datos hasta que completen la actualización.</a:t>
          </a:r>
          <a:endParaRPr lang="es-ES" dirty="0"/>
        </a:p>
      </dgm:t>
    </dgm:pt>
    <dgm:pt modelId="{06AFF57A-7C59-4E81-A9AF-F3621A4E65DE}" type="parTrans" cxnId="{73218CAE-5D34-4E7C-84AD-7EB83A5A3CEE}">
      <dgm:prSet/>
      <dgm:spPr/>
      <dgm:t>
        <a:bodyPr/>
        <a:lstStyle/>
        <a:p>
          <a:endParaRPr lang="es-ES"/>
        </a:p>
      </dgm:t>
    </dgm:pt>
    <dgm:pt modelId="{C2008AF4-3FF4-4B5A-8B42-6094E4583919}" type="sibTrans" cxnId="{73218CAE-5D34-4E7C-84AD-7EB83A5A3CEE}">
      <dgm:prSet/>
      <dgm:spPr/>
      <dgm:t>
        <a:bodyPr/>
        <a:lstStyle/>
        <a:p>
          <a:endParaRPr lang="es-ES"/>
        </a:p>
      </dgm:t>
    </dgm:pt>
    <dgm:pt modelId="{12CCD171-C690-4EA9-99B5-332CA36FC49E}">
      <dgm:prSet/>
      <dgm:spPr/>
      <dgm:t>
        <a:bodyPr/>
        <a:lstStyle/>
        <a:p>
          <a:r>
            <a:rPr lang="es-NI" dirty="0"/>
            <a:t>Esto es muy similar al nivel de aislamiento READ COMMITTED.</a:t>
          </a:r>
          <a:endParaRPr lang="es-ES" dirty="0"/>
        </a:p>
      </dgm:t>
    </dgm:pt>
    <dgm:pt modelId="{65E635E9-C380-4324-875B-10EC90DD35F3}" type="parTrans" cxnId="{F7D54DCD-4C07-40FF-9024-3BE36677DF9C}">
      <dgm:prSet/>
      <dgm:spPr/>
      <dgm:t>
        <a:bodyPr/>
        <a:lstStyle/>
        <a:p>
          <a:endParaRPr lang="es-ES"/>
        </a:p>
      </dgm:t>
    </dgm:pt>
    <dgm:pt modelId="{642AB462-8D64-429A-BC9F-0A2F648D681C}" type="sibTrans" cxnId="{F7D54DCD-4C07-40FF-9024-3BE36677DF9C}">
      <dgm:prSet/>
      <dgm:spPr/>
      <dgm:t>
        <a:bodyPr/>
        <a:lstStyle/>
        <a:p>
          <a:endParaRPr lang="es-ES"/>
        </a:p>
      </dgm:t>
    </dgm:pt>
    <dgm:pt modelId="{6923CC2C-059A-4BB5-A2E2-E32F1B76FD4C}">
      <dgm:prSet/>
      <dgm:spPr/>
      <dgm:t>
        <a:bodyPr/>
        <a:lstStyle/>
        <a:p>
          <a:r>
            <a:rPr lang="es-NI" dirty="0"/>
            <a:t>La LECTURA REPETIBLE emite los bloqueos compartidos en todas las declaraciones que están en la transacción.</a:t>
          </a:r>
          <a:endParaRPr lang="es-ES" dirty="0"/>
        </a:p>
      </dgm:t>
    </dgm:pt>
    <dgm:pt modelId="{12D0DEC0-6F14-4551-A052-8BF79B394CFD}" type="parTrans" cxnId="{02DC7EDD-9E34-47EA-B158-76C0A1FE969B}">
      <dgm:prSet/>
      <dgm:spPr/>
      <dgm:t>
        <a:bodyPr/>
        <a:lstStyle/>
        <a:p>
          <a:endParaRPr lang="es-ES"/>
        </a:p>
      </dgm:t>
    </dgm:pt>
    <dgm:pt modelId="{E7E5D4A8-E153-4059-B4C9-F428A5EDE317}" type="sibTrans" cxnId="{02DC7EDD-9E34-47EA-B158-76C0A1FE969B}">
      <dgm:prSet/>
      <dgm:spPr/>
      <dgm:t>
        <a:bodyPr/>
        <a:lstStyle/>
        <a:p>
          <a:endParaRPr lang="es-ES"/>
        </a:p>
      </dgm:t>
    </dgm:pt>
    <dgm:pt modelId="{1681A975-C3EA-4087-AE45-5B87358BF4C0}">
      <dgm:prSet/>
      <dgm:spPr/>
      <dgm:t>
        <a:bodyPr/>
        <a:lstStyle/>
        <a:p>
          <a:r>
            <a:rPr lang="es-NI" dirty="0"/>
            <a:t>Los bloqueos compartidos no liberan el bloqueo en cada nivel de extracto, pero se aplica a nivel de transacción.</a:t>
          </a:r>
          <a:endParaRPr lang="es-ES" dirty="0"/>
        </a:p>
      </dgm:t>
    </dgm:pt>
    <dgm:pt modelId="{FFC4DD90-2BB3-4226-84D7-A10302CDECF8}" type="parTrans" cxnId="{13211CE9-F22F-4D72-B726-0AAAACACD00D}">
      <dgm:prSet/>
      <dgm:spPr/>
      <dgm:t>
        <a:bodyPr/>
        <a:lstStyle/>
        <a:p>
          <a:endParaRPr lang="es-ES"/>
        </a:p>
      </dgm:t>
    </dgm:pt>
    <dgm:pt modelId="{88D0ABEE-7FEF-4835-BA06-8092FB9F5A32}" type="sibTrans" cxnId="{13211CE9-F22F-4D72-B726-0AAAACACD00D}">
      <dgm:prSet/>
      <dgm:spPr/>
      <dgm:t>
        <a:bodyPr/>
        <a:lstStyle/>
        <a:p>
          <a:endParaRPr lang="es-ES"/>
        </a:p>
      </dgm:t>
    </dgm:pt>
    <dgm:pt modelId="{D0F58B70-2174-4850-90D9-74543587CEE4}">
      <dgm:prSet/>
      <dgm:spPr/>
      <dgm:t>
        <a:bodyPr/>
        <a:lstStyle/>
        <a:p>
          <a:r>
            <a:rPr lang="es-NI" dirty="0"/>
            <a:t>La LECTURA REPETIBLE no detiene la inserción de registros más nuevos, por lo que cuando leemos datos con este nivel de aislamiento, existe la posibilidad de obtener lecturas fantasmas o sucias.</a:t>
          </a:r>
          <a:endParaRPr lang="es-ES" dirty="0"/>
        </a:p>
      </dgm:t>
    </dgm:pt>
    <dgm:pt modelId="{DE85509B-2DAE-4E5D-871C-6EAB77B85D57}" type="parTrans" cxnId="{83422C6C-FBD1-4821-88F7-48A5219A48C7}">
      <dgm:prSet/>
      <dgm:spPr/>
      <dgm:t>
        <a:bodyPr/>
        <a:lstStyle/>
        <a:p>
          <a:endParaRPr lang="es-ES"/>
        </a:p>
      </dgm:t>
    </dgm:pt>
    <dgm:pt modelId="{93A1BF7E-F827-483A-AF44-D4EEF2F91866}" type="sibTrans" cxnId="{83422C6C-FBD1-4821-88F7-48A5219A48C7}">
      <dgm:prSet/>
      <dgm:spPr/>
      <dgm:t>
        <a:bodyPr/>
        <a:lstStyle/>
        <a:p>
          <a:endParaRPr lang="es-ES"/>
        </a:p>
      </dgm:t>
    </dgm:pt>
    <dgm:pt modelId="{5971924A-C665-4130-95A2-AD5929B0DFC6}" type="pres">
      <dgm:prSet presAssocID="{F404398C-FCDF-4012-B25D-31A129E3DE38}" presName="linear" presStyleCnt="0">
        <dgm:presLayoutVars>
          <dgm:animLvl val="lvl"/>
          <dgm:resizeHandles val="exact"/>
        </dgm:presLayoutVars>
      </dgm:prSet>
      <dgm:spPr/>
    </dgm:pt>
    <dgm:pt modelId="{B22634DD-9ADF-43B7-B1C9-FE7B0527A0BF}" type="pres">
      <dgm:prSet presAssocID="{38FA5A82-A802-4E09-8BC5-D8C1539FD7B1}" presName="parentText" presStyleLbl="node1" presStyleIdx="0" presStyleCnt="5">
        <dgm:presLayoutVars>
          <dgm:chMax val="0"/>
          <dgm:bulletEnabled val="1"/>
        </dgm:presLayoutVars>
      </dgm:prSet>
      <dgm:spPr/>
    </dgm:pt>
    <dgm:pt modelId="{E5AB2E2E-40D9-4F19-935C-21A1AE1A14AE}" type="pres">
      <dgm:prSet presAssocID="{C2008AF4-3FF4-4B5A-8B42-6094E4583919}" presName="spacer" presStyleCnt="0"/>
      <dgm:spPr/>
    </dgm:pt>
    <dgm:pt modelId="{5DDED48A-CE5A-4BAD-9C21-BAA5813BB40E}" type="pres">
      <dgm:prSet presAssocID="{12CCD171-C690-4EA9-99B5-332CA36FC49E}" presName="parentText" presStyleLbl="node1" presStyleIdx="1" presStyleCnt="5">
        <dgm:presLayoutVars>
          <dgm:chMax val="0"/>
          <dgm:bulletEnabled val="1"/>
        </dgm:presLayoutVars>
      </dgm:prSet>
      <dgm:spPr/>
    </dgm:pt>
    <dgm:pt modelId="{AFAD4A42-5511-4F4E-8F18-2EDC1AD6B9B6}" type="pres">
      <dgm:prSet presAssocID="{642AB462-8D64-429A-BC9F-0A2F648D681C}" presName="spacer" presStyleCnt="0"/>
      <dgm:spPr/>
    </dgm:pt>
    <dgm:pt modelId="{8B3ADAF5-3CD2-4027-A89F-3C0A6F12C7F2}" type="pres">
      <dgm:prSet presAssocID="{6923CC2C-059A-4BB5-A2E2-E32F1B76FD4C}" presName="parentText" presStyleLbl="node1" presStyleIdx="2" presStyleCnt="5">
        <dgm:presLayoutVars>
          <dgm:chMax val="0"/>
          <dgm:bulletEnabled val="1"/>
        </dgm:presLayoutVars>
      </dgm:prSet>
      <dgm:spPr/>
    </dgm:pt>
    <dgm:pt modelId="{8D1D30CA-5057-4FD1-9D27-4FD84A32B60D}" type="pres">
      <dgm:prSet presAssocID="{E7E5D4A8-E153-4059-B4C9-F428A5EDE317}" presName="spacer" presStyleCnt="0"/>
      <dgm:spPr/>
    </dgm:pt>
    <dgm:pt modelId="{F1F29F87-4335-46EE-8911-A720AF021841}" type="pres">
      <dgm:prSet presAssocID="{1681A975-C3EA-4087-AE45-5B87358BF4C0}" presName="parentText" presStyleLbl="node1" presStyleIdx="3" presStyleCnt="5">
        <dgm:presLayoutVars>
          <dgm:chMax val="0"/>
          <dgm:bulletEnabled val="1"/>
        </dgm:presLayoutVars>
      </dgm:prSet>
      <dgm:spPr/>
    </dgm:pt>
    <dgm:pt modelId="{1FBE27C7-A169-48A5-BE3E-3BB2DAE2465F}" type="pres">
      <dgm:prSet presAssocID="{88D0ABEE-7FEF-4835-BA06-8092FB9F5A32}" presName="spacer" presStyleCnt="0"/>
      <dgm:spPr/>
    </dgm:pt>
    <dgm:pt modelId="{117F7820-5AD9-4F4A-9BE1-0C8992EF3468}" type="pres">
      <dgm:prSet presAssocID="{D0F58B70-2174-4850-90D9-74543587CEE4}" presName="parentText" presStyleLbl="node1" presStyleIdx="4" presStyleCnt="5">
        <dgm:presLayoutVars>
          <dgm:chMax val="0"/>
          <dgm:bulletEnabled val="1"/>
        </dgm:presLayoutVars>
      </dgm:prSet>
      <dgm:spPr/>
    </dgm:pt>
  </dgm:ptLst>
  <dgm:cxnLst>
    <dgm:cxn modelId="{64DEF506-911F-4719-AEEB-F9A581F8E1FB}" type="presOf" srcId="{12CCD171-C690-4EA9-99B5-332CA36FC49E}" destId="{5DDED48A-CE5A-4BAD-9C21-BAA5813BB40E}" srcOrd="0" destOrd="0" presId="urn:microsoft.com/office/officeart/2005/8/layout/vList2"/>
    <dgm:cxn modelId="{FBFCBA35-F40D-49DE-A202-BBDCD6D4731E}" type="presOf" srcId="{38FA5A82-A802-4E09-8BC5-D8C1539FD7B1}" destId="{B22634DD-9ADF-43B7-B1C9-FE7B0527A0BF}" srcOrd="0" destOrd="0" presId="urn:microsoft.com/office/officeart/2005/8/layout/vList2"/>
    <dgm:cxn modelId="{83422C6C-FBD1-4821-88F7-48A5219A48C7}" srcId="{F404398C-FCDF-4012-B25D-31A129E3DE38}" destId="{D0F58B70-2174-4850-90D9-74543587CEE4}" srcOrd="4" destOrd="0" parTransId="{DE85509B-2DAE-4E5D-871C-6EAB77B85D57}" sibTransId="{93A1BF7E-F827-483A-AF44-D4EEF2F91866}"/>
    <dgm:cxn modelId="{DDCC2576-063A-44B9-9241-BA9EBB66E9C9}" type="presOf" srcId="{F404398C-FCDF-4012-B25D-31A129E3DE38}" destId="{5971924A-C665-4130-95A2-AD5929B0DFC6}" srcOrd="0" destOrd="0" presId="urn:microsoft.com/office/officeart/2005/8/layout/vList2"/>
    <dgm:cxn modelId="{9EA2A5A6-5530-4CBC-A22B-BFC3669DD307}" type="presOf" srcId="{6923CC2C-059A-4BB5-A2E2-E32F1B76FD4C}" destId="{8B3ADAF5-3CD2-4027-A89F-3C0A6F12C7F2}" srcOrd="0" destOrd="0" presId="urn:microsoft.com/office/officeart/2005/8/layout/vList2"/>
    <dgm:cxn modelId="{73218CAE-5D34-4E7C-84AD-7EB83A5A3CEE}" srcId="{F404398C-FCDF-4012-B25D-31A129E3DE38}" destId="{38FA5A82-A802-4E09-8BC5-D8C1539FD7B1}" srcOrd="0" destOrd="0" parTransId="{06AFF57A-7C59-4E81-A9AF-F3621A4E65DE}" sibTransId="{C2008AF4-3FF4-4B5A-8B42-6094E4583919}"/>
    <dgm:cxn modelId="{7E2D6EBD-F79B-48D7-AE9A-407415AD0A35}" type="presOf" srcId="{1681A975-C3EA-4087-AE45-5B87358BF4C0}" destId="{F1F29F87-4335-46EE-8911-A720AF021841}" srcOrd="0" destOrd="0" presId="urn:microsoft.com/office/officeart/2005/8/layout/vList2"/>
    <dgm:cxn modelId="{F7D54DCD-4C07-40FF-9024-3BE36677DF9C}" srcId="{F404398C-FCDF-4012-B25D-31A129E3DE38}" destId="{12CCD171-C690-4EA9-99B5-332CA36FC49E}" srcOrd="1" destOrd="0" parTransId="{65E635E9-C380-4324-875B-10EC90DD35F3}" sibTransId="{642AB462-8D64-429A-BC9F-0A2F648D681C}"/>
    <dgm:cxn modelId="{CD3354CE-7748-4B0F-90E6-395D2540D37F}" type="presOf" srcId="{D0F58B70-2174-4850-90D9-74543587CEE4}" destId="{117F7820-5AD9-4F4A-9BE1-0C8992EF3468}" srcOrd="0" destOrd="0" presId="urn:microsoft.com/office/officeart/2005/8/layout/vList2"/>
    <dgm:cxn modelId="{02DC7EDD-9E34-47EA-B158-76C0A1FE969B}" srcId="{F404398C-FCDF-4012-B25D-31A129E3DE38}" destId="{6923CC2C-059A-4BB5-A2E2-E32F1B76FD4C}" srcOrd="2" destOrd="0" parTransId="{12D0DEC0-6F14-4551-A052-8BF79B394CFD}" sibTransId="{E7E5D4A8-E153-4059-B4C9-F428A5EDE317}"/>
    <dgm:cxn modelId="{13211CE9-F22F-4D72-B726-0AAAACACD00D}" srcId="{F404398C-FCDF-4012-B25D-31A129E3DE38}" destId="{1681A975-C3EA-4087-AE45-5B87358BF4C0}" srcOrd="3" destOrd="0" parTransId="{FFC4DD90-2BB3-4226-84D7-A10302CDECF8}" sibTransId="{88D0ABEE-7FEF-4835-BA06-8092FB9F5A32}"/>
    <dgm:cxn modelId="{EE3652D7-1D4C-47D7-AD56-967E018FBF72}" type="presParOf" srcId="{5971924A-C665-4130-95A2-AD5929B0DFC6}" destId="{B22634DD-9ADF-43B7-B1C9-FE7B0527A0BF}" srcOrd="0" destOrd="0" presId="urn:microsoft.com/office/officeart/2005/8/layout/vList2"/>
    <dgm:cxn modelId="{A3EC87EE-371B-4C87-97F7-A04535998D76}" type="presParOf" srcId="{5971924A-C665-4130-95A2-AD5929B0DFC6}" destId="{E5AB2E2E-40D9-4F19-935C-21A1AE1A14AE}" srcOrd="1" destOrd="0" presId="urn:microsoft.com/office/officeart/2005/8/layout/vList2"/>
    <dgm:cxn modelId="{17994A16-DD15-443E-8964-E7FA383767AE}" type="presParOf" srcId="{5971924A-C665-4130-95A2-AD5929B0DFC6}" destId="{5DDED48A-CE5A-4BAD-9C21-BAA5813BB40E}" srcOrd="2" destOrd="0" presId="urn:microsoft.com/office/officeart/2005/8/layout/vList2"/>
    <dgm:cxn modelId="{4CAEDC27-5445-4E94-8173-5DE135EDFC2F}" type="presParOf" srcId="{5971924A-C665-4130-95A2-AD5929B0DFC6}" destId="{AFAD4A42-5511-4F4E-8F18-2EDC1AD6B9B6}" srcOrd="3" destOrd="0" presId="urn:microsoft.com/office/officeart/2005/8/layout/vList2"/>
    <dgm:cxn modelId="{5CB0A035-D5C4-4729-B69A-00C794A5687B}" type="presParOf" srcId="{5971924A-C665-4130-95A2-AD5929B0DFC6}" destId="{8B3ADAF5-3CD2-4027-A89F-3C0A6F12C7F2}" srcOrd="4" destOrd="0" presId="urn:microsoft.com/office/officeart/2005/8/layout/vList2"/>
    <dgm:cxn modelId="{E038B8A4-CC5E-4EF0-9231-A882990FEBAB}" type="presParOf" srcId="{5971924A-C665-4130-95A2-AD5929B0DFC6}" destId="{8D1D30CA-5057-4FD1-9D27-4FD84A32B60D}" srcOrd="5" destOrd="0" presId="urn:microsoft.com/office/officeart/2005/8/layout/vList2"/>
    <dgm:cxn modelId="{9D7590EB-0361-4FB0-BA1B-B1BF35D4BA9F}" type="presParOf" srcId="{5971924A-C665-4130-95A2-AD5929B0DFC6}" destId="{F1F29F87-4335-46EE-8911-A720AF021841}" srcOrd="6" destOrd="0" presId="urn:microsoft.com/office/officeart/2005/8/layout/vList2"/>
    <dgm:cxn modelId="{62E48B7B-EF05-4B0D-9AC6-CA37E040B487}" type="presParOf" srcId="{5971924A-C665-4130-95A2-AD5929B0DFC6}" destId="{1FBE27C7-A169-48A5-BE3E-3BB2DAE2465F}" srcOrd="7" destOrd="0" presId="urn:microsoft.com/office/officeart/2005/8/layout/vList2"/>
    <dgm:cxn modelId="{64415E17-6503-4473-8827-858FB76330F3}" type="presParOf" srcId="{5971924A-C665-4130-95A2-AD5929B0DFC6}" destId="{117F7820-5AD9-4F4A-9BE1-0C8992EF346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04398C-FCDF-4012-B25D-31A129E3DE38}" type="doc">
      <dgm:prSet loTypeId="urn:microsoft.com/office/officeart/2008/layout/LinedList" loCatId="list" qsTypeId="urn:microsoft.com/office/officeart/2005/8/quickstyle/3d1" qsCatId="3D" csTypeId="urn:microsoft.com/office/officeart/2005/8/colors/colorful5" csCatId="colorful" phldr="1"/>
      <dgm:spPr/>
      <dgm:t>
        <a:bodyPr/>
        <a:lstStyle/>
        <a:p>
          <a:endParaRPr lang="es-NI"/>
        </a:p>
      </dgm:t>
    </dgm:pt>
    <dgm:pt modelId="{DB85F1CE-405D-4DB6-9CFE-E510ECB72BE0}">
      <dgm:prSet/>
      <dgm:spPr/>
      <dgm:t>
        <a:bodyPr/>
        <a:lstStyle/>
        <a:p>
          <a:r>
            <a:rPr lang="es-NI" dirty="0" err="1"/>
            <a:t>Commit</a:t>
          </a:r>
          <a:endParaRPr lang="es-NI" dirty="0"/>
        </a:p>
      </dgm:t>
    </dgm:pt>
    <dgm:pt modelId="{D8A12177-0179-409A-8D06-97BC9842659D}" type="parTrans" cxnId="{D9A3A402-5980-4DF3-BB9F-A6E94BC322D4}">
      <dgm:prSet/>
      <dgm:spPr/>
      <dgm:t>
        <a:bodyPr/>
        <a:lstStyle/>
        <a:p>
          <a:endParaRPr lang="es-NI"/>
        </a:p>
      </dgm:t>
    </dgm:pt>
    <dgm:pt modelId="{18CD55FA-633E-4504-B306-2EAD78F82421}" type="sibTrans" cxnId="{D9A3A402-5980-4DF3-BB9F-A6E94BC322D4}">
      <dgm:prSet/>
      <dgm:spPr/>
      <dgm:t>
        <a:bodyPr/>
        <a:lstStyle/>
        <a:p>
          <a:endParaRPr lang="es-NI"/>
        </a:p>
      </dgm:t>
    </dgm:pt>
    <dgm:pt modelId="{3CA03535-CFB9-4AE3-9D83-17DCA07C4FAA}">
      <dgm:prSet/>
      <dgm:spPr/>
      <dgm:t>
        <a:bodyPr/>
        <a:lstStyle/>
        <a:p>
          <a:r>
            <a:rPr lang="es-NI" dirty="0"/>
            <a:t> ROLLBACK</a:t>
          </a:r>
        </a:p>
      </dgm:t>
    </dgm:pt>
    <dgm:pt modelId="{C1FE857F-5914-466E-A89D-ACEA31BB6285}" type="parTrans" cxnId="{1608998B-7A55-4DF5-8B4F-EE6E32BA7F03}">
      <dgm:prSet/>
      <dgm:spPr/>
      <dgm:t>
        <a:bodyPr/>
        <a:lstStyle/>
        <a:p>
          <a:endParaRPr lang="es-NI"/>
        </a:p>
      </dgm:t>
    </dgm:pt>
    <dgm:pt modelId="{02814FD7-AA2B-4B47-88A8-6D682B6003E1}" type="sibTrans" cxnId="{1608998B-7A55-4DF5-8B4F-EE6E32BA7F03}">
      <dgm:prSet/>
      <dgm:spPr/>
      <dgm:t>
        <a:bodyPr/>
        <a:lstStyle/>
        <a:p>
          <a:endParaRPr lang="es-NI"/>
        </a:p>
      </dgm:t>
    </dgm:pt>
    <dgm:pt modelId="{AAAF3B6A-3EF0-42D8-AC79-3F002261B6D3}">
      <dgm:prSet/>
      <dgm:spPr/>
      <dgm:t>
        <a:bodyPr/>
        <a:lstStyle/>
        <a:p>
          <a:r>
            <a:rPr lang="es-NI" dirty="0"/>
            <a:t>Para revertir los cambios.</a:t>
          </a:r>
        </a:p>
      </dgm:t>
    </dgm:pt>
    <dgm:pt modelId="{12C529EB-A1FC-4352-BEBB-D075A8862474}" type="parTrans" cxnId="{A17C81E0-E692-49A1-B183-C711C4DD596A}">
      <dgm:prSet/>
      <dgm:spPr/>
      <dgm:t>
        <a:bodyPr/>
        <a:lstStyle/>
        <a:p>
          <a:endParaRPr lang="es-NI"/>
        </a:p>
      </dgm:t>
    </dgm:pt>
    <dgm:pt modelId="{F785B13D-26D0-4FE8-B6EF-FD40F5B298B6}" type="sibTrans" cxnId="{A17C81E0-E692-49A1-B183-C711C4DD596A}">
      <dgm:prSet/>
      <dgm:spPr/>
      <dgm:t>
        <a:bodyPr/>
        <a:lstStyle/>
        <a:p>
          <a:endParaRPr lang="es-NI"/>
        </a:p>
      </dgm:t>
    </dgm:pt>
    <dgm:pt modelId="{ABA9E67B-3807-4AF9-B4D6-6E4423633A0D}">
      <dgm:prSet custT="1"/>
      <dgm:spPr/>
      <dgm:t>
        <a:bodyPr/>
        <a:lstStyle/>
        <a:p>
          <a:r>
            <a:rPr lang="es-NI" sz="1400" dirty="0"/>
            <a:t> SAVEPOINT</a:t>
          </a:r>
        </a:p>
        <a:p>
          <a:r>
            <a:rPr lang="es-NI" sz="1200" dirty="0"/>
            <a:t> SAVE TRANSACCION</a:t>
          </a:r>
        </a:p>
      </dgm:t>
    </dgm:pt>
    <dgm:pt modelId="{180F2571-8604-4108-8B22-BCD35D0128CC}" type="parTrans" cxnId="{813539AC-5B1A-40A3-95C8-19B2179B083C}">
      <dgm:prSet/>
      <dgm:spPr/>
      <dgm:t>
        <a:bodyPr/>
        <a:lstStyle/>
        <a:p>
          <a:endParaRPr lang="es-NI"/>
        </a:p>
      </dgm:t>
    </dgm:pt>
    <dgm:pt modelId="{1C75291E-6E44-4E8A-A17A-D45FC90EE872}" type="sibTrans" cxnId="{813539AC-5B1A-40A3-95C8-19B2179B083C}">
      <dgm:prSet/>
      <dgm:spPr/>
      <dgm:t>
        <a:bodyPr/>
        <a:lstStyle/>
        <a:p>
          <a:endParaRPr lang="es-NI"/>
        </a:p>
      </dgm:t>
    </dgm:pt>
    <dgm:pt modelId="{DEA8859E-3720-4953-9340-174582E245DF}">
      <dgm:prSet/>
      <dgm:spPr/>
      <dgm:t>
        <a:bodyPr/>
        <a:lstStyle/>
        <a:p>
          <a:r>
            <a:rPr lang="es-NI" dirty="0"/>
            <a:t> SET TRANSACTION</a:t>
          </a:r>
        </a:p>
      </dgm:t>
    </dgm:pt>
    <dgm:pt modelId="{C6C3D0CB-9910-4E24-89FC-9183F862DDDC}" type="parTrans" cxnId="{3265EBA9-451F-465D-9DAB-91C539648978}">
      <dgm:prSet/>
      <dgm:spPr/>
      <dgm:t>
        <a:bodyPr/>
        <a:lstStyle/>
        <a:p>
          <a:endParaRPr lang="es-NI"/>
        </a:p>
      </dgm:t>
    </dgm:pt>
    <dgm:pt modelId="{5AE358C9-3E3C-4E50-A572-05430BAD0DC3}" type="sibTrans" cxnId="{3265EBA9-451F-465D-9DAB-91C539648978}">
      <dgm:prSet/>
      <dgm:spPr/>
      <dgm:t>
        <a:bodyPr/>
        <a:lstStyle/>
        <a:p>
          <a:endParaRPr lang="es-NI"/>
        </a:p>
      </dgm:t>
    </dgm:pt>
    <dgm:pt modelId="{CBCFAB97-78C2-4F1C-AEE3-E93AA33CC43C}">
      <dgm:prSet/>
      <dgm:spPr/>
      <dgm:t>
        <a:bodyPr/>
        <a:lstStyle/>
        <a:p>
          <a:r>
            <a:rPr lang="es-NI" dirty="0"/>
            <a:t>Para guardar los cambios.</a:t>
          </a:r>
        </a:p>
      </dgm:t>
    </dgm:pt>
    <dgm:pt modelId="{7DCCD064-FC7C-4870-B172-EC69CF276858}" type="parTrans" cxnId="{776F8790-DFA8-4DF6-8077-419DE701725A}">
      <dgm:prSet/>
      <dgm:spPr/>
      <dgm:t>
        <a:bodyPr/>
        <a:lstStyle/>
        <a:p>
          <a:endParaRPr lang="es-NI"/>
        </a:p>
      </dgm:t>
    </dgm:pt>
    <dgm:pt modelId="{06AD6B2E-17C3-4B4E-89D8-19DAD3E921B0}" type="sibTrans" cxnId="{776F8790-DFA8-4DF6-8077-419DE701725A}">
      <dgm:prSet/>
      <dgm:spPr/>
      <dgm:t>
        <a:bodyPr/>
        <a:lstStyle/>
        <a:p>
          <a:endParaRPr lang="es-NI"/>
        </a:p>
      </dgm:t>
    </dgm:pt>
    <dgm:pt modelId="{829C4C39-71E0-49C3-A452-3129768BDC72}">
      <dgm:prSet/>
      <dgm:spPr/>
      <dgm:t>
        <a:bodyPr/>
        <a:lstStyle/>
        <a:p>
          <a:r>
            <a:rPr lang="es-NI" dirty="0"/>
            <a:t>Crea puntos dentro de los grupos de transacciones en los que se puede hacer ROLLBACK.</a:t>
          </a:r>
        </a:p>
      </dgm:t>
    </dgm:pt>
    <dgm:pt modelId="{8D226346-732D-43B5-9B13-A6B8169BB3B5}" type="parTrans" cxnId="{CFB9D7F1-6B86-45C4-A94D-48DCC3784C24}">
      <dgm:prSet/>
      <dgm:spPr/>
      <dgm:t>
        <a:bodyPr/>
        <a:lstStyle/>
        <a:p>
          <a:endParaRPr lang="es-NI"/>
        </a:p>
      </dgm:t>
    </dgm:pt>
    <dgm:pt modelId="{14237760-950B-4D7A-831A-E2A4F474C89A}" type="sibTrans" cxnId="{CFB9D7F1-6B86-45C4-A94D-48DCC3784C24}">
      <dgm:prSet/>
      <dgm:spPr/>
      <dgm:t>
        <a:bodyPr/>
        <a:lstStyle/>
        <a:p>
          <a:endParaRPr lang="es-NI"/>
        </a:p>
      </dgm:t>
    </dgm:pt>
    <dgm:pt modelId="{BD224D01-84B5-4F16-8EB2-83C19D139F08}">
      <dgm:prSet/>
      <dgm:spPr/>
      <dgm:t>
        <a:bodyPr/>
        <a:lstStyle/>
        <a:p>
          <a:r>
            <a:rPr lang="es-NI" dirty="0"/>
            <a:t>Coloca un nombre en una transacción.</a:t>
          </a:r>
        </a:p>
      </dgm:t>
    </dgm:pt>
    <dgm:pt modelId="{D67C7784-D410-4C5C-BEF6-70BCAA6CE617}" type="parTrans" cxnId="{2AB1BD94-7DCB-4425-B4A6-54F2720E5D7D}">
      <dgm:prSet/>
      <dgm:spPr/>
      <dgm:t>
        <a:bodyPr/>
        <a:lstStyle/>
        <a:p>
          <a:endParaRPr lang="es-NI"/>
        </a:p>
      </dgm:t>
    </dgm:pt>
    <dgm:pt modelId="{3AA7E449-3402-4FA6-AE1E-BCB087C384B2}" type="sibTrans" cxnId="{2AB1BD94-7DCB-4425-B4A6-54F2720E5D7D}">
      <dgm:prSet/>
      <dgm:spPr/>
      <dgm:t>
        <a:bodyPr/>
        <a:lstStyle/>
        <a:p>
          <a:endParaRPr lang="es-NI"/>
        </a:p>
      </dgm:t>
    </dgm:pt>
    <dgm:pt modelId="{89F254FD-9DFD-482B-B0B8-C027557E31A9}" type="pres">
      <dgm:prSet presAssocID="{F404398C-FCDF-4012-B25D-31A129E3DE38}" presName="vert0" presStyleCnt="0">
        <dgm:presLayoutVars>
          <dgm:dir/>
          <dgm:animOne val="branch"/>
          <dgm:animLvl val="lvl"/>
        </dgm:presLayoutVars>
      </dgm:prSet>
      <dgm:spPr/>
    </dgm:pt>
    <dgm:pt modelId="{5F54FF6F-72F4-4DF3-A3C7-AD391539974B}" type="pres">
      <dgm:prSet presAssocID="{DB85F1CE-405D-4DB6-9CFE-E510ECB72BE0}" presName="thickLine" presStyleLbl="alignNode1" presStyleIdx="0" presStyleCnt="4"/>
      <dgm:spPr/>
    </dgm:pt>
    <dgm:pt modelId="{C6745C99-863A-406E-9FC8-07EF7E1C8C25}" type="pres">
      <dgm:prSet presAssocID="{DB85F1CE-405D-4DB6-9CFE-E510ECB72BE0}" presName="horz1" presStyleCnt="0"/>
      <dgm:spPr/>
    </dgm:pt>
    <dgm:pt modelId="{C712155A-6DFA-4005-83DB-37C3CF6C481C}" type="pres">
      <dgm:prSet presAssocID="{DB85F1CE-405D-4DB6-9CFE-E510ECB72BE0}" presName="tx1" presStyleLbl="revTx" presStyleIdx="0" presStyleCnt="8"/>
      <dgm:spPr/>
    </dgm:pt>
    <dgm:pt modelId="{1C0E92C1-76C9-4FBC-952E-D028EB726789}" type="pres">
      <dgm:prSet presAssocID="{DB85F1CE-405D-4DB6-9CFE-E510ECB72BE0}" presName="vert1" presStyleCnt="0"/>
      <dgm:spPr/>
    </dgm:pt>
    <dgm:pt modelId="{D408CF40-41E4-4673-8340-32FDAAF6F450}" type="pres">
      <dgm:prSet presAssocID="{CBCFAB97-78C2-4F1C-AEE3-E93AA33CC43C}" presName="vertSpace2a" presStyleCnt="0"/>
      <dgm:spPr/>
    </dgm:pt>
    <dgm:pt modelId="{7632BEFF-9247-4A9E-ACA6-9A7D8905DFFC}" type="pres">
      <dgm:prSet presAssocID="{CBCFAB97-78C2-4F1C-AEE3-E93AA33CC43C}" presName="horz2" presStyleCnt="0"/>
      <dgm:spPr/>
    </dgm:pt>
    <dgm:pt modelId="{755AB65C-5F4D-423A-8CF9-BA81279B2EE8}" type="pres">
      <dgm:prSet presAssocID="{CBCFAB97-78C2-4F1C-AEE3-E93AA33CC43C}" presName="horzSpace2" presStyleCnt="0"/>
      <dgm:spPr/>
    </dgm:pt>
    <dgm:pt modelId="{2A28B34C-6CBF-4DA3-B7F2-FD6567F65098}" type="pres">
      <dgm:prSet presAssocID="{CBCFAB97-78C2-4F1C-AEE3-E93AA33CC43C}" presName="tx2" presStyleLbl="revTx" presStyleIdx="1" presStyleCnt="8"/>
      <dgm:spPr/>
    </dgm:pt>
    <dgm:pt modelId="{93E5CB43-C427-4165-900D-A63E12C6CA32}" type="pres">
      <dgm:prSet presAssocID="{CBCFAB97-78C2-4F1C-AEE3-E93AA33CC43C}" presName="vert2" presStyleCnt="0"/>
      <dgm:spPr/>
    </dgm:pt>
    <dgm:pt modelId="{0BA05A5F-879B-4F8D-8ACE-495353EDF722}" type="pres">
      <dgm:prSet presAssocID="{CBCFAB97-78C2-4F1C-AEE3-E93AA33CC43C}" presName="thinLine2b" presStyleLbl="callout" presStyleIdx="0" presStyleCnt="4"/>
      <dgm:spPr/>
    </dgm:pt>
    <dgm:pt modelId="{379C5174-5B17-462B-9304-5EE1F95B0C9F}" type="pres">
      <dgm:prSet presAssocID="{CBCFAB97-78C2-4F1C-AEE3-E93AA33CC43C}" presName="vertSpace2b" presStyleCnt="0"/>
      <dgm:spPr/>
    </dgm:pt>
    <dgm:pt modelId="{3E952D3C-F251-41C1-8A77-D2E56C0F2CDF}" type="pres">
      <dgm:prSet presAssocID="{3CA03535-CFB9-4AE3-9D83-17DCA07C4FAA}" presName="thickLine" presStyleLbl="alignNode1" presStyleIdx="1" presStyleCnt="4"/>
      <dgm:spPr/>
    </dgm:pt>
    <dgm:pt modelId="{83ABF5FA-6344-4B0F-96BE-992F69681FC7}" type="pres">
      <dgm:prSet presAssocID="{3CA03535-CFB9-4AE3-9D83-17DCA07C4FAA}" presName="horz1" presStyleCnt="0"/>
      <dgm:spPr/>
    </dgm:pt>
    <dgm:pt modelId="{BAF2B053-2FAE-48CB-B359-48DB3C6C07C8}" type="pres">
      <dgm:prSet presAssocID="{3CA03535-CFB9-4AE3-9D83-17DCA07C4FAA}" presName="tx1" presStyleLbl="revTx" presStyleIdx="2" presStyleCnt="8"/>
      <dgm:spPr/>
    </dgm:pt>
    <dgm:pt modelId="{1DE19DE2-4218-41BA-8AD1-44D10A9D114A}" type="pres">
      <dgm:prSet presAssocID="{3CA03535-CFB9-4AE3-9D83-17DCA07C4FAA}" presName="vert1" presStyleCnt="0"/>
      <dgm:spPr/>
    </dgm:pt>
    <dgm:pt modelId="{0C365B5D-E324-40E9-B890-AA3EF19EC3A4}" type="pres">
      <dgm:prSet presAssocID="{AAAF3B6A-3EF0-42D8-AC79-3F002261B6D3}" presName="vertSpace2a" presStyleCnt="0"/>
      <dgm:spPr/>
    </dgm:pt>
    <dgm:pt modelId="{33061457-5685-42D5-B26C-D77F9FA1FB94}" type="pres">
      <dgm:prSet presAssocID="{AAAF3B6A-3EF0-42D8-AC79-3F002261B6D3}" presName="horz2" presStyleCnt="0"/>
      <dgm:spPr/>
    </dgm:pt>
    <dgm:pt modelId="{09E6F070-CAB8-429F-B638-1713D0F0D9E9}" type="pres">
      <dgm:prSet presAssocID="{AAAF3B6A-3EF0-42D8-AC79-3F002261B6D3}" presName="horzSpace2" presStyleCnt="0"/>
      <dgm:spPr/>
    </dgm:pt>
    <dgm:pt modelId="{C1D9A6A6-5A66-4997-9E1F-CEA913672AB6}" type="pres">
      <dgm:prSet presAssocID="{AAAF3B6A-3EF0-42D8-AC79-3F002261B6D3}" presName="tx2" presStyleLbl="revTx" presStyleIdx="3" presStyleCnt="8"/>
      <dgm:spPr/>
    </dgm:pt>
    <dgm:pt modelId="{DD68DDC5-7B11-486F-84B2-1335FB80F001}" type="pres">
      <dgm:prSet presAssocID="{AAAF3B6A-3EF0-42D8-AC79-3F002261B6D3}" presName="vert2" presStyleCnt="0"/>
      <dgm:spPr/>
    </dgm:pt>
    <dgm:pt modelId="{EF8F7761-C250-4717-9D05-E84D8C7D896C}" type="pres">
      <dgm:prSet presAssocID="{AAAF3B6A-3EF0-42D8-AC79-3F002261B6D3}" presName="thinLine2b" presStyleLbl="callout" presStyleIdx="1" presStyleCnt="4"/>
      <dgm:spPr/>
    </dgm:pt>
    <dgm:pt modelId="{78A4E180-89C1-4DF2-BCF5-39840386CEF1}" type="pres">
      <dgm:prSet presAssocID="{AAAF3B6A-3EF0-42D8-AC79-3F002261B6D3}" presName="vertSpace2b" presStyleCnt="0"/>
      <dgm:spPr/>
    </dgm:pt>
    <dgm:pt modelId="{95CF0AA9-92A1-4FA1-8B7E-D733CF844EAE}" type="pres">
      <dgm:prSet presAssocID="{ABA9E67B-3807-4AF9-B4D6-6E4423633A0D}" presName="thickLine" presStyleLbl="alignNode1" presStyleIdx="2" presStyleCnt="4"/>
      <dgm:spPr/>
    </dgm:pt>
    <dgm:pt modelId="{8857ED71-F5B3-4D14-9133-7848B785A694}" type="pres">
      <dgm:prSet presAssocID="{ABA9E67B-3807-4AF9-B4D6-6E4423633A0D}" presName="horz1" presStyleCnt="0"/>
      <dgm:spPr/>
    </dgm:pt>
    <dgm:pt modelId="{BF8EC924-7C8E-4A27-8D95-95006627DFAA}" type="pres">
      <dgm:prSet presAssocID="{ABA9E67B-3807-4AF9-B4D6-6E4423633A0D}" presName="tx1" presStyleLbl="revTx" presStyleIdx="4" presStyleCnt="8"/>
      <dgm:spPr/>
    </dgm:pt>
    <dgm:pt modelId="{4C6588A3-7B6B-4A1A-88A6-D17FD6A675F1}" type="pres">
      <dgm:prSet presAssocID="{ABA9E67B-3807-4AF9-B4D6-6E4423633A0D}" presName="vert1" presStyleCnt="0"/>
      <dgm:spPr/>
    </dgm:pt>
    <dgm:pt modelId="{1BB891AC-BEE5-45F3-BB2E-18A74200A9E3}" type="pres">
      <dgm:prSet presAssocID="{829C4C39-71E0-49C3-A452-3129768BDC72}" presName="vertSpace2a" presStyleCnt="0"/>
      <dgm:spPr/>
    </dgm:pt>
    <dgm:pt modelId="{3D55D63E-5649-4154-8031-A6845EE2A9E3}" type="pres">
      <dgm:prSet presAssocID="{829C4C39-71E0-49C3-A452-3129768BDC72}" presName="horz2" presStyleCnt="0"/>
      <dgm:spPr/>
    </dgm:pt>
    <dgm:pt modelId="{F088B7E8-2F4A-4FE2-8347-672762FAEA37}" type="pres">
      <dgm:prSet presAssocID="{829C4C39-71E0-49C3-A452-3129768BDC72}" presName="horzSpace2" presStyleCnt="0"/>
      <dgm:spPr/>
    </dgm:pt>
    <dgm:pt modelId="{E0115532-4CBD-42D1-8A0E-33C10F64306A}" type="pres">
      <dgm:prSet presAssocID="{829C4C39-71E0-49C3-A452-3129768BDC72}" presName="tx2" presStyleLbl="revTx" presStyleIdx="5" presStyleCnt="8"/>
      <dgm:spPr/>
    </dgm:pt>
    <dgm:pt modelId="{F4F2315D-447F-480B-ACD7-30C762ABBF4C}" type="pres">
      <dgm:prSet presAssocID="{829C4C39-71E0-49C3-A452-3129768BDC72}" presName="vert2" presStyleCnt="0"/>
      <dgm:spPr/>
    </dgm:pt>
    <dgm:pt modelId="{87ED776C-ADEE-4F89-8624-D34FCCF94024}" type="pres">
      <dgm:prSet presAssocID="{829C4C39-71E0-49C3-A452-3129768BDC72}" presName="thinLine2b" presStyleLbl="callout" presStyleIdx="2" presStyleCnt="4"/>
      <dgm:spPr/>
    </dgm:pt>
    <dgm:pt modelId="{8C5BC793-9056-47F3-AE9D-93C68CCC8AC7}" type="pres">
      <dgm:prSet presAssocID="{829C4C39-71E0-49C3-A452-3129768BDC72}" presName="vertSpace2b" presStyleCnt="0"/>
      <dgm:spPr/>
    </dgm:pt>
    <dgm:pt modelId="{AB7756E0-F34C-4A8C-B993-DB47A5E18B6D}" type="pres">
      <dgm:prSet presAssocID="{DEA8859E-3720-4953-9340-174582E245DF}" presName="thickLine" presStyleLbl="alignNode1" presStyleIdx="3" presStyleCnt="4"/>
      <dgm:spPr/>
    </dgm:pt>
    <dgm:pt modelId="{D4FDCF69-8C42-4720-88EC-5D4C88574290}" type="pres">
      <dgm:prSet presAssocID="{DEA8859E-3720-4953-9340-174582E245DF}" presName="horz1" presStyleCnt="0"/>
      <dgm:spPr/>
    </dgm:pt>
    <dgm:pt modelId="{37D2ADD4-3D2D-48CD-B49E-F28A48BD2D36}" type="pres">
      <dgm:prSet presAssocID="{DEA8859E-3720-4953-9340-174582E245DF}" presName="tx1" presStyleLbl="revTx" presStyleIdx="6" presStyleCnt="8"/>
      <dgm:spPr/>
    </dgm:pt>
    <dgm:pt modelId="{A6917F8F-F5C4-49D2-9AF0-1044C3AB1E2D}" type="pres">
      <dgm:prSet presAssocID="{DEA8859E-3720-4953-9340-174582E245DF}" presName="vert1" presStyleCnt="0"/>
      <dgm:spPr/>
    </dgm:pt>
    <dgm:pt modelId="{4F4754C4-3CC1-48E8-8D7A-139D0E479775}" type="pres">
      <dgm:prSet presAssocID="{BD224D01-84B5-4F16-8EB2-83C19D139F08}" presName="vertSpace2a" presStyleCnt="0"/>
      <dgm:spPr/>
    </dgm:pt>
    <dgm:pt modelId="{56953546-E237-4B45-8CE3-F5CBCEED9205}" type="pres">
      <dgm:prSet presAssocID="{BD224D01-84B5-4F16-8EB2-83C19D139F08}" presName="horz2" presStyleCnt="0"/>
      <dgm:spPr/>
    </dgm:pt>
    <dgm:pt modelId="{76041478-3DB1-4632-9851-171CD5FFF01F}" type="pres">
      <dgm:prSet presAssocID="{BD224D01-84B5-4F16-8EB2-83C19D139F08}" presName="horzSpace2" presStyleCnt="0"/>
      <dgm:spPr/>
    </dgm:pt>
    <dgm:pt modelId="{F6697B85-96D7-44FF-A4A8-205706DD3288}" type="pres">
      <dgm:prSet presAssocID="{BD224D01-84B5-4F16-8EB2-83C19D139F08}" presName="tx2" presStyleLbl="revTx" presStyleIdx="7" presStyleCnt="8"/>
      <dgm:spPr/>
    </dgm:pt>
    <dgm:pt modelId="{522895D0-1C5B-408F-A05A-DE0D144B6D32}" type="pres">
      <dgm:prSet presAssocID="{BD224D01-84B5-4F16-8EB2-83C19D139F08}" presName="vert2" presStyleCnt="0"/>
      <dgm:spPr/>
    </dgm:pt>
    <dgm:pt modelId="{3722A6B8-8E50-44B7-B6B9-347FFCBA4713}" type="pres">
      <dgm:prSet presAssocID="{BD224D01-84B5-4F16-8EB2-83C19D139F08}" presName="thinLine2b" presStyleLbl="callout" presStyleIdx="3" presStyleCnt="4"/>
      <dgm:spPr/>
    </dgm:pt>
    <dgm:pt modelId="{F0B0EC3E-0E41-4413-A9B7-8EF36804BF94}" type="pres">
      <dgm:prSet presAssocID="{BD224D01-84B5-4F16-8EB2-83C19D139F08}" presName="vertSpace2b" presStyleCnt="0"/>
      <dgm:spPr/>
    </dgm:pt>
  </dgm:ptLst>
  <dgm:cxnLst>
    <dgm:cxn modelId="{D9A3A402-5980-4DF3-BB9F-A6E94BC322D4}" srcId="{F404398C-FCDF-4012-B25D-31A129E3DE38}" destId="{DB85F1CE-405D-4DB6-9CFE-E510ECB72BE0}" srcOrd="0" destOrd="0" parTransId="{D8A12177-0179-409A-8D06-97BC9842659D}" sibTransId="{18CD55FA-633E-4504-B306-2EAD78F82421}"/>
    <dgm:cxn modelId="{D3133B21-A11D-459E-BC37-6F3832CB0B71}" type="presOf" srcId="{F404398C-FCDF-4012-B25D-31A129E3DE38}" destId="{89F254FD-9DFD-482B-B0B8-C027557E31A9}" srcOrd="0" destOrd="0" presId="urn:microsoft.com/office/officeart/2008/layout/LinedList"/>
    <dgm:cxn modelId="{B8CC123C-E851-4526-ADB8-94AC40EEBF7E}" type="presOf" srcId="{829C4C39-71E0-49C3-A452-3129768BDC72}" destId="{E0115532-4CBD-42D1-8A0E-33C10F64306A}" srcOrd="0" destOrd="0" presId="urn:microsoft.com/office/officeart/2008/layout/LinedList"/>
    <dgm:cxn modelId="{7B7D3A46-7399-4FFA-8038-1A2CF0C646B5}" type="presOf" srcId="{ABA9E67B-3807-4AF9-B4D6-6E4423633A0D}" destId="{BF8EC924-7C8E-4A27-8D95-95006627DFAA}" srcOrd="0" destOrd="0" presId="urn:microsoft.com/office/officeart/2008/layout/LinedList"/>
    <dgm:cxn modelId="{1CDF096F-C2FE-47AD-9450-4243B5FAE436}" type="presOf" srcId="{3CA03535-CFB9-4AE3-9D83-17DCA07C4FAA}" destId="{BAF2B053-2FAE-48CB-B359-48DB3C6C07C8}" srcOrd="0" destOrd="0" presId="urn:microsoft.com/office/officeart/2008/layout/LinedList"/>
    <dgm:cxn modelId="{1855AE7A-A8B2-407B-8EEF-F46D84341D9D}" type="presOf" srcId="{BD224D01-84B5-4F16-8EB2-83C19D139F08}" destId="{F6697B85-96D7-44FF-A4A8-205706DD3288}" srcOrd="0" destOrd="0" presId="urn:microsoft.com/office/officeart/2008/layout/LinedList"/>
    <dgm:cxn modelId="{1608998B-7A55-4DF5-8B4F-EE6E32BA7F03}" srcId="{F404398C-FCDF-4012-B25D-31A129E3DE38}" destId="{3CA03535-CFB9-4AE3-9D83-17DCA07C4FAA}" srcOrd="1" destOrd="0" parTransId="{C1FE857F-5914-466E-A89D-ACEA31BB6285}" sibTransId="{02814FD7-AA2B-4B47-88A8-6D682B6003E1}"/>
    <dgm:cxn modelId="{776F8790-DFA8-4DF6-8077-419DE701725A}" srcId="{DB85F1CE-405D-4DB6-9CFE-E510ECB72BE0}" destId="{CBCFAB97-78C2-4F1C-AEE3-E93AA33CC43C}" srcOrd="0" destOrd="0" parTransId="{7DCCD064-FC7C-4870-B172-EC69CF276858}" sibTransId="{06AD6B2E-17C3-4B4E-89D8-19DAD3E921B0}"/>
    <dgm:cxn modelId="{2AB1BD94-7DCB-4425-B4A6-54F2720E5D7D}" srcId="{DEA8859E-3720-4953-9340-174582E245DF}" destId="{BD224D01-84B5-4F16-8EB2-83C19D139F08}" srcOrd="0" destOrd="0" parTransId="{D67C7784-D410-4C5C-BEF6-70BCAA6CE617}" sibTransId="{3AA7E449-3402-4FA6-AE1E-BCB087C384B2}"/>
    <dgm:cxn modelId="{FABFE89E-1793-45C1-852C-8A309DE98B94}" type="presOf" srcId="{CBCFAB97-78C2-4F1C-AEE3-E93AA33CC43C}" destId="{2A28B34C-6CBF-4DA3-B7F2-FD6567F65098}" srcOrd="0" destOrd="0" presId="urn:microsoft.com/office/officeart/2008/layout/LinedList"/>
    <dgm:cxn modelId="{3265EBA9-451F-465D-9DAB-91C539648978}" srcId="{F404398C-FCDF-4012-B25D-31A129E3DE38}" destId="{DEA8859E-3720-4953-9340-174582E245DF}" srcOrd="3" destOrd="0" parTransId="{C6C3D0CB-9910-4E24-89FC-9183F862DDDC}" sibTransId="{5AE358C9-3E3C-4E50-A572-05430BAD0DC3}"/>
    <dgm:cxn modelId="{813539AC-5B1A-40A3-95C8-19B2179B083C}" srcId="{F404398C-FCDF-4012-B25D-31A129E3DE38}" destId="{ABA9E67B-3807-4AF9-B4D6-6E4423633A0D}" srcOrd="2" destOrd="0" parTransId="{180F2571-8604-4108-8B22-BCD35D0128CC}" sibTransId="{1C75291E-6E44-4E8A-A17A-D45FC90EE872}"/>
    <dgm:cxn modelId="{D2EC48C4-F28D-43D3-9B69-524E9817F8CC}" type="presOf" srcId="{AAAF3B6A-3EF0-42D8-AC79-3F002261B6D3}" destId="{C1D9A6A6-5A66-4997-9E1F-CEA913672AB6}" srcOrd="0" destOrd="0" presId="urn:microsoft.com/office/officeart/2008/layout/LinedList"/>
    <dgm:cxn modelId="{4BCAB0D1-18DE-40F8-ACFA-58F3C8AA579B}" type="presOf" srcId="{DB85F1CE-405D-4DB6-9CFE-E510ECB72BE0}" destId="{C712155A-6DFA-4005-83DB-37C3CF6C481C}" srcOrd="0" destOrd="0" presId="urn:microsoft.com/office/officeart/2008/layout/LinedList"/>
    <dgm:cxn modelId="{B9E99FD9-62AA-4872-B9D7-B1D56E2FFBB1}" type="presOf" srcId="{DEA8859E-3720-4953-9340-174582E245DF}" destId="{37D2ADD4-3D2D-48CD-B49E-F28A48BD2D36}" srcOrd="0" destOrd="0" presId="urn:microsoft.com/office/officeart/2008/layout/LinedList"/>
    <dgm:cxn modelId="{A17C81E0-E692-49A1-B183-C711C4DD596A}" srcId="{3CA03535-CFB9-4AE3-9D83-17DCA07C4FAA}" destId="{AAAF3B6A-3EF0-42D8-AC79-3F002261B6D3}" srcOrd="0" destOrd="0" parTransId="{12C529EB-A1FC-4352-BEBB-D075A8862474}" sibTransId="{F785B13D-26D0-4FE8-B6EF-FD40F5B298B6}"/>
    <dgm:cxn modelId="{CFB9D7F1-6B86-45C4-A94D-48DCC3784C24}" srcId="{ABA9E67B-3807-4AF9-B4D6-6E4423633A0D}" destId="{829C4C39-71E0-49C3-A452-3129768BDC72}" srcOrd="0" destOrd="0" parTransId="{8D226346-732D-43B5-9B13-A6B8169BB3B5}" sibTransId="{14237760-950B-4D7A-831A-E2A4F474C89A}"/>
    <dgm:cxn modelId="{0699FCC8-9124-4B15-AC67-F5B2EEAFCC93}" type="presParOf" srcId="{89F254FD-9DFD-482B-B0B8-C027557E31A9}" destId="{5F54FF6F-72F4-4DF3-A3C7-AD391539974B}" srcOrd="0" destOrd="0" presId="urn:microsoft.com/office/officeart/2008/layout/LinedList"/>
    <dgm:cxn modelId="{9948E00C-0D0C-470C-8482-7AF3C515EB6E}" type="presParOf" srcId="{89F254FD-9DFD-482B-B0B8-C027557E31A9}" destId="{C6745C99-863A-406E-9FC8-07EF7E1C8C25}" srcOrd="1" destOrd="0" presId="urn:microsoft.com/office/officeart/2008/layout/LinedList"/>
    <dgm:cxn modelId="{56D756A6-F42B-46F9-9CD4-26EDD2B4CBA2}" type="presParOf" srcId="{C6745C99-863A-406E-9FC8-07EF7E1C8C25}" destId="{C712155A-6DFA-4005-83DB-37C3CF6C481C}" srcOrd="0" destOrd="0" presId="urn:microsoft.com/office/officeart/2008/layout/LinedList"/>
    <dgm:cxn modelId="{58BF66E7-B70C-4985-8673-0FB4F68439B2}" type="presParOf" srcId="{C6745C99-863A-406E-9FC8-07EF7E1C8C25}" destId="{1C0E92C1-76C9-4FBC-952E-D028EB726789}" srcOrd="1" destOrd="0" presId="urn:microsoft.com/office/officeart/2008/layout/LinedList"/>
    <dgm:cxn modelId="{37017E72-3476-4BB8-853E-77307D724558}" type="presParOf" srcId="{1C0E92C1-76C9-4FBC-952E-D028EB726789}" destId="{D408CF40-41E4-4673-8340-32FDAAF6F450}" srcOrd="0" destOrd="0" presId="urn:microsoft.com/office/officeart/2008/layout/LinedList"/>
    <dgm:cxn modelId="{259A0AEE-BBB3-4E66-BE99-C86451E3C7A8}" type="presParOf" srcId="{1C0E92C1-76C9-4FBC-952E-D028EB726789}" destId="{7632BEFF-9247-4A9E-ACA6-9A7D8905DFFC}" srcOrd="1" destOrd="0" presId="urn:microsoft.com/office/officeart/2008/layout/LinedList"/>
    <dgm:cxn modelId="{CAF91E95-D214-41D6-9F41-EBE61F2E1605}" type="presParOf" srcId="{7632BEFF-9247-4A9E-ACA6-9A7D8905DFFC}" destId="{755AB65C-5F4D-423A-8CF9-BA81279B2EE8}" srcOrd="0" destOrd="0" presId="urn:microsoft.com/office/officeart/2008/layout/LinedList"/>
    <dgm:cxn modelId="{48569182-44F4-400C-B5AD-1385BDA560E5}" type="presParOf" srcId="{7632BEFF-9247-4A9E-ACA6-9A7D8905DFFC}" destId="{2A28B34C-6CBF-4DA3-B7F2-FD6567F65098}" srcOrd="1" destOrd="0" presId="urn:microsoft.com/office/officeart/2008/layout/LinedList"/>
    <dgm:cxn modelId="{A0946A9F-5564-4214-8032-7257C1C9616F}" type="presParOf" srcId="{7632BEFF-9247-4A9E-ACA6-9A7D8905DFFC}" destId="{93E5CB43-C427-4165-900D-A63E12C6CA32}" srcOrd="2" destOrd="0" presId="urn:microsoft.com/office/officeart/2008/layout/LinedList"/>
    <dgm:cxn modelId="{ACB84D1F-7192-49A1-90F3-A2E4A3BA03AE}" type="presParOf" srcId="{1C0E92C1-76C9-4FBC-952E-D028EB726789}" destId="{0BA05A5F-879B-4F8D-8ACE-495353EDF722}" srcOrd="2" destOrd="0" presId="urn:microsoft.com/office/officeart/2008/layout/LinedList"/>
    <dgm:cxn modelId="{82AA0006-9AE7-4FD7-86F3-57ACBB1DE6E1}" type="presParOf" srcId="{1C0E92C1-76C9-4FBC-952E-D028EB726789}" destId="{379C5174-5B17-462B-9304-5EE1F95B0C9F}" srcOrd="3" destOrd="0" presId="urn:microsoft.com/office/officeart/2008/layout/LinedList"/>
    <dgm:cxn modelId="{06A3AE18-4766-4452-BF3D-DEB2144FBE82}" type="presParOf" srcId="{89F254FD-9DFD-482B-B0B8-C027557E31A9}" destId="{3E952D3C-F251-41C1-8A77-D2E56C0F2CDF}" srcOrd="2" destOrd="0" presId="urn:microsoft.com/office/officeart/2008/layout/LinedList"/>
    <dgm:cxn modelId="{A78A4D20-AA47-4E6A-A08F-483E6EC54795}" type="presParOf" srcId="{89F254FD-9DFD-482B-B0B8-C027557E31A9}" destId="{83ABF5FA-6344-4B0F-96BE-992F69681FC7}" srcOrd="3" destOrd="0" presId="urn:microsoft.com/office/officeart/2008/layout/LinedList"/>
    <dgm:cxn modelId="{A53FE3FC-1A15-4D75-9C7D-B50289CE47D7}" type="presParOf" srcId="{83ABF5FA-6344-4B0F-96BE-992F69681FC7}" destId="{BAF2B053-2FAE-48CB-B359-48DB3C6C07C8}" srcOrd="0" destOrd="0" presId="urn:microsoft.com/office/officeart/2008/layout/LinedList"/>
    <dgm:cxn modelId="{79F14C2D-EB53-4A7D-BE29-277DD06D6F35}" type="presParOf" srcId="{83ABF5FA-6344-4B0F-96BE-992F69681FC7}" destId="{1DE19DE2-4218-41BA-8AD1-44D10A9D114A}" srcOrd="1" destOrd="0" presId="urn:microsoft.com/office/officeart/2008/layout/LinedList"/>
    <dgm:cxn modelId="{DCC2CE50-AAF8-4376-80E8-C4DB8E6B708C}" type="presParOf" srcId="{1DE19DE2-4218-41BA-8AD1-44D10A9D114A}" destId="{0C365B5D-E324-40E9-B890-AA3EF19EC3A4}" srcOrd="0" destOrd="0" presId="urn:microsoft.com/office/officeart/2008/layout/LinedList"/>
    <dgm:cxn modelId="{CD171E0A-D35D-4A80-8051-8AD51FC00B4F}" type="presParOf" srcId="{1DE19DE2-4218-41BA-8AD1-44D10A9D114A}" destId="{33061457-5685-42D5-B26C-D77F9FA1FB94}" srcOrd="1" destOrd="0" presId="urn:microsoft.com/office/officeart/2008/layout/LinedList"/>
    <dgm:cxn modelId="{ECB4A39B-7B7C-42F6-A05B-C456B620BD76}" type="presParOf" srcId="{33061457-5685-42D5-B26C-D77F9FA1FB94}" destId="{09E6F070-CAB8-429F-B638-1713D0F0D9E9}" srcOrd="0" destOrd="0" presId="urn:microsoft.com/office/officeart/2008/layout/LinedList"/>
    <dgm:cxn modelId="{28604867-D0FD-4C98-98F3-353A9471A08D}" type="presParOf" srcId="{33061457-5685-42D5-B26C-D77F9FA1FB94}" destId="{C1D9A6A6-5A66-4997-9E1F-CEA913672AB6}" srcOrd="1" destOrd="0" presId="urn:microsoft.com/office/officeart/2008/layout/LinedList"/>
    <dgm:cxn modelId="{946A22E6-9DE3-4022-98F9-C364D8A8FB51}" type="presParOf" srcId="{33061457-5685-42D5-B26C-D77F9FA1FB94}" destId="{DD68DDC5-7B11-486F-84B2-1335FB80F001}" srcOrd="2" destOrd="0" presId="urn:microsoft.com/office/officeart/2008/layout/LinedList"/>
    <dgm:cxn modelId="{A2F88C05-6392-4A1F-A134-05519D7796BB}" type="presParOf" srcId="{1DE19DE2-4218-41BA-8AD1-44D10A9D114A}" destId="{EF8F7761-C250-4717-9D05-E84D8C7D896C}" srcOrd="2" destOrd="0" presId="urn:microsoft.com/office/officeart/2008/layout/LinedList"/>
    <dgm:cxn modelId="{48EB79E4-96E5-49EB-A24C-63351E463568}" type="presParOf" srcId="{1DE19DE2-4218-41BA-8AD1-44D10A9D114A}" destId="{78A4E180-89C1-4DF2-BCF5-39840386CEF1}" srcOrd="3" destOrd="0" presId="urn:microsoft.com/office/officeart/2008/layout/LinedList"/>
    <dgm:cxn modelId="{2B11C432-13FB-45D8-B45C-9E21DC9E3EDA}" type="presParOf" srcId="{89F254FD-9DFD-482B-B0B8-C027557E31A9}" destId="{95CF0AA9-92A1-4FA1-8B7E-D733CF844EAE}" srcOrd="4" destOrd="0" presId="urn:microsoft.com/office/officeart/2008/layout/LinedList"/>
    <dgm:cxn modelId="{5361F40C-EA4D-4EB6-83F6-E29FFB7D8386}" type="presParOf" srcId="{89F254FD-9DFD-482B-B0B8-C027557E31A9}" destId="{8857ED71-F5B3-4D14-9133-7848B785A694}" srcOrd="5" destOrd="0" presId="urn:microsoft.com/office/officeart/2008/layout/LinedList"/>
    <dgm:cxn modelId="{73CC7EB3-B597-495E-9F06-B39C7E8AFBE4}" type="presParOf" srcId="{8857ED71-F5B3-4D14-9133-7848B785A694}" destId="{BF8EC924-7C8E-4A27-8D95-95006627DFAA}" srcOrd="0" destOrd="0" presId="urn:microsoft.com/office/officeart/2008/layout/LinedList"/>
    <dgm:cxn modelId="{1AC41048-6BE5-47ED-8F47-D66A7D8D0630}" type="presParOf" srcId="{8857ED71-F5B3-4D14-9133-7848B785A694}" destId="{4C6588A3-7B6B-4A1A-88A6-D17FD6A675F1}" srcOrd="1" destOrd="0" presId="urn:microsoft.com/office/officeart/2008/layout/LinedList"/>
    <dgm:cxn modelId="{DDDD77F9-583E-4618-97D3-1B68F6C9B64B}" type="presParOf" srcId="{4C6588A3-7B6B-4A1A-88A6-D17FD6A675F1}" destId="{1BB891AC-BEE5-45F3-BB2E-18A74200A9E3}" srcOrd="0" destOrd="0" presId="urn:microsoft.com/office/officeart/2008/layout/LinedList"/>
    <dgm:cxn modelId="{E32284DC-F4E6-433E-88B9-8983CDA488AA}" type="presParOf" srcId="{4C6588A3-7B6B-4A1A-88A6-D17FD6A675F1}" destId="{3D55D63E-5649-4154-8031-A6845EE2A9E3}" srcOrd="1" destOrd="0" presId="urn:microsoft.com/office/officeart/2008/layout/LinedList"/>
    <dgm:cxn modelId="{C08CD6DB-91F7-436C-83E1-8FAA32FE55F7}" type="presParOf" srcId="{3D55D63E-5649-4154-8031-A6845EE2A9E3}" destId="{F088B7E8-2F4A-4FE2-8347-672762FAEA37}" srcOrd="0" destOrd="0" presId="urn:microsoft.com/office/officeart/2008/layout/LinedList"/>
    <dgm:cxn modelId="{092E58FE-B4C2-4949-8BCA-555E6843669A}" type="presParOf" srcId="{3D55D63E-5649-4154-8031-A6845EE2A9E3}" destId="{E0115532-4CBD-42D1-8A0E-33C10F64306A}" srcOrd="1" destOrd="0" presId="urn:microsoft.com/office/officeart/2008/layout/LinedList"/>
    <dgm:cxn modelId="{F590BA57-0623-412A-A88B-D07D08E0BB45}" type="presParOf" srcId="{3D55D63E-5649-4154-8031-A6845EE2A9E3}" destId="{F4F2315D-447F-480B-ACD7-30C762ABBF4C}" srcOrd="2" destOrd="0" presId="urn:microsoft.com/office/officeart/2008/layout/LinedList"/>
    <dgm:cxn modelId="{3FFE9365-21FA-42EA-9C02-5F0F89D26BF5}" type="presParOf" srcId="{4C6588A3-7B6B-4A1A-88A6-D17FD6A675F1}" destId="{87ED776C-ADEE-4F89-8624-D34FCCF94024}" srcOrd="2" destOrd="0" presId="urn:microsoft.com/office/officeart/2008/layout/LinedList"/>
    <dgm:cxn modelId="{AF3B9161-0621-492E-BEAD-6779294FA196}" type="presParOf" srcId="{4C6588A3-7B6B-4A1A-88A6-D17FD6A675F1}" destId="{8C5BC793-9056-47F3-AE9D-93C68CCC8AC7}" srcOrd="3" destOrd="0" presId="urn:microsoft.com/office/officeart/2008/layout/LinedList"/>
    <dgm:cxn modelId="{14C9F11C-CE11-4022-AC95-8A79A40E645C}" type="presParOf" srcId="{89F254FD-9DFD-482B-B0B8-C027557E31A9}" destId="{AB7756E0-F34C-4A8C-B993-DB47A5E18B6D}" srcOrd="6" destOrd="0" presId="urn:microsoft.com/office/officeart/2008/layout/LinedList"/>
    <dgm:cxn modelId="{C763C5F0-7FBF-451F-BD5C-07271A617AFA}" type="presParOf" srcId="{89F254FD-9DFD-482B-B0B8-C027557E31A9}" destId="{D4FDCF69-8C42-4720-88EC-5D4C88574290}" srcOrd="7" destOrd="0" presId="urn:microsoft.com/office/officeart/2008/layout/LinedList"/>
    <dgm:cxn modelId="{D4801971-B17C-4B2F-A54E-C1B381882334}" type="presParOf" srcId="{D4FDCF69-8C42-4720-88EC-5D4C88574290}" destId="{37D2ADD4-3D2D-48CD-B49E-F28A48BD2D36}" srcOrd="0" destOrd="0" presId="urn:microsoft.com/office/officeart/2008/layout/LinedList"/>
    <dgm:cxn modelId="{9C5D716E-664F-414C-8BD4-CCE8F9B550A0}" type="presParOf" srcId="{D4FDCF69-8C42-4720-88EC-5D4C88574290}" destId="{A6917F8F-F5C4-49D2-9AF0-1044C3AB1E2D}" srcOrd="1" destOrd="0" presId="urn:microsoft.com/office/officeart/2008/layout/LinedList"/>
    <dgm:cxn modelId="{EFEFB52E-FAAA-4BC9-BB79-F9EF6A6CFEE4}" type="presParOf" srcId="{A6917F8F-F5C4-49D2-9AF0-1044C3AB1E2D}" destId="{4F4754C4-3CC1-48E8-8D7A-139D0E479775}" srcOrd="0" destOrd="0" presId="urn:microsoft.com/office/officeart/2008/layout/LinedList"/>
    <dgm:cxn modelId="{5EB345B0-075A-42AC-BDD4-E7F54662E91B}" type="presParOf" srcId="{A6917F8F-F5C4-49D2-9AF0-1044C3AB1E2D}" destId="{56953546-E237-4B45-8CE3-F5CBCEED9205}" srcOrd="1" destOrd="0" presId="urn:microsoft.com/office/officeart/2008/layout/LinedList"/>
    <dgm:cxn modelId="{C1C3097B-82E5-4422-B7AD-948B2D6D0DA2}" type="presParOf" srcId="{56953546-E237-4B45-8CE3-F5CBCEED9205}" destId="{76041478-3DB1-4632-9851-171CD5FFF01F}" srcOrd="0" destOrd="0" presId="urn:microsoft.com/office/officeart/2008/layout/LinedList"/>
    <dgm:cxn modelId="{3CF976CC-650D-4CCC-AB9E-66231855527D}" type="presParOf" srcId="{56953546-E237-4B45-8CE3-F5CBCEED9205}" destId="{F6697B85-96D7-44FF-A4A8-205706DD3288}" srcOrd="1" destOrd="0" presId="urn:microsoft.com/office/officeart/2008/layout/LinedList"/>
    <dgm:cxn modelId="{72D8D932-8D70-4174-B485-D972287470BD}" type="presParOf" srcId="{56953546-E237-4B45-8CE3-F5CBCEED9205}" destId="{522895D0-1C5B-408F-A05A-DE0D144B6D32}" srcOrd="2" destOrd="0" presId="urn:microsoft.com/office/officeart/2008/layout/LinedList"/>
    <dgm:cxn modelId="{652AB9CE-F6F1-4DC8-9728-6EA4782EE0EC}" type="presParOf" srcId="{A6917F8F-F5C4-49D2-9AF0-1044C3AB1E2D}" destId="{3722A6B8-8E50-44B7-B6B9-347FFCBA4713}" srcOrd="2" destOrd="0" presId="urn:microsoft.com/office/officeart/2008/layout/LinedList"/>
    <dgm:cxn modelId="{3B27BE91-4926-4D46-85C7-669A5255A4A0}" type="presParOf" srcId="{A6917F8F-F5C4-49D2-9AF0-1044C3AB1E2D}" destId="{F0B0EC3E-0E41-4413-A9B7-8EF36804BF94}"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04398C-FCDF-4012-B25D-31A129E3DE38}" type="doc">
      <dgm:prSet loTypeId="urn:microsoft.com/office/officeart/2005/8/layout/hList1" loCatId="list" qsTypeId="urn:microsoft.com/office/officeart/2005/8/quickstyle/3d1" qsCatId="3D" csTypeId="urn:microsoft.com/office/officeart/2005/8/colors/colorful5" csCatId="colorful" phldr="1"/>
      <dgm:spPr/>
      <dgm:t>
        <a:bodyPr/>
        <a:lstStyle/>
        <a:p>
          <a:endParaRPr lang="es-NI"/>
        </a:p>
      </dgm:t>
    </dgm:pt>
    <dgm:pt modelId="{47053EEA-E1D0-48FA-AFD6-6E0FAEFA7BA2}">
      <dgm:prSet/>
      <dgm:spPr/>
      <dgm:t>
        <a:bodyPr/>
        <a:lstStyle/>
        <a:p>
          <a:r>
            <a:rPr lang="es-NI" dirty="0"/>
            <a:t>Sólo se ejecutan con instrucciones DML</a:t>
          </a:r>
        </a:p>
      </dgm:t>
    </dgm:pt>
    <dgm:pt modelId="{B9E492A3-E76B-43B2-8604-F86205C502CE}" type="parTrans" cxnId="{18F8FF39-0364-4506-A955-01F68455730B}">
      <dgm:prSet/>
      <dgm:spPr/>
      <dgm:t>
        <a:bodyPr/>
        <a:lstStyle/>
        <a:p>
          <a:endParaRPr lang="es-NI"/>
        </a:p>
      </dgm:t>
    </dgm:pt>
    <dgm:pt modelId="{7310EB1F-4DF6-48F6-8785-18F50C7979D8}" type="sibTrans" cxnId="{18F8FF39-0364-4506-A955-01F68455730B}">
      <dgm:prSet/>
      <dgm:spPr/>
      <dgm:t>
        <a:bodyPr/>
        <a:lstStyle/>
        <a:p>
          <a:endParaRPr lang="es-NI"/>
        </a:p>
      </dgm:t>
    </dgm:pt>
    <dgm:pt modelId="{5BF12DD0-89F1-491A-9752-190F3330944C}">
      <dgm:prSet phldrT="[Texto]"/>
      <dgm:spPr/>
      <dgm:t>
        <a:bodyPr/>
        <a:lstStyle/>
        <a:p>
          <a:r>
            <a:rPr lang="es-NI" dirty="0" err="1"/>
            <a:t>Insert</a:t>
          </a:r>
          <a:r>
            <a:rPr lang="es-NI" dirty="0"/>
            <a:t> </a:t>
          </a:r>
        </a:p>
      </dgm:t>
    </dgm:pt>
    <dgm:pt modelId="{EB30F6E7-1F3D-4749-B901-E8119BEB3447}" type="parTrans" cxnId="{C37F156B-F087-4E9C-B869-4FBDB3CB090F}">
      <dgm:prSet/>
      <dgm:spPr/>
      <dgm:t>
        <a:bodyPr/>
        <a:lstStyle/>
        <a:p>
          <a:endParaRPr lang="es-NI"/>
        </a:p>
      </dgm:t>
    </dgm:pt>
    <dgm:pt modelId="{F65FBE40-2FF6-44D5-B875-2DEE4E2771A6}" type="sibTrans" cxnId="{C37F156B-F087-4E9C-B869-4FBDB3CB090F}">
      <dgm:prSet/>
      <dgm:spPr/>
      <dgm:t>
        <a:bodyPr/>
        <a:lstStyle/>
        <a:p>
          <a:endParaRPr lang="es-NI"/>
        </a:p>
      </dgm:t>
    </dgm:pt>
    <dgm:pt modelId="{EC2764C9-3594-46E6-8DBC-DE4DCB74CA50}">
      <dgm:prSet phldrT="[Texto]"/>
      <dgm:spPr/>
      <dgm:t>
        <a:bodyPr/>
        <a:lstStyle/>
        <a:p>
          <a:r>
            <a:rPr lang="es-NI"/>
            <a:t>Delete</a:t>
          </a:r>
          <a:endParaRPr lang="es-NI" dirty="0"/>
        </a:p>
      </dgm:t>
    </dgm:pt>
    <dgm:pt modelId="{248DA3B4-4830-4B69-84A0-8F34577525C4}" type="parTrans" cxnId="{0ED2AAAA-B9DA-4EBC-8DCD-E0643B67B2BB}">
      <dgm:prSet/>
      <dgm:spPr/>
      <dgm:t>
        <a:bodyPr/>
        <a:lstStyle/>
        <a:p>
          <a:endParaRPr lang="es-NI"/>
        </a:p>
      </dgm:t>
    </dgm:pt>
    <dgm:pt modelId="{263C7322-1406-46F6-B048-AFBF19343038}" type="sibTrans" cxnId="{0ED2AAAA-B9DA-4EBC-8DCD-E0643B67B2BB}">
      <dgm:prSet/>
      <dgm:spPr/>
      <dgm:t>
        <a:bodyPr/>
        <a:lstStyle/>
        <a:p>
          <a:endParaRPr lang="es-NI"/>
        </a:p>
      </dgm:t>
    </dgm:pt>
    <dgm:pt modelId="{DF81DD64-7B3D-4C7F-95C7-2637B56EC317}">
      <dgm:prSet phldrT="[Texto]"/>
      <dgm:spPr/>
      <dgm:t>
        <a:bodyPr/>
        <a:lstStyle/>
        <a:p>
          <a:r>
            <a:rPr lang="es-NI"/>
            <a:t>Update</a:t>
          </a:r>
          <a:endParaRPr lang="es-NI" dirty="0"/>
        </a:p>
      </dgm:t>
    </dgm:pt>
    <dgm:pt modelId="{DCA922C0-70B3-4535-983C-EDA824EA1EE9}" type="parTrans" cxnId="{8FC52F8D-E487-4A68-B884-2FDAC0EAE2B1}">
      <dgm:prSet/>
      <dgm:spPr/>
      <dgm:t>
        <a:bodyPr/>
        <a:lstStyle/>
        <a:p>
          <a:endParaRPr lang="es-NI"/>
        </a:p>
      </dgm:t>
    </dgm:pt>
    <dgm:pt modelId="{2B0D20EB-079F-4C2C-BF93-D8D7FC7B07EC}" type="sibTrans" cxnId="{8FC52F8D-E487-4A68-B884-2FDAC0EAE2B1}">
      <dgm:prSet/>
      <dgm:spPr/>
      <dgm:t>
        <a:bodyPr/>
        <a:lstStyle/>
        <a:p>
          <a:endParaRPr lang="es-NI"/>
        </a:p>
      </dgm:t>
    </dgm:pt>
    <dgm:pt modelId="{82653CF2-7458-4422-A401-5BD5DC7AF7F3}">
      <dgm:prSet phldrT="[Texto]"/>
      <dgm:spPr/>
      <dgm:t>
        <a:bodyPr/>
        <a:lstStyle/>
        <a:p>
          <a:r>
            <a:rPr lang="es-NI" dirty="0"/>
            <a:t>No se pueden usar al crear o borrar</a:t>
          </a:r>
        </a:p>
      </dgm:t>
    </dgm:pt>
    <dgm:pt modelId="{D9BF72C4-BBA5-45AD-8B74-874B818AC5D7}" type="parTrans" cxnId="{1545C94E-A485-4B48-A312-48FA4EF32339}">
      <dgm:prSet/>
      <dgm:spPr/>
      <dgm:t>
        <a:bodyPr/>
        <a:lstStyle/>
        <a:p>
          <a:endParaRPr lang="es-NI"/>
        </a:p>
      </dgm:t>
    </dgm:pt>
    <dgm:pt modelId="{DBE2C774-B567-41FA-9F82-E98CD5DB8740}" type="sibTrans" cxnId="{1545C94E-A485-4B48-A312-48FA4EF32339}">
      <dgm:prSet/>
      <dgm:spPr/>
      <dgm:t>
        <a:bodyPr/>
        <a:lstStyle/>
        <a:p>
          <a:endParaRPr lang="es-NI"/>
        </a:p>
      </dgm:t>
    </dgm:pt>
    <dgm:pt modelId="{11D9D02D-E7F5-49F3-9600-2F33A07F426F}">
      <dgm:prSet phldrT="[Texto]"/>
      <dgm:spPr/>
      <dgm:t>
        <a:bodyPr/>
        <a:lstStyle/>
        <a:p>
          <a:r>
            <a:rPr lang="es-NI" dirty="0"/>
            <a:t>Porque estas operaciones se confirman automáticamente en la base de datos</a:t>
          </a:r>
        </a:p>
      </dgm:t>
    </dgm:pt>
    <dgm:pt modelId="{A090563A-02AA-4FC4-B36B-59BA4D968085}" type="parTrans" cxnId="{F388BD7E-C7C5-4831-956F-870E48A81C8C}">
      <dgm:prSet/>
      <dgm:spPr/>
    </dgm:pt>
    <dgm:pt modelId="{16ED9692-AED7-4255-B3FD-E2FE57ED3F5C}" type="sibTrans" cxnId="{F388BD7E-C7C5-4831-956F-870E48A81C8C}">
      <dgm:prSet/>
      <dgm:spPr/>
    </dgm:pt>
    <dgm:pt modelId="{D8B6460E-1136-4DA9-AAC6-87AE72DC0676}" type="pres">
      <dgm:prSet presAssocID="{F404398C-FCDF-4012-B25D-31A129E3DE38}" presName="Name0" presStyleCnt="0">
        <dgm:presLayoutVars>
          <dgm:dir/>
          <dgm:animLvl val="lvl"/>
          <dgm:resizeHandles val="exact"/>
        </dgm:presLayoutVars>
      </dgm:prSet>
      <dgm:spPr/>
    </dgm:pt>
    <dgm:pt modelId="{8B7A8C6B-5464-46D6-928F-C8855E64090C}" type="pres">
      <dgm:prSet presAssocID="{47053EEA-E1D0-48FA-AFD6-6E0FAEFA7BA2}" presName="composite" presStyleCnt="0"/>
      <dgm:spPr/>
    </dgm:pt>
    <dgm:pt modelId="{C5181411-6630-4B62-8D85-BCF504EBDBFE}" type="pres">
      <dgm:prSet presAssocID="{47053EEA-E1D0-48FA-AFD6-6E0FAEFA7BA2}" presName="parTx" presStyleLbl="alignNode1" presStyleIdx="0" presStyleCnt="2">
        <dgm:presLayoutVars>
          <dgm:chMax val="0"/>
          <dgm:chPref val="0"/>
          <dgm:bulletEnabled val="1"/>
        </dgm:presLayoutVars>
      </dgm:prSet>
      <dgm:spPr/>
    </dgm:pt>
    <dgm:pt modelId="{BE8FCC61-B561-4B75-B903-50A2BA079A4A}" type="pres">
      <dgm:prSet presAssocID="{47053EEA-E1D0-48FA-AFD6-6E0FAEFA7BA2}" presName="desTx" presStyleLbl="alignAccFollowNode1" presStyleIdx="0" presStyleCnt="2">
        <dgm:presLayoutVars>
          <dgm:bulletEnabled val="1"/>
        </dgm:presLayoutVars>
      </dgm:prSet>
      <dgm:spPr/>
    </dgm:pt>
    <dgm:pt modelId="{CB30E7D0-F6C6-4AED-AAC7-9F64F9288630}" type="pres">
      <dgm:prSet presAssocID="{7310EB1F-4DF6-48F6-8785-18F50C7979D8}" presName="space" presStyleCnt="0"/>
      <dgm:spPr/>
    </dgm:pt>
    <dgm:pt modelId="{BAFEB2C0-C655-48BC-A2FD-37DC6FA3E86C}" type="pres">
      <dgm:prSet presAssocID="{82653CF2-7458-4422-A401-5BD5DC7AF7F3}" presName="composite" presStyleCnt="0"/>
      <dgm:spPr/>
    </dgm:pt>
    <dgm:pt modelId="{21745F68-E5E7-4C5C-93E7-ACA08C139E04}" type="pres">
      <dgm:prSet presAssocID="{82653CF2-7458-4422-A401-5BD5DC7AF7F3}" presName="parTx" presStyleLbl="alignNode1" presStyleIdx="1" presStyleCnt="2">
        <dgm:presLayoutVars>
          <dgm:chMax val="0"/>
          <dgm:chPref val="0"/>
          <dgm:bulletEnabled val="1"/>
        </dgm:presLayoutVars>
      </dgm:prSet>
      <dgm:spPr/>
    </dgm:pt>
    <dgm:pt modelId="{90FEE898-D654-468C-9D45-55A7CE3E00AE}" type="pres">
      <dgm:prSet presAssocID="{82653CF2-7458-4422-A401-5BD5DC7AF7F3}" presName="desTx" presStyleLbl="alignAccFollowNode1" presStyleIdx="1" presStyleCnt="2">
        <dgm:presLayoutVars>
          <dgm:bulletEnabled val="1"/>
        </dgm:presLayoutVars>
      </dgm:prSet>
      <dgm:spPr/>
    </dgm:pt>
  </dgm:ptLst>
  <dgm:cxnLst>
    <dgm:cxn modelId="{A2DCE828-FE5D-4894-8ED0-607052951AAC}" type="presOf" srcId="{47053EEA-E1D0-48FA-AFD6-6E0FAEFA7BA2}" destId="{C5181411-6630-4B62-8D85-BCF504EBDBFE}" srcOrd="0" destOrd="0" presId="urn:microsoft.com/office/officeart/2005/8/layout/hList1"/>
    <dgm:cxn modelId="{18F8FF39-0364-4506-A955-01F68455730B}" srcId="{F404398C-FCDF-4012-B25D-31A129E3DE38}" destId="{47053EEA-E1D0-48FA-AFD6-6E0FAEFA7BA2}" srcOrd="0" destOrd="0" parTransId="{B9E492A3-E76B-43B2-8604-F86205C502CE}" sibTransId="{7310EB1F-4DF6-48F6-8785-18F50C7979D8}"/>
    <dgm:cxn modelId="{C37F156B-F087-4E9C-B869-4FBDB3CB090F}" srcId="{47053EEA-E1D0-48FA-AFD6-6E0FAEFA7BA2}" destId="{5BF12DD0-89F1-491A-9752-190F3330944C}" srcOrd="0" destOrd="0" parTransId="{EB30F6E7-1F3D-4749-B901-E8119BEB3447}" sibTransId="{F65FBE40-2FF6-44D5-B875-2DEE4E2771A6}"/>
    <dgm:cxn modelId="{1545C94E-A485-4B48-A312-48FA4EF32339}" srcId="{F404398C-FCDF-4012-B25D-31A129E3DE38}" destId="{82653CF2-7458-4422-A401-5BD5DC7AF7F3}" srcOrd="1" destOrd="0" parTransId="{D9BF72C4-BBA5-45AD-8B74-874B818AC5D7}" sibTransId="{DBE2C774-B567-41FA-9F82-E98CD5DB8740}"/>
    <dgm:cxn modelId="{4943F678-A35D-496E-BE00-E8EBA375D57B}" type="presOf" srcId="{5BF12DD0-89F1-491A-9752-190F3330944C}" destId="{BE8FCC61-B561-4B75-B903-50A2BA079A4A}" srcOrd="0" destOrd="0" presId="urn:microsoft.com/office/officeart/2005/8/layout/hList1"/>
    <dgm:cxn modelId="{F388BD7E-C7C5-4831-956F-870E48A81C8C}" srcId="{82653CF2-7458-4422-A401-5BD5DC7AF7F3}" destId="{11D9D02D-E7F5-49F3-9600-2F33A07F426F}" srcOrd="0" destOrd="0" parTransId="{A090563A-02AA-4FC4-B36B-59BA4D968085}" sibTransId="{16ED9692-AED7-4255-B3FD-E2FE57ED3F5C}"/>
    <dgm:cxn modelId="{8FC52F8D-E487-4A68-B884-2FDAC0EAE2B1}" srcId="{47053EEA-E1D0-48FA-AFD6-6E0FAEFA7BA2}" destId="{DF81DD64-7B3D-4C7F-95C7-2637B56EC317}" srcOrd="2" destOrd="0" parTransId="{DCA922C0-70B3-4535-983C-EDA824EA1EE9}" sibTransId="{2B0D20EB-079F-4C2C-BF93-D8D7FC7B07EC}"/>
    <dgm:cxn modelId="{4B15A197-CCBD-4204-8C7E-BBC5A8D6E40F}" type="presOf" srcId="{82653CF2-7458-4422-A401-5BD5DC7AF7F3}" destId="{21745F68-E5E7-4C5C-93E7-ACA08C139E04}" srcOrd="0" destOrd="0" presId="urn:microsoft.com/office/officeart/2005/8/layout/hList1"/>
    <dgm:cxn modelId="{0ED2AAAA-B9DA-4EBC-8DCD-E0643B67B2BB}" srcId="{47053EEA-E1D0-48FA-AFD6-6E0FAEFA7BA2}" destId="{EC2764C9-3594-46E6-8DBC-DE4DCB74CA50}" srcOrd="1" destOrd="0" parTransId="{248DA3B4-4830-4B69-84A0-8F34577525C4}" sibTransId="{263C7322-1406-46F6-B048-AFBF19343038}"/>
    <dgm:cxn modelId="{978E94B7-1948-4FC9-A447-253B5180EC62}" type="presOf" srcId="{F404398C-FCDF-4012-B25D-31A129E3DE38}" destId="{D8B6460E-1136-4DA9-AAC6-87AE72DC0676}" srcOrd="0" destOrd="0" presId="urn:microsoft.com/office/officeart/2005/8/layout/hList1"/>
    <dgm:cxn modelId="{1B5916EC-6807-47D7-A63B-DAFF5EBADF61}" type="presOf" srcId="{EC2764C9-3594-46E6-8DBC-DE4DCB74CA50}" destId="{BE8FCC61-B561-4B75-B903-50A2BA079A4A}" srcOrd="0" destOrd="1" presId="urn:microsoft.com/office/officeart/2005/8/layout/hList1"/>
    <dgm:cxn modelId="{BA5E3BED-DA5B-43BD-8607-98F89938F6E2}" type="presOf" srcId="{DF81DD64-7B3D-4C7F-95C7-2637B56EC317}" destId="{BE8FCC61-B561-4B75-B903-50A2BA079A4A}" srcOrd="0" destOrd="2" presId="urn:microsoft.com/office/officeart/2005/8/layout/hList1"/>
    <dgm:cxn modelId="{C08EE9F6-9DAA-43C0-B949-E8B8BEC3AE6A}" type="presOf" srcId="{11D9D02D-E7F5-49F3-9600-2F33A07F426F}" destId="{90FEE898-D654-468C-9D45-55A7CE3E00AE}" srcOrd="0" destOrd="0" presId="urn:microsoft.com/office/officeart/2005/8/layout/hList1"/>
    <dgm:cxn modelId="{DA371EE3-DB9F-4D95-A34D-D0F1B5E5D597}" type="presParOf" srcId="{D8B6460E-1136-4DA9-AAC6-87AE72DC0676}" destId="{8B7A8C6B-5464-46D6-928F-C8855E64090C}" srcOrd="0" destOrd="0" presId="urn:microsoft.com/office/officeart/2005/8/layout/hList1"/>
    <dgm:cxn modelId="{CDB52B20-F4D0-4B4A-8AB6-6B390326484B}" type="presParOf" srcId="{8B7A8C6B-5464-46D6-928F-C8855E64090C}" destId="{C5181411-6630-4B62-8D85-BCF504EBDBFE}" srcOrd="0" destOrd="0" presId="urn:microsoft.com/office/officeart/2005/8/layout/hList1"/>
    <dgm:cxn modelId="{39474E95-FAB3-4664-93B3-26393E944615}" type="presParOf" srcId="{8B7A8C6B-5464-46D6-928F-C8855E64090C}" destId="{BE8FCC61-B561-4B75-B903-50A2BA079A4A}" srcOrd="1" destOrd="0" presId="urn:microsoft.com/office/officeart/2005/8/layout/hList1"/>
    <dgm:cxn modelId="{6E90B9B6-586B-468A-B7F6-62E41CFF05EF}" type="presParOf" srcId="{D8B6460E-1136-4DA9-AAC6-87AE72DC0676}" destId="{CB30E7D0-F6C6-4AED-AAC7-9F64F9288630}" srcOrd="1" destOrd="0" presId="urn:microsoft.com/office/officeart/2005/8/layout/hList1"/>
    <dgm:cxn modelId="{04DDD23F-CD6E-4419-811D-B815D5BB41FA}" type="presParOf" srcId="{D8B6460E-1136-4DA9-AAC6-87AE72DC0676}" destId="{BAFEB2C0-C655-48BC-A2FD-37DC6FA3E86C}" srcOrd="2" destOrd="0" presId="urn:microsoft.com/office/officeart/2005/8/layout/hList1"/>
    <dgm:cxn modelId="{F12867DE-5151-4224-92CE-147ED1F19F78}" type="presParOf" srcId="{BAFEB2C0-C655-48BC-A2FD-37DC6FA3E86C}" destId="{21745F68-E5E7-4C5C-93E7-ACA08C139E04}" srcOrd="0" destOrd="0" presId="urn:microsoft.com/office/officeart/2005/8/layout/hList1"/>
    <dgm:cxn modelId="{4C4FAA0B-6ACF-4673-95E0-9A87BFBC84C4}" type="presParOf" srcId="{BAFEB2C0-C655-48BC-A2FD-37DC6FA3E86C}" destId="{90FEE898-D654-468C-9D45-55A7CE3E00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47053EEA-E1D0-48FA-AFD6-6E0FAEFA7BA2}">
      <dgm:prSet/>
      <dgm:spPr/>
      <dgm:t>
        <a:bodyPr/>
        <a:lstStyle/>
        <a:p>
          <a:r>
            <a:rPr lang="es-NI" dirty="0"/>
            <a:t>Es el comando transaccional utilizado para guardar los cambios invocados por una transacción en la base de datos.</a:t>
          </a:r>
        </a:p>
      </dgm:t>
    </dgm:pt>
    <dgm:pt modelId="{B9E492A3-E76B-43B2-8604-F86205C502CE}" type="parTrans" cxnId="{18F8FF39-0364-4506-A955-01F68455730B}">
      <dgm:prSet/>
      <dgm:spPr/>
      <dgm:t>
        <a:bodyPr/>
        <a:lstStyle/>
        <a:p>
          <a:endParaRPr lang="es-NI"/>
        </a:p>
      </dgm:t>
    </dgm:pt>
    <dgm:pt modelId="{7310EB1F-4DF6-48F6-8785-18F50C7979D8}" type="sibTrans" cxnId="{18F8FF39-0364-4506-A955-01F68455730B}">
      <dgm:prSet/>
      <dgm:spPr/>
      <dgm:t>
        <a:bodyPr/>
        <a:lstStyle/>
        <a:p>
          <a:endParaRPr lang="es-NI"/>
        </a:p>
      </dgm:t>
    </dgm:pt>
    <dgm:pt modelId="{3639A332-9795-498C-9F87-1514CC7960C4}">
      <dgm:prSet/>
      <dgm:spPr/>
      <dgm:t>
        <a:bodyPr/>
        <a:lstStyle/>
        <a:p>
          <a:r>
            <a:rPr lang="es-ES" dirty="0"/>
            <a:t>Guarda todas las transacciones en la base de datos desde el último comando COMMIT o ROLLBACK</a:t>
          </a:r>
          <a:endParaRPr lang="es-NI" dirty="0"/>
        </a:p>
      </dgm:t>
    </dgm:pt>
    <dgm:pt modelId="{E97B44E1-7BBA-4B7B-8D83-F31AB1FED0CE}" type="parTrans" cxnId="{5E848AFA-1DAD-4744-90C0-14C9AC29FE5C}">
      <dgm:prSet/>
      <dgm:spPr/>
      <dgm:t>
        <a:bodyPr/>
        <a:lstStyle/>
        <a:p>
          <a:endParaRPr lang="es-NI"/>
        </a:p>
      </dgm:t>
    </dgm:pt>
    <dgm:pt modelId="{A36BEA14-57F6-4AD0-B67A-4D9C2C70D1BE}" type="sibTrans" cxnId="{5E848AFA-1DAD-4744-90C0-14C9AC29FE5C}">
      <dgm:prSet/>
      <dgm:spPr/>
      <dgm:t>
        <a:bodyPr/>
        <a:lstStyle/>
        <a:p>
          <a:endParaRPr lang="es-NI"/>
        </a:p>
      </dgm:t>
    </dgm:pt>
    <dgm:pt modelId="{DF617094-4D2D-429C-A97F-DBB51F277AE7}">
      <dgm:prSet phldrT="[Texto]"/>
      <dgm:spPr/>
      <dgm:t>
        <a:bodyPr/>
        <a:lstStyle/>
        <a:p>
          <a:r>
            <a:rPr lang="es-NI" dirty="0"/>
            <a:t>Sintaxis</a:t>
          </a:r>
        </a:p>
      </dgm:t>
    </dgm:pt>
    <dgm:pt modelId="{F1B6B9B6-1EA6-42CD-9268-CE75321A841E}" type="parTrans" cxnId="{BA1B8250-D287-4AEF-9290-7416BA67EE65}">
      <dgm:prSet/>
      <dgm:spPr/>
      <dgm:t>
        <a:bodyPr/>
        <a:lstStyle/>
        <a:p>
          <a:endParaRPr lang="es-NI"/>
        </a:p>
      </dgm:t>
    </dgm:pt>
    <dgm:pt modelId="{7449079B-545F-4117-BE96-AF0D9647B229}" type="sibTrans" cxnId="{BA1B8250-D287-4AEF-9290-7416BA67EE65}">
      <dgm:prSet/>
      <dgm:spPr/>
      <dgm:t>
        <a:bodyPr/>
        <a:lstStyle/>
        <a:p>
          <a:endParaRPr lang="es-NI"/>
        </a:p>
      </dgm:t>
    </dgm:pt>
    <dgm:pt modelId="{0A6FA9DF-5F8A-486F-B478-B0989EB12675}">
      <dgm:prSet phldrT="[Texto]"/>
      <dgm:spPr/>
      <dgm:t>
        <a:bodyPr/>
        <a:lstStyle/>
        <a:p>
          <a:r>
            <a:rPr lang="es-NI" dirty="0"/>
            <a:t>COMMIT;</a:t>
          </a:r>
        </a:p>
      </dgm:t>
    </dgm:pt>
    <dgm:pt modelId="{D585079D-00A9-45F3-B461-A7408D7541D2}" type="parTrans" cxnId="{771DB616-5886-495D-AD6C-1F1EE1C28F9A}">
      <dgm:prSet/>
      <dgm:spPr/>
      <dgm:t>
        <a:bodyPr/>
        <a:lstStyle/>
        <a:p>
          <a:endParaRPr lang="es-NI"/>
        </a:p>
      </dgm:t>
    </dgm:pt>
    <dgm:pt modelId="{A8646602-6DFE-4AF7-A05E-F2576F1D0DF5}" type="sibTrans" cxnId="{771DB616-5886-495D-AD6C-1F1EE1C28F9A}">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5F483E2D-216B-4137-99B9-BD0AD894A754}" type="pres">
      <dgm:prSet presAssocID="{47053EEA-E1D0-48FA-AFD6-6E0FAEFA7BA2}" presName="parentText" presStyleLbl="node1" presStyleIdx="0" presStyleCnt="3">
        <dgm:presLayoutVars>
          <dgm:chMax val="0"/>
          <dgm:bulletEnabled val="1"/>
        </dgm:presLayoutVars>
      </dgm:prSet>
      <dgm:spPr/>
    </dgm:pt>
    <dgm:pt modelId="{B33FB90A-55B0-4A5F-B45F-97BE83891B29}" type="pres">
      <dgm:prSet presAssocID="{7310EB1F-4DF6-48F6-8785-18F50C7979D8}" presName="spacer" presStyleCnt="0"/>
      <dgm:spPr/>
    </dgm:pt>
    <dgm:pt modelId="{B98A973E-E70F-4A9A-A9D6-623A18EC3FE6}" type="pres">
      <dgm:prSet presAssocID="{3639A332-9795-498C-9F87-1514CC7960C4}" presName="parentText" presStyleLbl="node1" presStyleIdx="1" presStyleCnt="3">
        <dgm:presLayoutVars>
          <dgm:chMax val="0"/>
          <dgm:bulletEnabled val="1"/>
        </dgm:presLayoutVars>
      </dgm:prSet>
      <dgm:spPr/>
    </dgm:pt>
    <dgm:pt modelId="{D08B2434-4D4D-476A-BB80-C1E9244C67E8}" type="pres">
      <dgm:prSet presAssocID="{A36BEA14-57F6-4AD0-B67A-4D9C2C70D1BE}" presName="spacer" presStyleCnt="0"/>
      <dgm:spPr/>
    </dgm:pt>
    <dgm:pt modelId="{23B176F2-ABB2-4183-8D7F-861E2D16D4AD}" type="pres">
      <dgm:prSet presAssocID="{DF617094-4D2D-429C-A97F-DBB51F277AE7}" presName="parentText" presStyleLbl="node1" presStyleIdx="2" presStyleCnt="3">
        <dgm:presLayoutVars>
          <dgm:chMax val="0"/>
          <dgm:bulletEnabled val="1"/>
        </dgm:presLayoutVars>
      </dgm:prSet>
      <dgm:spPr/>
    </dgm:pt>
    <dgm:pt modelId="{13A814A8-D128-46CB-8FBE-35F0447BE042}" type="pres">
      <dgm:prSet presAssocID="{DF617094-4D2D-429C-A97F-DBB51F277AE7}" presName="childText" presStyleLbl="revTx" presStyleIdx="0" presStyleCnt="1">
        <dgm:presLayoutVars>
          <dgm:bulletEnabled val="1"/>
        </dgm:presLayoutVars>
      </dgm:prSet>
      <dgm:spPr/>
    </dgm:pt>
  </dgm:ptLst>
  <dgm:cxnLst>
    <dgm:cxn modelId="{771DB616-5886-495D-AD6C-1F1EE1C28F9A}" srcId="{DF617094-4D2D-429C-A97F-DBB51F277AE7}" destId="{0A6FA9DF-5F8A-486F-B478-B0989EB12675}" srcOrd="0" destOrd="0" parTransId="{D585079D-00A9-45F3-B461-A7408D7541D2}" sibTransId="{A8646602-6DFE-4AF7-A05E-F2576F1D0DF5}"/>
    <dgm:cxn modelId="{18F8FF39-0364-4506-A955-01F68455730B}" srcId="{F404398C-FCDF-4012-B25D-31A129E3DE38}" destId="{47053EEA-E1D0-48FA-AFD6-6E0FAEFA7BA2}" srcOrd="0" destOrd="0" parTransId="{B9E492A3-E76B-43B2-8604-F86205C502CE}" sibTransId="{7310EB1F-4DF6-48F6-8785-18F50C7979D8}"/>
    <dgm:cxn modelId="{17724969-4CAE-49B6-8522-EBD3139A10D2}" type="presOf" srcId="{0A6FA9DF-5F8A-486F-B478-B0989EB12675}" destId="{13A814A8-D128-46CB-8FBE-35F0447BE042}" srcOrd="0" destOrd="0" presId="urn:microsoft.com/office/officeart/2005/8/layout/vList2"/>
    <dgm:cxn modelId="{BA1B8250-D287-4AEF-9290-7416BA67EE65}" srcId="{F404398C-FCDF-4012-B25D-31A129E3DE38}" destId="{DF617094-4D2D-429C-A97F-DBB51F277AE7}" srcOrd="2" destOrd="0" parTransId="{F1B6B9B6-1EA6-42CD-9268-CE75321A841E}" sibTransId="{7449079B-545F-4117-BE96-AF0D9647B229}"/>
    <dgm:cxn modelId="{CCC2CF70-30E4-4E89-BA5A-BCE78E1B42DF}" type="presOf" srcId="{3639A332-9795-498C-9F87-1514CC7960C4}" destId="{B98A973E-E70F-4A9A-A9D6-623A18EC3FE6}"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2EF084C2-96AB-4754-85A0-FAED81C6DE99}" type="presOf" srcId="{47053EEA-E1D0-48FA-AFD6-6E0FAEFA7BA2}" destId="{5F483E2D-216B-4137-99B9-BD0AD894A754}" srcOrd="0" destOrd="0" presId="urn:microsoft.com/office/officeart/2005/8/layout/vList2"/>
    <dgm:cxn modelId="{219E59EE-E014-4A58-BF18-2E9822615E62}" type="presOf" srcId="{DF617094-4D2D-429C-A97F-DBB51F277AE7}" destId="{23B176F2-ABB2-4183-8D7F-861E2D16D4AD}" srcOrd="0" destOrd="0" presId="urn:microsoft.com/office/officeart/2005/8/layout/vList2"/>
    <dgm:cxn modelId="{5E848AFA-1DAD-4744-90C0-14C9AC29FE5C}" srcId="{F404398C-FCDF-4012-B25D-31A129E3DE38}" destId="{3639A332-9795-498C-9F87-1514CC7960C4}" srcOrd="1" destOrd="0" parTransId="{E97B44E1-7BBA-4B7B-8D83-F31AB1FED0CE}" sibTransId="{A36BEA14-57F6-4AD0-B67A-4D9C2C70D1BE}"/>
    <dgm:cxn modelId="{DC78EA29-25E4-4171-8B31-5FD6967BA742}" type="presParOf" srcId="{5971924A-C665-4130-95A2-AD5929B0DFC6}" destId="{5F483E2D-216B-4137-99B9-BD0AD894A754}" srcOrd="0" destOrd="0" presId="urn:microsoft.com/office/officeart/2005/8/layout/vList2"/>
    <dgm:cxn modelId="{38D2EA96-707C-4F53-806F-E08350E352F8}" type="presParOf" srcId="{5971924A-C665-4130-95A2-AD5929B0DFC6}" destId="{B33FB90A-55B0-4A5F-B45F-97BE83891B29}" srcOrd="1" destOrd="0" presId="urn:microsoft.com/office/officeart/2005/8/layout/vList2"/>
    <dgm:cxn modelId="{7E1B11E4-5849-4EE4-B129-187A0F5ED1C1}" type="presParOf" srcId="{5971924A-C665-4130-95A2-AD5929B0DFC6}" destId="{B98A973E-E70F-4A9A-A9D6-623A18EC3FE6}" srcOrd="2" destOrd="0" presId="urn:microsoft.com/office/officeart/2005/8/layout/vList2"/>
    <dgm:cxn modelId="{0388CD13-9EBB-43C6-BF7F-94435EFE4D91}" type="presParOf" srcId="{5971924A-C665-4130-95A2-AD5929B0DFC6}" destId="{D08B2434-4D4D-476A-BB80-C1E9244C67E8}" srcOrd="3" destOrd="0" presId="urn:microsoft.com/office/officeart/2005/8/layout/vList2"/>
    <dgm:cxn modelId="{82BE578D-642A-49B8-9556-4D2E6678C288}" type="presParOf" srcId="{5971924A-C665-4130-95A2-AD5929B0DFC6}" destId="{23B176F2-ABB2-4183-8D7F-861E2D16D4AD}" srcOrd="4" destOrd="0" presId="urn:microsoft.com/office/officeart/2005/8/layout/vList2"/>
    <dgm:cxn modelId="{64464A1B-BEB5-4AB7-BA80-D3F34CD19179}" type="presParOf" srcId="{5971924A-C665-4130-95A2-AD5929B0DFC6}" destId="{13A814A8-D128-46CB-8FBE-35F0447BE0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47053EEA-E1D0-48FA-AFD6-6E0FAEFA7BA2}">
      <dgm:prSet/>
      <dgm:spPr/>
      <dgm:t>
        <a:bodyPr/>
        <a:lstStyle/>
        <a:p>
          <a:r>
            <a:rPr lang="es-ES" dirty="0"/>
            <a:t>Se utiliza para deshacer transacciones que aún no se han guardado en la base de datos.</a:t>
          </a:r>
          <a:endParaRPr lang="es-NI" dirty="0"/>
        </a:p>
      </dgm:t>
    </dgm:pt>
    <dgm:pt modelId="{B9E492A3-E76B-43B2-8604-F86205C502CE}" type="parTrans" cxnId="{18F8FF39-0364-4506-A955-01F68455730B}">
      <dgm:prSet/>
      <dgm:spPr/>
      <dgm:t>
        <a:bodyPr/>
        <a:lstStyle/>
        <a:p>
          <a:endParaRPr lang="es-NI"/>
        </a:p>
      </dgm:t>
    </dgm:pt>
    <dgm:pt modelId="{7310EB1F-4DF6-48F6-8785-18F50C7979D8}" type="sibTrans" cxnId="{18F8FF39-0364-4506-A955-01F68455730B}">
      <dgm:prSet/>
      <dgm:spPr/>
      <dgm:t>
        <a:bodyPr/>
        <a:lstStyle/>
        <a:p>
          <a:endParaRPr lang="es-NI"/>
        </a:p>
      </dgm:t>
    </dgm:pt>
    <dgm:pt modelId="{3639A332-9795-498C-9F87-1514CC7960C4}">
      <dgm:prSet/>
      <dgm:spPr/>
      <dgm:t>
        <a:bodyPr/>
        <a:lstStyle/>
        <a:p>
          <a:r>
            <a:rPr lang="es-ES" dirty="0"/>
            <a:t>Sólo se puede usar para deshacer transacciones desde que se emitió el último comando COMMIT o ROLLBACK</a:t>
          </a:r>
          <a:endParaRPr lang="es-NI" dirty="0"/>
        </a:p>
      </dgm:t>
    </dgm:pt>
    <dgm:pt modelId="{E97B44E1-7BBA-4B7B-8D83-F31AB1FED0CE}" type="parTrans" cxnId="{5E848AFA-1DAD-4744-90C0-14C9AC29FE5C}">
      <dgm:prSet/>
      <dgm:spPr/>
      <dgm:t>
        <a:bodyPr/>
        <a:lstStyle/>
        <a:p>
          <a:endParaRPr lang="es-NI"/>
        </a:p>
      </dgm:t>
    </dgm:pt>
    <dgm:pt modelId="{A36BEA14-57F6-4AD0-B67A-4D9C2C70D1BE}" type="sibTrans" cxnId="{5E848AFA-1DAD-4744-90C0-14C9AC29FE5C}">
      <dgm:prSet/>
      <dgm:spPr/>
      <dgm:t>
        <a:bodyPr/>
        <a:lstStyle/>
        <a:p>
          <a:endParaRPr lang="es-NI"/>
        </a:p>
      </dgm:t>
    </dgm:pt>
    <dgm:pt modelId="{DF617094-4D2D-429C-A97F-DBB51F277AE7}">
      <dgm:prSet phldrT="[Texto]"/>
      <dgm:spPr/>
      <dgm:t>
        <a:bodyPr/>
        <a:lstStyle/>
        <a:p>
          <a:r>
            <a:rPr lang="es-NI" dirty="0"/>
            <a:t>Sintaxis</a:t>
          </a:r>
        </a:p>
      </dgm:t>
    </dgm:pt>
    <dgm:pt modelId="{F1B6B9B6-1EA6-42CD-9268-CE75321A841E}" type="parTrans" cxnId="{BA1B8250-D287-4AEF-9290-7416BA67EE65}">
      <dgm:prSet/>
      <dgm:spPr/>
      <dgm:t>
        <a:bodyPr/>
        <a:lstStyle/>
        <a:p>
          <a:endParaRPr lang="es-NI"/>
        </a:p>
      </dgm:t>
    </dgm:pt>
    <dgm:pt modelId="{7449079B-545F-4117-BE96-AF0D9647B229}" type="sibTrans" cxnId="{BA1B8250-D287-4AEF-9290-7416BA67EE65}">
      <dgm:prSet/>
      <dgm:spPr/>
      <dgm:t>
        <a:bodyPr/>
        <a:lstStyle/>
        <a:p>
          <a:endParaRPr lang="es-NI"/>
        </a:p>
      </dgm:t>
    </dgm:pt>
    <dgm:pt modelId="{0A6FA9DF-5F8A-486F-B478-B0989EB12675}">
      <dgm:prSet phldrT="[Texto]"/>
      <dgm:spPr/>
      <dgm:t>
        <a:bodyPr/>
        <a:lstStyle/>
        <a:p>
          <a:r>
            <a:rPr lang="es-NI" dirty="0"/>
            <a:t>ROLLBACK;</a:t>
          </a:r>
        </a:p>
      </dgm:t>
    </dgm:pt>
    <dgm:pt modelId="{D585079D-00A9-45F3-B461-A7408D7541D2}" type="parTrans" cxnId="{771DB616-5886-495D-AD6C-1F1EE1C28F9A}">
      <dgm:prSet/>
      <dgm:spPr/>
      <dgm:t>
        <a:bodyPr/>
        <a:lstStyle/>
        <a:p>
          <a:endParaRPr lang="es-NI"/>
        </a:p>
      </dgm:t>
    </dgm:pt>
    <dgm:pt modelId="{A8646602-6DFE-4AF7-A05E-F2576F1D0DF5}" type="sibTrans" cxnId="{771DB616-5886-495D-AD6C-1F1EE1C28F9A}">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5F483E2D-216B-4137-99B9-BD0AD894A754}" type="pres">
      <dgm:prSet presAssocID="{47053EEA-E1D0-48FA-AFD6-6E0FAEFA7BA2}" presName="parentText" presStyleLbl="node1" presStyleIdx="0" presStyleCnt="3">
        <dgm:presLayoutVars>
          <dgm:chMax val="0"/>
          <dgm:bulletEnabled val="1"/>
        </dgm:presLayoutVars>
      </dgm:prSet>
      <dgm:spPr/>
    </dgm:pt>
    <dgm:pt modelId="{B33FB90A-55B0-4A5F-B45F-97BE83891B29}" type="pres">
      <dgm:prSet presAssocID="{7310EB1F-4DF6-48F6-8785-18F50C7979D8}" presName="spacer" presStyleCnt="0"/>
      <dgm:spPr/>
    </dgm:pt>
    <dgm:pt modelId="{B98A973E-E70F-4A9A-A9D6-623A18EC3FE6}" type="pres">
      <dgm:prSet presAssocID="{3639A332-9795-498C-9F87-1514CC7960C4}" presName="parentText" presStyleLbl="node1" presStyleIdx="1" presStyleCnt="3">
        <dgm:presLayoutVars>
          <dgm:chMax val="0"/>
          <dgm:bulletEnabled val="1"/>
        </dgm:presLayoutVars>
      </dgm:prSet>
      <dgm:spPr/>
    </dgm:pt>
    <dgm:pt modelId="{D08B2434-4D4D-476A-BB80-C1E9244C67E8}" type="pres">
      <dgm:prSet presAssocID="{A36BEA14-57F6-4AD0-B67A-4D9C2C70D1BE}" presName="spacer" presStyleCnt="0"/>
      <dgm:spPr/>
    </dgm:pt>
    <dgm:pt modelId="{23B176F2-ABB2-4183-8D7F-861E2D16D4AD}" type="pres">
      <dgm:prSet presAssocID="{DF617094-4D2D-429C-A97F-DBB51F277AE7}" presName="parentText" presStyleLbl="node1" presStyleIdx="2" presStyleCnt="3">
        <dgm:presLayoutVars>
          <dgm:chMax val="0"/>
          <dgm:bulletEnabled val="1"/>
        </dgm:presLayoutVars>
      </dgm:prSet>
      <dgm:spPr/>
    </dgm:pt>
    <dgm:pt modelId="{13A814A8-D128-46CB-8FBE-35F0447BE042}" type="pres">
      <dgm:prSet presAssocID="{DF617094-4D2D-429C-A97F-DBB51F277AE7}" presName="childText" presStyleLbl="revTx" presStyleIdx="0" presStyleCnt="1">
        <dgm:presLayoutVars>
          <dgm:bulletEnabled val="1"/>
        </dgm:presLayoutVars>
      </dgm:prSet>
      <dgm:spPr/>
    </dgm:pt>
  </dgm:ptLst>
  <dgm:cxnLst>
    <dgm:cxn modelId="{771DB616-5886-495D-AD6C-1F1EE1C28F9A}" srcId="{DF617094-4D2D-429C-A97F-DBB51F277AE7}" destId="{0A6FA9DF-5F8A-486F-B478-B0989EB12675}" srcOrd="0" destOrd="0" parTransId="{D585079D-00A9-45F3-B461-A7408D7541D2}" sibTransId="{A8646602-6DFE-4AF7-A05E-F2576F1D0DF5}"/>
    <dgm:cxn modelId="{18F8FF39-0364-4506-A955-01F68455730B}" srcId="{F404398C-FCDF-4012-B25D-31A129E3DE38}" destId="{47053EEA-E1D0-48FA-AFD6-6E0FAEFA7BA2}" srcOrd="0" destOrd="0" parTransId="{B9E492A3-E76B-43B2-8604-F86205C502CE}" sibTransId="{7310EB1F-4DF6-48F6-8785-18F50C7979D8}"/>
    <dgm:cxn modelId="{17724969-4CAE-49B6-8522-EBD3139A10D2}" type="presOf" srcId="{0A6FA9DF-5F8A-486F-B478-B0989EB12675}" destId="{13A814A8-D128-46CB-8FBE-35F0447BE042}" srcOrd="0" destOrd="0" presId="urn:microsoft.com/office/officeart/2005/8/layout/vList2"/>
    <dgm:cxn modelId="{BA1B8250-D287-4AEF-9290-7416BA67EE65}" srcId="{F404398C-FCDF-4012-B25D-31A129E3DE38}" destId="{DF617094-4D2D-429C-A97F-DBB51F277AE7}" srcOrd="2" destOrd="0" parTransId="{F1B6B9B6-1EA6-42CD-9268-CE75321A841E}" sibTransId="{7449079B-545F-4117-BE96-AF0D9647B229}"/>
    <dgm:cxn modelId="{CCC2CF70-30E4-4E89-BA5A-BCE78E1B42DF}" type="presOf" srcId="{3639A332-9795-498C-9F87-1514CC7960C4}" destId="{B98A973E-E70F-4A9A-A9D6-623A18EC3FE6}" srcOrd="0" destOrd="0" presId="urn:microsoft.com/office/officeart/2005/8/layout/vList2"/>
    <dgm:cxn modelId="{DDCC2576-063A-44B9-9241-BA9EBB66E9C9}" type="presOf" srcId="{F404398C-FCDF-4012-B25D-31A129E3DE38}" destId="{5971924A-C665-4130-95A2-AD5929B0DFC6}" srcOrd="0" destOrd="0" presId="urn:microsoft.com/office/officeart/2005/8/layout/vList2"/>
    <dgm:cxn modelId="{2EF084C2-96AB-4754-85A0-FAED81C6DE99}" type="presOf" srcId="{47053EEA-E1D0-48FA-AFD6-6E0FAEFA7BA2}" destId="{5F483E2D-216B-4137-99B9-BD0AD894A754}" srcOrd="0" destOrd="0" presId="urn:microsoft.com/office/officeart/2005/8/layout/vList2"/>
    <dgm:cxn modelId="{219E59EE-E014-4A58-BF18-2E9822615E62}" type="presOf" srcId="{DF617094-4D2D-429C-A97F-DBB51F277AE7}" destId="{23B176F2-ABB2-4183-8D7F-861E2D16D4AD}" srcOrd="0" destOrd="0" presId="urn:microsoft.com/office/officeart/2005/8/layout/vList2"/>
    <dgm:cxn modelId="{5E848AFA-1DAD-4744-90C0-14C9AC29FE5C}" srcId="{F404398C-FCDF-4012-B25D-31A129E3DE38}" destId="{3639A332-9795-498C-9F87-1514CC7960C4}" srcOrd="1" destOrd="0" parTransId="{E97B44E1-7BBA-4B7B-8D83-F31AB1FED0CE}" sibTransId="{A36BEA14-57F6-4AD0-B67A-4D9C2C70D1BE}"/>
    <dgm:cxn modelId="{DC78EA29-25E4-4171-8B31-5FD6967BA742}" type="presParOf" srcId="{5971924A-C665-4130-95A2-AD5929B0DFC6}" destId="{5F483E2D-216B-4137-99B9-BD0AD894A754}" srcOrd="0" destOrd="0" presId="urn:microsoft.com/office/officeart/2005/8/layout/vList2"/>
    <dgm:cxn modelId="{38D2EA96-707C-4F53-806F-E08350E352F8}" type="presParOf" srcId="{5971924A-C665-4130-95A2-AD5929B0DFC6}" destId="{B33FB90A-55B0-4A5F-B45F-97BE83891B29}" srcOrd="1" destOrd="0" presId="urn:microsoft.com/office/officeart/2005/8/layout/vList2"/>
    <dgm:cxn modelId="{7E1B11E4-5849-4EE4-B129-187A0F5ED1C1}" type="presParOf" srcId="{5971924A-C665-4130-95A2-AD5929B0DFC6}" destId="{B98A973E-E70F-4A9A-A9D6-623A18EC3FE6}" srcOrd="2" destOrd="0" presId="urn:microsoft.com/office/officeart/2005/8/layout/vList2"/>
    <dgm:cxn modelId="{0388CD13-9EBB-43C6-BF7F-94435EFE4D91}" type="presParOf" srcId="{5971924A-C665-4130-95A2-AD5929B0DFC6}" destId="{D08B2434-4D4D-476A-BB80-C1E9244C67E8}" srcOrd="3" destOrd="0" presId="urn:microsoft.com/office/officeart/2005/8/layout/vList2"/>
    <dgm:cxn modelId="{82BE578D-642A-49B8-9556-4D2E6678C288}" type="presParOf" srcId="{5971924A-C665-4130-95A2-AD5929B0DFC6}" destId="{23B176F2-ABB2-4183-8D7F-861E2D16D4AD}" srcOrd="4" destOrd="0" presId="urn:microsoft.com/office/officeart/2005/8/layout/vList2"/>
    <dgm:cxn modelId="{64464A1B-BEB5-4AB7-BA80-D3F34CD19179}" type="presParOf" srcId="{5971924A-C665-4130-95A2-AD5929B0DFC6}" destId="{13A814A8-D128-46CB-8FBE-35F0447BE0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967C2749-7EF2-4A48-8059-BAD6DA9823E3}">
      <dgm:prSet/>
      <dgm:spPr/>
      <dgm:t>
        <a:bodyPr/>
        <a:lstStyle/>
        <a:p>
          <a:r>
            <a:rPr lang="es-NI" dirty="0"/>
            <a:t>Un SAVEPOINT es un punto en una transacción en el que puede revertir la transacción a un cierto punto sin revertir toda la transacción.</a:t>
          </a:r>
        </a:p>
      </dgm:t>
    </dgm:pt>
    <dgm:pt modelId="{ABC12BF4-341B-42DC-AAEC-D9671C21C3D7}" type="parTrans" cxnId="{3B14603E-73C8-4A31-A196-7EC1680804C0}">
      <dgm:prSet/>
      <dgm:spPr/>
      <dgm:t>
        <a:bodyPr/>
        <a:lstStyle/>
        <a:p>
          <a:endParaRPr lang="es-NI"/>
        </a:p>
      </dgm:t>
    </dgm:pt>
    <dgm:pt modelId="{57F699A6-9AC7-4559-847A-40CFF6921BB4}" type="sibTrans" cxnId="{3B14603E-73C8-4A31-A196-7EC1680804C0}">
      <dgm:prSet/>
      <dgm:spPr/>
      <dgm:t>
        <a:bodyPr/>
        <a:lstStyle/>
        <a:p>
          <a:endParaRPr lang="es-NI"/>
        </a:p>
      </dgm:t>
    </dgm:pt>
    <dgm:pt modelId="{B131990B-9931-46AE-A1F4-BAE144DEA942}">
      <dgm:prSet phldrT="[Texto]"/>
      <dgm:spPr/>
      <dgm:t>
        <a:bodyPr/>
        <a:lstStyle/>
        <a:p>
          <a:r>
            <a:rPr lang="es-NI" dirty="0"/>
            <a:t>Sintaxis</a:t>
          </a:r>
        </a:p>
      </dgm:t>
    </dgm:pt>
    <dgm:pt modelId="{09245C95-86FA-43CB-94D0-CDF35B7767AA}" type="parTrans" cxnId="{E4B75CC8-1F63-45CF-A4FD-BE255B44689C}">
      <dgm:prSet/>
      <dgm:spPr/>
      <dgm:t>
        <a:bodyPr/>
        <a:lstStyle/>
        <a:p>
          <a:endParaRPr lang="es-NI"/>
        </a:p>
      </dgm:t>
    </dgm:pt>
    <dgm:pt modelId="{97D88F49-0999-4723-BE77-8DF1E1EF254C}" type="sibTrans" cxnId="{E4B75CC8-1F63-45CF-A4FD-BE255B44689C}">
      <dgm:prSet/>
      <dgm:spPr/>
      <dgm:t>
        <a:bodyPr/>
        <a:lstStyle/>
        <a:p>
          <a:endParaRPr lang="es-NI"/>
        </a:p>
      </dgm:t>
    </dgm:pt>
    <dgm:pt modelId="{97856B39-B71A-4055-9CCC-41C43D9AA52C}">
      <dgm:prSet phldrT="[Texto]"/>
      <dgm:spPr/>
      <dgm:t>
        <a:bodyPr/>
        <a:lstStyle/>
        <a:p>
          <a:r>
            <a:rPr lang="es-NI" dirty="0"/>
            <a:t>SAVEPOINT NOMBRE;</a:t>
          </a:r>
        </a:p>
      </dgm:t>
    </dgm:pt>
    <dgm:pt modelId="{6C9A4925-C8BD-4BB9-8125-D21A4EA13C66}" type="parTrans" cxnId="{CC7D51F9-3D64-4797-979E-772691F739BB}">
      <dgm:prSet/>
      <dgm:spPr/>
      <dgm:t>
        <a:bodyPr/>
        <a:lstStyle/>
        <a:p>
          <a:endParaRPr lang="es-NI"/>
        </a:p>
      </dgm:t>
    </dgm:pt>
    <dgm:pt modelId="{F3E6CED2-D1BE-4EEA-9860-07615007A164}" type="sibTrans" cxnId="{CC7D51F9-3D64-4797-979E-772691F739BB}">
      <dgm:prSet/>
      <dgm:spPr/>
      <dgm:t>
        <a:bodyPr/>
        <a:lstStyle/>
        <a:p>
          <a:endParaRPr lang="es-NI"/>
        </a:p>
      </dgm:t>
    </dgm:pt>
    <dgm:pt modelId="{703D5A8E-921A-4EC5-BCC4-D1216E6EE26D}">
      <dgm:prSet phldrT="[Texto]"/>
      <dgm:spPr/>
      <dgm:t>
        <a:bodyPr/>
        <a:lstStyle/>
        <a:p>
          <a:r>
            <a:rPr lang="es-NI" dirty="0"/>
            <a:t>Este comando sirve solo en la creación de un SAVEPOINT entre todas las declaraciones transaccionales</a:t>
          </a:r>
        </a:p>
      </dgm:t>
    </dgm:pt>
    <dgm:pt modelId="{6B95E5E6-0B8F-41DB-B6DF-E37139F7CB57}" type="parTrans" cxnId="{C2EE98F5-512C-4EF7-BF13-9273377DD8D9}">
      <dgm:prSet/>
      <dgm:spPr/>
      <dgm:t>
        <a:bodyPr/>
        <a:lstStyle/>
        <a:p>
          <a:endParaRPr lang="es-NI"/>
        </a:p>
      </dgm:t>
    </dgm:pt>
    <dgm:pt modelId="{076F1CFC-61BC-4173-96D6-B3E4B297945F}" type="sibTrans" cxnId="{C2EE98F5-512C-4EF7-BF13-9273377DD8D9}">
      <dgm:prSet/>
      <dgm:spPr/>
      <dgm:t>
        <a:bodyPr/>
        <a:lstStyle/>
        <a:p>
          <a:endParaRPr lang="es-NI"/>
        </a:p>
      </dgm:t>
    </dgm:pt>
    <dgm:pt modelId="{5A948198-4802-4D56-8BBB-5E74A4F95D0B}">
      <dgm:prSet phldrT="[Texto]"/>
      <dgm:spPr/>
      <dgm:t>
        <a:bodyPr/>
        <a:lstStyle/>
        <a:p>
          <a:r>
            <a:rPr lang="es-NI" dirty="0"/>
            <a:t>El comando ROLLBACK se utiliza para deshacer un grupo de transacciones.</a:t>
          </a:r>
        </a:p>
      </dgm:t>
    </dgm:pt>
    <dgm:pt modelId="{E406E830-D7C2-4B23-B9EE-D36A4F6C90D1}" type="parTrans" cxnId="{798C668B-6D63-4481-8A98-969611644A35}">
      <dgm:prSet/>
      <dgm:spPr/>
      <dgm:t>
        <a:bodyPr/>
        <a:lstStyle/>
        <a:p>
          <a:endParaRPr lang="es-NI"/>
        </a:p>
      </dgm:t>
    </dgm:pt>
    <dgm:pt modelId="{129BED0E-9781-436F-B834-49E7ECF7F10D}" type="sibTrans" cxnId="{798C668B-6D63-4481-8A98-969611644A35}">
      <dgm:prSet/>
      <dgm:spPr/>
      <dgm:t>
        <a:bodyPr/>
        <a:lstStyle/>
        <a:p>
          <a:endParaRPr lang="es-NI"/>
        </a:p>
      </dgm:t>
    </dgm:pt>
    <dgm:pt modelId="{B4FF3C7B-28F0-452F-AF22-8C8A40C715ED}">
      <dgm:prSet phldrT="[Texto]"/>
      <dgm:spPr/>
      <dgm:t>
        <a:bodyPr/>
        <a:lstStyle/>
        <a:p>
          <a:r>
            <a:rPr lang="es-NI"/>
            <a:t>La sintaxis para revertir a SAVEPOINT es la que se muestra a continuación.</a:t>
          </a:r>
          <a:endParaRPr lang="es-NI" dirty="0"/>
        </a:p>
      </dgm:t>
    </dgm:pt>
    <dgm:pt modelId="{3E07A658-DC34-49B6-9202-EFF196EAF30B}" type="parTrans" cxnId="{FBBA7716-C695-42F8-9662-E8DBAF474A3E}">
      <dgm:prSet/>
      <dgm:spPr/>
      <dgm:t>
        <a:bodyPr/>
        <a:lstStyle/>
        <a:p>
          <a:endParaRPr lang="es-NI"/>
        </a:p>
      </dgm:t>
    </dgm:pt>
    <dgm:pt modelId="{7642F375-F4DD-4BFD-B49A-96A6BEA41E25}" type="sibTrans" cxnId="{FBBA7716-C695-42F8-9662-E8DBAF474A3E}">
      <dgm:prSet/>
      <dgm:spPr/>
      <dgm:t>
        <a:bodyPr/>
        <a:lstStyle/>
        <a:p>
          <a:endParaRPr lang="es-NI"/>
        </a:p>
      </dgm:t>
    </dgm:pt>
    <dgm:pt modelId="{AF3745EF-BFBD-4BF6-A98E-9DA60DD1A695}">
      <dgm:prSet phldrT="[Texto]"/>
      <dgm:spPr/>
      <dgm:t>
        <a:bodyPr/>
        <a:lstStyle/>
        <a:p>
          <a:r>
            <a:rPr lang="es-NI" dirty="0"/>
            <a:t>ROLLBACK TO NOMBRE;</a:t>
          </a:r>
        </a:p>
      </dgm:t>
    </dgm:pt>
    <dgm:pt modelId="{7561726B-8A33-412F-89B3-8D4A0D97585A}" type="parTrans" cxnId="{E1BCD223-12AC-45F9-9452-75151F29537A}">
      <dgm:prSet/>
      <dgm:spPr/>
      <dgm:t>
        <a:bodyPr/>
        <a:lstStyle/>
        <a:p>
          <a:endParaRPr lang="es-NI"/>
        </a:p>
      </dgm:t>
    </dgm:pt>
    <dgm:pt modelId="{BAD31099-4995-4C14-945F-485F5E3F545D}" type="sibTrans" cxnId="{E1BCD223-12AC-45F9-9452-75151F29537A}">
      <dgm:prSet/>
      <dgm:spPr/>
      <dgm:t>
        <a:bodyPr/>
        <a:lstStyle/>
        <a:p>
          <a:endParaRPr lang="es-NI"/>
        </a:p>
      </dgm:t>
    </dgm:pt>
    <dgm:pt modelId="{2343C96F-5599-487E-8A7A-F2ED713D1462}">
      <dgm:prSet phldrT="[Texto]"/>
      <dgm:spPr/>
      <dgm:t>
        <a:bodyPr/>
        <a:lstStyle/>
        <a:p>
          <a:r>
            <a:rPr lang="es-NI" dirty="0"/>
            <a:t>SAVE TRANSACTION NOMBRE;</a:t>
          </a:r>
        </a:p>
      </dgm:t>
    </dgm:pt>
    <dgm:pt modelId="{55857684-FBB1-42D3-8E3E-311D9133F0E8}" type="parTrans" cxnId="{D37AF553-590A-4A18-8292-62E355151FA1}">
      <dgm:prSet/>
      <dgm:spPr/>
      <dgm:t>
        <a:bodyPr/>
        <a:lstStyle/>
        <a:p>
          <a:endParaRPr lang="es-NI"/>
        </a:p>
      </dgm:t>
    </dgm:pt>
    <dgm:pt modelId="{E69068F9-C9C1-423E-A542-991B2A57A7BA}" type="sibTrans" cxnId="{D37AF553-590A-4A18-8292-62E355151FA1}">
      <dgm:prSet/>
      <dgm:spPr/>
      <dgm:t>
        <a:bodyPr/>
        <a:lstStyle/>
        <a:p>
          <a:endParaRPr lang="es-NI"/>
        </a:p>
      </dgm:t>
    </dgm:pt>
    <dgm:pt modelId="{412FE94A-3E41-4F86-9074-67306243A971}">
      <dgm:prSet phldrT="[Texto]"/>
      <dgm:spPr/>
      <dgm:t>
        <a:bodyPr/>
        <a:lstStyle/>
        <a:p>
          <a:r>
            <a:rPr lang="es-NI" dirty="0"/>
            <a:t>ROLLBACK TRANSACTION NOMBRE;</a:t>
          </a:r>
        </a:p>
      </dgm:t>
    </dgm:pt>
    <dgm:pt modelId="{0EDDC507-6D53-45A4-92B4-0A6BD565D6D6}" type="parTrans" cxnId="{5A876EAB-2137-4031-A494-12754582E6A4}">
      <dgm:prSet/>
      <dgm:spPr/>
      <dgm:t>
        <a:bodyPr/>
        <a:lstStyle/>
        <a:p>
          <a:endParaRPr lang="es-NI"/>
        </a:p>
      </dgm:t>
    </dgm:pt>
    <dgm:pt modelId="{17B8BFAE-950B-4C17-9C7A-8DC40C3ED29C}" type="sibTrans" cxnId="{5A876EAB-2137-4031-A494-12754582E6A4}">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8FDFF2AC-7870-4360-B671-353EA008DF82}" type="pres">
      <dgm:prSet presAssocID="{967C2749-7EF2-4A48-8059-BAD6DA9823E3}" presName="parentText" presStyleLbl="node1" presStyleIdx="0" presStyleCnt="5">
        <dgm:presLayoutVars>
          <dgm:chMax val="0"/>
          <dgm:bulletEnabled val="1"/>
        </dgm:presLayoutVars>
      </dgm:prSet>
      <dgm:spPr/>
    </dgm:pt>
    <dgm:pt modelId="{6627B83B-6D86-4A0C-9333-F0F5DCAE6527}" type="pres">
      <dgm:prSet presAssocID="{57F699A6-9AC7-4559-847A-40CFF6921BB4}" presName="spacer" presStyleCnt="0"/>
      <dgm:spPr/>
    </dgm:pt>
    <dgm:pt modelId="{FE6381B7-970D-462A-A0F2-002EDAE1F907}" type="pres">
      <dgm:prSet presAssocID="{B131990B-9931-46AE-A1F4-BAE144DEA942}" presName="parentText" presStyleLbl="node1" presStyleIdx="1" presStyleCnt="5">
        <dgm:presLayoutVars>
          <dgm:chMax val="0"/>
          <dgm:bulletEnabled val="1"/>
        </dgm:presLayoutVars>
      </dgm:prSet>
      <dgm:spPr/>
    </dgm:pt>
    <dgm:pt modelId="{53D25376-8E41-474C-90DC-A49BAA9F6484}" type="pres">
      <dgm:prSet presAssocID="{B131990B-9931-46AE-A1F4-BAE144DEA942}" presName="childText" presStyleLbl="revTx" presStyleIdx="0" presStyleCnt="2">
        <dgm:presLayoutVars>
          <dgm:bulletEnabled val="1"/>
        </dgm:presLayoutVars>
      </dgm:prSet>
      <dgm:spPr/>
    </dgm:pt>
    <dgm:pt modelId="{9867FFA4-B5F4-448C-A541-8C97A5861D61}" type="pres">
      <dgm:prSet presAssocID="{703D5A8E-921A-4EC5-BCC4-D1216E6EE26D}" presName="parentText" presStyleLbl="node1" presStyleIdx="2" presStyleCnt="5">
        <dgm:presLayoutVars>
          <dgm:chMax val="0"/>
          <dgm:bulletEnabled val="1"/>
        </dgm:presLayoutVars>
      </dgm:prSet>
      <dgm:spPr/>
    </dgm:pt>
    <dgm:pt modelId="{D21D2DE8-A806-4BC0-880A-2BFF36803A8F}" type="pres">
      <dgm:prSet presAssocID="{076F1CFC-61BC-4173-96D6-B3E4B297945F}" presName="spacer" presStyleCnt="0"/>
      <dgm:spPr/>
    </dgm:pt>
    <dgm:pt modelId="{0B29DBA4-F602-40B9-BD02-A2C092AA25A4}" type="pres">
      <dgm:prSet presAssocID="{5A948198-4802-4D56-8BBB-5E74A4F95D0B}" presName="parentText" presStyleLbl="node1" presStyleIdx="3" presStyleCnt="5">
        <dgm:presLayoutVars>
          <dgm:chMax val="0"/>
          <dgm:bulletEnabled val="1"/>
        </dgm:presLayoutVars>
      </dgm:prSet>
      <dgm:spPr/>
    </dgm:pt>
    <dgm:pt modelId="{091CC28C-83D8-4D23-9610-11B992F1CE5B}" type="pres">
      <dgm:prSet presAssocID="{129BED0E-9781-436F-B834-49E7ECF7F10D}" presName="spacer" presStyleCnt="0"/>
      <dgm:spPr/>
    </dgm:pt>
    <dgm:pt modelId="{12FE565C-AB8A-4473-8536-3C3D31AAFED3}" type="pres">
      <dgm:prSet presAssocID="{B4FF3C7B-28F0-452F-AF22-8C8A40C715ED}" presName="parentText" presStyleLbl="node1" presStyleIdx="4" presStyleCnt="5">
        <dgm:presLayoutVars>
          <dgm:chMax val="0"/>
          <dgm:bulletEnabled val="1"/>
        </dgm:presLayoutVars>
      </dgm:prSet>
      <dgm:spPr/>
    </dgm:pt>
    <dgm:pt modelId="{826805C9-4EFF-4575-8CD9-2BF01E38BC9C}" type="pres">
      <dgm:prSet presAssocID="{B4FF3C7B-28F0-452F-AF22-8C8A40C715ED}" presName="childText" presStyleLbl="revTx" presStyleIdx="1" presStyleCnt="2">
        <dgm:presLayoutVars>
          <dgm:bulletEnabled val="1"/>
        </dgm:presLayoutVars>
      </dgm:prSet>
      <dgm:spPr/>
    </dgm:pt>
  </dgm:ptLst>
  <dgm:cxnLst>
    <dgm:cxn modelId="{FBBA7716-C695-42F8-9662-E8DBAF474A3E}" srcId="{F404398C-FCDF-4012-B25D-31A129E3DE38}" destId="{B4FF3C7B-28F0-452F-AF22-8C8A40C715ED}" srcOrd="4" destOrd="0" parTransId="{3E07A658-DC34-49B6-9202-EFF196EAF30B}" sibTransId="{7642F375-F4DD-4BFD-B49A-96A6BEA41E25}"/>
    <dgm:cxn modelId="{E1BCD223-12AC-45F9-9452-75151F29537A}" srcId="{B4FF3C7B-28F0-452F-AF22-8C8A40C715ED}" destId="{AF3745EF-BFBD-4BF6-A98E-9DA60DD1A695}" srcOrd="0" destOrd="0" parTransId="{7561726B-8A33-412F-89B3-8D4A0D97585A}" sibTransId="{BAD31099-4995-4C14-945F-485F5E3F545D}"/>
    <dgm:cxn modelId="{3B14603E-73C8-4A31-A196-7EC1680804C0}" srcId="{F404398C-FCDF-4012-B25D-31A129E3DE38}" destId="{967C2749-7EF2-4A48-8059-BAD6DA9823E3}" srcOrd="0" destOrd="0" parTransId="{ABC12BF4-341B-42DC-AAEC-D9671C21C3D7}" sibTransId="{57F699A6-9AC7-4559-847A-40CFF6921BB4}"/>
    <dgm:cxn modelId="{399ABF69-032B-41AC-8FF1-94AAFF845FE9}" type="presOf" srcId="{97856B39-B71A-4055-9CCC-41C43D9AA52C}" destId="{53D25376-8E41-474C-90DC-A49BAA9F6484}" srcOrd="0" destOrd="0" presId="urn:microsoft.com/office/officeart/2005/8/layout/vList2"/>
    <dgm:cxn modelId="{4F3B2372-7FCF-48C9-A401-9C0893235927}" type="presOf" srcId="{B131990B-9931-46AE-A1F4-BAE144DEA942}" destId="{FE6381B7-970D-462A-A0F2-002EDAE1F907}" srcOrd="0" destOrd="0" presId="urn:microsoft.com/office/officeart/2005/8/layout/vList2"/>
    <dgm:cxn modelId="{958C8E53-877A-4594-8AE9-D00F52D74A19}" type="presOf" srcId="{AF3745EF-BFBD-4BF6-A98E-9DA60DD1A695}" destId="{826805C9-4EFF-4575-8CD9-2BF01E38BC9C}" srcOrd="0" destOrd="0" presId="urn:microsoft.com/office/officeart/2005/8/layout/vList2"/>
    <dgm:cxn modelId="{D37AF553-590A-4A18-8292-62E355151FA1}" srcId="{B131990B-9931-46AE-A1F4-BAE144DEA942}" destId="{2343C96F-5599-487E-8A7A-F2ED713D1462}" srcOrd="1" destOrd="0" parTransId="{55857684-FBB1-42D3-8E3E-311D9133F0E8}" sibTransId="{E69068F9-C9C1-423E-A542-991B2A57A7BA}"/>
    <dgm:cxn modelId="{F9697654-55AC-4EE4-94CE-B7AF8A6C8A21}" type="presOf" srcId="{2343C96F-5599-487E-8A7A-F2ED713D1462}" destId="{53D25376-8E41-474C-90DC-A49BAA9F6484}" srcOrd="0" destOrd="1" presId="urn:microsoft.com/office/officeart/2005/8/layout/vList2"/>
    <dgm:cxn modelId="{DDCC2576-063A-44B9-9241-BA9EBB66E9C9}" type="presOf" srcId="{F404398C-FCDF-4012-B25D-31A129E3DE38}" destId="{5971924A-C665-4130-95A2-AD5929B0DFC6}" srcOrd="0" destOrd="0" presId="urn:microsoft.com/office/officeart/2005/8/layout/vList2"/>
    <dgm:cxn modelId="{798C668B-6D63-4481-8A98-969611644A35}" srcId="{F404398C-FCDF-4012-B25D-31A129E3DE38}" destId="{5A948198-4802-4D56-8BBB-5E74A4F95D0B}" srcOrd="3" destOrd="0" parTransId="{E406E830-D7C2-4B23-B9EE-D36A4F6C90D1}" sibTransId="{129BED0E-9781-436F-B834-49E7ECF7F10D}"/>
    <dgm:cxn modelId="{38095890-E5B8-4494-8E9F-C552F0561BC6}" type="presOf" srcId="{412FE94A-3E41-4F86-9074-67306243A971}" destId="{826805C9-4EFF-4575-8CD9-2BF01E38BC9C}" srcOrd="0" destOrd="1" presId="urn:microsoft.com/office/officeart/2005/8/layout/vList2"/>
    <dgm:cxn modelId="{5A876EAB-2137-4031-A494-12754582E6A4}" srcId="{B4FF3C7B-28F0-452F-AF22-8C8A40C715ED}" destId="{412FE94A-3E41-4F86-9074-67306243A971}" srcOrd="1" destOrd="0" parTransId="{0EDDC507-6D53-45A4-92B4-0A6BD565D6D6}" sibTransId="{17B8BFAE-950B-4C17-9C7A-8DC40C3ED29C}"/>
    <dgm:cxn modelId="{DAAC53BB-1ACD-41DA-99E9-649FC35FA52D}" type="presOf" srcId="{967C2749-7EF2-4A48-8059-BAD6DA9823E3}" destId="{8FDFF2AC-7870-4360-B671-353EA008DF82}" srcOrd="0" destOrd="0" presId="urn:microsoft.com/office/officeart/2005/8/layout/vList2"/>
    <dgm:cxn modelId="{E5D418C3-A7D5-480D-89C5-2D9580518A91}" type="presOf" srcId="{703D5A8E-921A-4EC5-BCC4-D1216E6EE26D}" destId="{9867FFA4-B5F4-448C-A541-8C97A5861D61}" srcOrd="0" destOrd="0" presId="urn:microsoft.com/office/officeart/2005/8/layout/vList2"/>
    <dgm:cxn modelId="{E4B75CC8-1F63-45CF-A4FD-BE255B44689C}" srcId="{F404398C-FCDF-4012-B25D-31A129E3DE38}" destId="{B131990B-9931-46AE-A1F4-BAE144DEA942}" srcOrd="1" destOrd="0" parTransId="{09245C95-86FA-43CB-94D0-CDF35B7767AA}" sibTransId="{97D88F49-0999-4723-BE77-8DF1E1EF254C}"/>
    <dgm:cxn modelId="{F776A2F4-EF47-4656-B054-7549241F5D7D}" type="presOf" srcId="{5A948198-4802-4D56-8BBB-5E74A4F95D0B}" destId="{0B29DBA4-F602-40B9-BD02-A2C092AA25A4}" srcOrd="0" destOrd="0" presId="urn:microsoft.com/office/officeart/2005/8/layout/vList2"/>
    <dgm:cxn modelId="{C2EE98F5-512C-4EF7-BF13-9273377DD8D9}" srcId="{F404398C-FCDF-4012-B25D-31A129E3DE38}" destId="{703D5A8E-921A-4EC5-BCC4-D1216E6EE26D}" srcOrd="2" destOrd="0" parTransId="{6B95E5E6-0B8F-41DB-B6DF-E37139F7CB57}" sibTransId="{076F1CFC-61BC-4173-96D6-B3E4B297945F}"/>
    <dgm:cxn modelId="{3CF5FFF8-A757-4A60-A80F-7401EA106D88}" type="presOf" srcId="{B4FF3C7B-28F0-452F-AF22-8C8A40C715ED}" destId="{12FE565C-AB8A-4473-8536-3C3D31AAFED3}" srcOrd="0" destOrd="0" presId="urn:microsoft.com/office/officeart/2005/8/layout/vList2"/>
    <dgm:cxn modelId="{CC7D51F9-3D64-4797-979E-772691F739BB}" srcId="{B131990B-9931-46AE-A1F4-BAE144DEA942}" destId="{97856B39-B71A-4055-9CCC-41C43D9AA52C}" srcOrd="0" destOrd="0" parTransId="{6C9A4925-C8BD-4BB9-8125-D21A4EA13C66}" sibTransId="{F3E6CED2-D1BE-4EEA-9860-07615007A164}"/>
    <dgm:cxn modelId="{BC04C24A-0DE8-412B-B4E5-F3DEF89084E6}" type="presParOf" srcId="{5971924A-C665-4130-95A2-AD5929B0DFC6}" destId="{8FDFF2AC-7870-4360-B671-353EA008DF82}" srcOrd="0" destOrd="0" presId="urn:microsoft.com/office/officeart/2005/8/layout/vList2"/>
    <dgm:cxn modelId="{601DCCE8-02E0-4816-88CF-4AC85D718E73}" type="presParOf" srcId="{5971924A-C665-4130-95A2-AD5929B0DFC6}" destId="{6627B83B-6D86-4A0C-9333-F0F5DCAE6527}" srcOrd="1" destOrd="0" presId="urn:microsoft.com/office/officeart/2005/8/layout/vList2"/>
    <dgm:cxn modelId="{F326BB36-09EF-4572-B754-6FFAF8869511}" type="presParOf" srcId="{5971924A-C665-4130-95A2-AD5929B0DFC6}" destId="{FE6381B7-970D-462A-A0F2-002EDAE1F907}" srcOrd="2" destOrd="0" presId="urn:microsoft.com/office/officeart/2005/8/layout/vList2"/>
    <dgm:cxn modelId="{0302BFB9-A3CE-4A9F-984F-6030E562CB62}" type="presParOf" srcId="{5971924A-C665-4130-95A2-AD5929B0DFC6}" destId="{53D25376-8E41-474C-90DC-A49BAA9F6484}" srcOrd="3" destOrd="0" presId="urn:microsoft.com/office/officeart/2005/8/layout/vList2"/>
    <dgm:cxn modelId="{8477999D-896F-4A46-89C4-0592E5023FB9}" type="presParOf" srcId="{5971924A-C665-4130-95A2-AD5929B0DFC6}" destId="{9867FFA4-B5F4-448C-A541-8C97A5861D61}" srcOrd="4" destOrd="0" presId="urn:microsoft.com/office/officeart/2005/8/layout/vList2"/>
    <dgm:cxn modelId="{FCAC5BAB-BB33-4C80-A89E-216C6295E585}" type="presParOf" srcId="{5971924A-C665-4130-95A2-AD5929B0DFC6}" destId="{D21D2DE8-A806-4BC0-880A-2BFF36803A8F}" srcOrd="5" destOrd="0" presId="urn:microsoft.com/office/officeart/2005/8/layout/vList2"/>
    <dgm:cxn modelId="{02AE7501-D77A-4B07-BBC9-EE4949A8CDAC}" type="presParOf" srcId="{5971924A-C665-4130-95A2-AD5929B0DFC6}" destId="{0B29DBA4-F602-40B9-BD02-A2C092AA25A4}" srcOrd="6" destOrd="0" presId="urn:microsoft.com/office/officeart/2005/8/layout/vList2"/>
    <dgm:cxn modelId="{25F678C9-81EB-4B92-AA10-A8541A958451}" type="presParOf" srcId="{5971924A-C665-4130-95A2-AD5929B0DFC6}" destId="{091CC28C-83D8-4D23-9610-11B992F1CE5B}" srcOrd="7" destOrd="0" presId="urn:microsoft.com/office/officeart/2005/8/layout/vList2"/>
    <dgm:cxn modelId="{83E225FA-AB34-4365-80DA-1689A79D3637}" type="presParOf" srcId="{5971924A-C665-4130-95A2-AD5929B0DFC6}" destId="{12FE565C-AB8A-4473-8536-3C3D31AAFED3}" srcOrd="8" destOrd="0" presId="urn:microsoft.com/office/officeart/2005/8/layout/vList2"/>
    <dgm:cxn modelId="{7004B6F7-F6D6-4980-B7D9-5F330C05A779}" type="presParOf" srcId="{5971924A-C665-4130-95A2-AD5929B0DFC6}" destId="{826805C9-4EFF-4575-8CD9-2BF01E38BC9C}"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BBA1568C-ABC4-4050-8777-718EFDB0CC47}">
      <dgm:prSet/>
      <dgm:spPr/>
      <dgm:t>
        <a:bodyPr/>
        <a:lstStyle/>
        <a:p>
          <a:r>
            <a:rPr lang="es-NI" dirty="0"/>
            <a:t>Al igual que C #, SQL Server también tiene un modelo de excepción para manejar las excepciones y errores que ocurren en las declaraciones T-SQL. </a:t>
          </a:r>
        </a:p>
      </dgm:t>
    </dgm:pt>
    <dgm:pt modelId="{C5B10B35-53C1-4209-A0EC-6FE706324346}" type="parTrans" cxnId="{A7D89E3A-6638-4207-949D-DF105789BC01}">
      <dgm:prSet/>
      <dgm:spPr/>
      <dgm:t>
        <a:bodyPr/>
        <a:lstStyle/>
        <a:p>
          <a:endParaRPr lang="es-NI"/>
        </a:p>
      </dgm:t>
    </dgm:pt>
    <dgm:pt modelId="{C326C031-0A4E-497F-A514-D0B6A1BB3129}" type="sibTrans" cxnId="{A7D89E3A-6638-4207-949D-DF105789BC01}">
      <dgm:prSet/>
      <dgm:spPr/>
      <dgm:t>
        <a:bodyPr/>
        <a:lstStyle/>
        <a:p>
          <a:endParaRPr lang="es-NI"/>
        </a:p>
      </dgm:t>
    </dgm:pt>
    <dgm:pt modelId="{2192C7D5-DA21-44EF-91EC-869B29CA7190}">
      <dgm:prSet/>
      <dgm:spPr/>
      <dgm:t>
        <a:bodyPr/>
        <a:lstStyle/>
        <a:p>
          <a:r>
            <a:rPr lang="es-NI" dirty="0"/>
            <a:t>Para manejar la excepción en </a:t>
          </a:r>
          <a:r>
            <a:rPr lang="es-NI" dirty="0" err="1"/>
            <a:t>Sql</a:t>
          </a:r>
          <a:r>
            <a:rPr lang="es-NI" dirty="0"/>
            <a:t> Server, tenemos bloques TRY..CATCH. </a:t>
          </a:r>
        </a:p>
      </dgm:t>
    </dgm:pt>
    <dgm:pt modelId="{476DFCC5-FB73-4B7F-B3F7-A26DC6C01B50}" type="parTrans" cxnId="{C55AE766-2E5E-4C49-A0AF-97EBBFC2186A}">
      <dgm:prSet/>
      <dgm:spPr/>
      <dgm:t>
        <a:bodyPr/>
        <a:lstStyle/>
        <a:p>
          <a:endParaRPr lang="es-NI"/>
        </a:p>
      </dgm:t>
    </dgm:pt>
    <dgm:pt modelId="{38ACB8F0-78EA-43D9-8742-34B2A48BB35D}" type="sibTrans" cxnId="{C55AE766-2E5E-4C49-A0AF-97EBBFC2186A}">
      <dgm:prSet/>
      <dgm:spPr/>
      <dgm:t>
        <a:bodyPr/>
        <a:lstStyle/>
        <a:p>
          <a:endParaRPr lang="es-NI"/>
        </a:p>
      </dgm:t>
    </dgm:pt>
    <dgm:pt modelId="{18BE1710-2970-4AD0-9049-48BA0257A332}">
      <dgm:prSet/>
      <dgm:spPr/>
      <dgm:t>
        <a:bodyPr/>
        <a:lstStyle/>
        <a:p>
          <a:r>
            <a:rPr lang="es-NI" dirty="0"/>
            <a:t>Ponemos sentencias T-SQL en el bloque TRY y para manejar la excepción escribimos código en el bloque CATCH. </a:t>
          </a:r>
        </a:p>
      </dgm:t>
    </dgm:pt>
    <dgm:pt modelId="{D4A9F856-BA8C-4D8A-982A-61BE70447ABF}" type="parTrans" cxnId="{E0C14A37-0B8B-4A60-A635-D3DD96F8E1C1}">
      <dgm:prSet/>
      <dgm:spPr/>
      <dgm:t>
        <a:bodyPr/>
        <a:lstStyle/>
        <a:p>
          <a:endParaRPr lang="es-NI"/>
        </a:p>
      </dgm:t>
    </dgm:pt>
    <dgm:pt modelId="{59B3A624-1599-474A-84DE-55B05BF8DC91}" type="sibTrans" cxnId="{E0C14A37-0B8B-4A60-A635-D3DD96F8E1C1}">
      <dgm:prSet/>
      <dgm:spPr/>
      <dgm:t>
        <a:bodyPr/>
        <a:lstStyle/>
        <a:p>
          <a:endParaRPr lang="es-NI"/>
        </a:p>
      </dgm:t>
    </dgm:pt>
    <dgm:pt modelId="{C52A6974-3F70-46DF-874F-8D718C9809A9}">
      <dgm:prSet/>
      <dgm:spPr/>
      <dgm:t>
        <a:bodyPr/>
        <a:lstStyle/>
        <a:p>
          <a:r>
            <a:rPr lang="es-NI" dirty="0"/>
            <a:t>Si hay un error en el código dentro del bloque TRY, el control saltará automáticamente a los bloques CATCH correspondientes. </a:t>
          </a:r>
        </a:p>
      </dgm:t>
    </dgm:pt>
    <dgm:pt modelId="{D1469730-97BE-4CF8-B16E-BAB77402F587}" type="parTrans" cxnId="{8F1DF13E-9AB3-4BAC-A9EB-526CEF42B0E4}">
      <dgm:prSet/>
      <dgm:spPr/>
      <dgm:t>
        <a:bodyPr/>
        <a:lstStyle/>
        <a:p>
          <a:endParaRPr lang="es-NI"/>
        </a:p>
      </dgm:t>
    </dgm:pt>
    <dgm:pt modelId="{77BAD64C-B56F-4D97-A563-DF7853C7085E}" type="sibTrans" cxnId="{8F1DF13E-9AB3-4BAC-A9EB-526CEF42B0E4}">
      <dgm:prSet/>
      <dgm:spPr/>
      <dgm:t>
        <a:bodyPr/>
        <a:lstStyle/>
        <a:p>
          <a:endParaRPr lang="es-NI"/>
        </a:p>
      </dgm:t>
    </dgm:pt>
    <dgm:pt modelId="{638F4EF6-F0BD-400F-8516-96551CF86824}">
      <dgm:prSet/>
      <dgm:spPr/>
      <dgm:t>
        <a:bodyPr/>
        <a:lstStyle/>
        <a:p>
          <a:r>
            <a:rPr lang="es-NI" dirty="0"/>
            <a:t>En </a:t>
          </a:r>
          <a:r>
            <a:rPr lang="es-NI" dirty="0" err="1"/>
            <a:t>Sql</a:t>
          </a:r>
          <a:r>
            <a:rPr lang="es-NI" dirty="0"/>
            <a:t> Server, contra un bloque Try, solo podemos tener un bloque CATCH.</a:t>
          </a:r>
        </a:p>
      </dgm:t>
    </dgm:pt>
    <dgm:pt modelId="{3B55678C-EEB3-46E1-B3BB-343E54C9F73C}" type="parTrans" cxnId="{FDA200BA-36C8-4CDD-8E7F-5AE03A6C4DED}">
      <dgm:prSet/>
      <dgm:spPr/>
      <dgm:t>
        <a:bodyPr/>
        <a:lstStyle/>
        <a:p>
          <a:endParaRPr lang="es-NI"/>
        </a:p>
      </dgm:t>
    </dgm:pt>
    <dgm:pt modelId="{90BB1D2C-0F2E-4D5A-8372-6959B63B5226}" type="sibTrans" cxnId="{FDA200BA-36C8-4CDD-8E7F-5AE03A6C4DED}">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250796F0-01EC-4AEE-B6E8-294D3851985B}" type="pres">
      <dgm:prSet presAssocID="{BBA1568C-ABC4-4050-8777-718EFDB0CC47}" presName="parentText" presStyleLbl="node1" presStyleIdx="0" presStyleCnt="5">
        <dgm:presLayoutVars>
          <dgm:chMax val="0"/>
          <dgm:bulletEnabled val="1"/>
        </dgm:presLayoutVars>
      </dgm:prSet>
      <dgm:spPr/>
    </dgm:pt>
    <dgm:pt modelId="{DB01FE02-B778-4540-A2A1-3F5C919A52A4}" type="pres">
      <dgm:prSet presAssocID="{C326C031-0A4E-497F-A514-D0B6A1BB3129}" presName="spacer" presStyleCnt="0"/>
      <dgm:spPr/>
    </dgm:pt>
    <dgm:pt modelId="{15141BF4-9894-432A-AB6F-FC8D0E33C21B}" type="pres">
      <dgm:prSet presAssocID="{2192C7D5-DA21-44EF-91EC-869B29CA7190}" presName="parentText" presStyleLbl="node1" presStyleIdx="1" presStyleCnt="5">
        <dgm:presLayoutVars>
          <dgm:chMax val="0"/>
          <dgm:bulletEnabled val="1"/>
        </dgm:presLayoutVars>
      </dgm:prSet>
      <dgm:spPr/>
    </dgm:pt>
    <dgm:pt modelId="{37714D29-D71A-4723-936A-748137534378}" type="pres">
      <dgm:prSet presAssocID="{38ACB8F0-78EA-43D9-8742-34B2A48BB35D}" presName="spacer" presStyleCnt="0"/>
      <dgm:spPr/>
    </dgm:pt>
    <dgm:pt modelId="{3615AF52-1FC1-44AB-BF1D-67F7DAD63911}" type="pres">
      <dgm:prSet presAssocID="{18BE1710-2970-4AD0-9049-48BA0257A332}" presName="parentText" presStyleLbl="node1" presStyleIdx="2" presStyleCnt="5">
        <dgm:presLayoutVars>
          <dgm:chMax val="0"/>
          <dgm:bulletEnabled val="1"/>
        </dgm:presLayoutVars>
      </dgm:prSet>
      <dgm:spPr/>
    </dgm:pt>
    <dgm:pt modelId="{40834438-7731-42D7-AD95-294051428B1E}" type="pres">
      <dgm:prSet presAssocID="{59B3A624-1599-474A-84DE-55B05BF8DC91}" presName="spacer" presStyleCnt="0"/>
      <dgm:spPr/>
    </dgm:pt>
    <dgm:pt modelId="{C892CB12-4C75-42FF-B259-920717734F47}" type="pres">
      <dgm:prSet presAssocID="{C52A6974-3F70-46DF-874F-8D718C9809A9}" presName="parentText" presStyleLbl="node1" presStyleIdx="3" presStyleCnt="5">
        <dgm:presLayoutVars>
          <dgm:chMax val="0"/>
          <dgm:bulletEnabled val="1"/>
        </dgm:presLayoutVars>
      </dgm:prSet>
      <dgm:spPr/>
    </dgm:pt>
    <dgm:pt modelId="{74FB5C21-1560-4CCC-AC64-8AF8DDDEAA37}" type="pres">
      <dgm:prSet presAssocID="{77BAD64C-B56F-4D97-A563-DF7853C7085E}" presName="spacer" presStyleCnt="0"/>
      <dgm:spPr/>
    </dgm:pt>
    <dgm:pt modelId="{697A0FC7-1A25-44D5-99AC-964C33E87239}" type="pres">
      <dgm:prSet presAssocID="{638F4EF6-F0BD-400F-8516-96551CF86824}" presName="parentText" presStyleLbl="node1" presStyleIdx="4" presStyleCnt="5">
        <dgm:presLayoutVars>
          <dgm:chMax val="0"/>
          <dgm:bulletEnabled val="1"/>
        </dgm:presLayoutVars>
      </dgm:prSet>
      <dgm:spPr/>
    </dgm:pt>
  </dgm:ptLst>
  <dgm:cxnLst>
    <dgm:cxn modelId="{E0C14A37-0B8B-4A60-A635-D3DD96F8E1C1}" srcId="{F404398C-FCDF-4012-B25D-31A129E3DE38}" destId="{18BE1710-2970-4AD0-9049-48BA0257A332}" srcOrd="2" destOrd="0" parTransId="{D4A9F856-BA8C-4D8A-982A-61BE70447ABF}" sibTransId="{59B3A624-1599-474A-84DE-55B05BF8DC91}"/>
    <dgm:cxn modelId="{A7D89E3A-6638-4207-949D-DF105789BC01}" srcId="{F404398C-FCDF-4012-B25D-31A129E3DE38}" destId="{BBA1568C-ABC4-4050-8777-718EFDB0CC47}" srcOrd="0" destOrd="0" parTransId="{C5B10B35-53C1-4209-A0EC-6FE706324346}" sibTransId="{C326C031-0A4E-497F-A514-D0B6A1BB3129}"/>
    <dgm:cxn modelId="{8F1DF13E-9AB3-4BAC-A9EB-526CEF42B0E4}" srcId="{F404398C-FCDF-4012-B25D-31A129E3DE38}" destId="{C52A6974-3F70-46DF-874F-8D718C9809A9}" srcOrd="3" destOrd="0" parTransId="{D1469730-97BE-4CF8-B16E-BAB77402F587}" sibTransId="{77BAD64C-B56F-4D97-A563-DF7853C7085E}"/>
    <dgm:cxn modelId="{9AC00B61-7DDD-498C-9DF2-2198A3355775}" type="presOf" srcId="{2192C7D5-DA21-44EF-91EC-869B29CA7190}" destId="{15141BF4-9894-432A-AB6F-FC8D0E33C21B}" srcOrd="0" destOrd="0" presId="urn:microsoft.com/office/officeart/2005/8/layout/vList2"/>
    <dgm:cxn modelId="{9495CF63-3CB8-4935-8AE0-85A1119E51CC}" type="presOf" srcId="{BBA1568C-ABC4-4050-8777-718EFDB0CC47}" destId="{250796F0-01EC-4AEE-B6E8-294D3851985B}" srcOrd="0" destOrd="0" presId="urn:microsoft.com/office/officeart/2005/8/layout/vList2"/>
    <dgm:cxn modelId="{8779F565-C6D7-40D2-B1AA-196B38592977}" type="presOf" srcId="{C52A6974-3F70-46DF-874F-8D718C9809A9}" destId="{C892CB12-4C75-42FF-B259-920717734F47}" srcOrd="0" destOrd="0" presId="urn:microsoft.com/office/officeart/2005/8/layout/vList2"/>
    <dgm:cxn modelId="{C55AE766-2E5E-4C49-A0AF-97EBBFC2186A}" srcId="{F404398C-FCDF-4012-B25D-31A129E3DE38}" destId="{2192C7D5-DA21-44EF-91EC-869B29CA7190}" srcOrd="1" destOrd="0" parTransId="{476DFCC5-FB73-4B7F-B3F7-A26DC6C01B50}" sibTransId="{38ACB8F0-78EA-43D9-8742-34B2A48BB35D}"/>
    <dgm:cxn modelId="{DDCC2576-063A-44B9-9241-BA9EBB66E9C9}" type="presOf" srcId="{F404398C-FCDF-4012-B25D-31A129E3DE38}" destId="{5971924A-C665-4130-95A2-AD5929B0DFC6}" srcOrd="0" destOrd="0" presId="urn:microsoft.com/office/officeart/2005/8/layout/vList2"/>
    <dgm:cxn modelId="{D9A33F8E-FDC7-4D61-BA6B-99121371E517}" type="presOf" srcId="{638F4EF6-F0BD-400F-8516-96551CF86824}" destId="{697A0FC7-1A25-44D5-99AC-964C33E87239}" srcOrd="0" destOrd="0" presId="urn:microsoft.com/office/officeart/2005/8/layout/vList2"/>
    <dgm:cxn modelId="{FDA200BA-36C8-4CDD-8E7F-5AE03A6C4DED}" srcId="{F404398C-FCDF-4012-B25D-31A129E3DE38}" destId="{638F4EF6-F0BD-400F-8516-96551CF86824}" srcOrd="4" destOrd="0" parTransId="{3B55678C-EEB3-46E1-B3BB-343E54C9F73C}" sibTransId="{90BB1D2C-0F2E-4D5A-8372-6959B63B5226}"/>
    <dgm:cxn modelId="{09A106D3-78C1-4363-9C86-0375786E3AA8}" type="presOf" srcId="{18BE1710-2970-4AD0-9049-48BA0257A332}" destId="{3615AF52-1FC1-44AB-BF1D-67F7DAD63911}" srcOrd="0" destOrd="0" presId="urn:microsoft.com/office/officeart/2005/8/layout/vList2"/>
    <dgm:cxn modelId="{90BE9100-FC85-46DB-BD98-28E9C83332D9}" type="presParOf" srcId="{5971924A-C665-4130-95A2-AD5929B0DFC6}" destId="{250796F0-01EC-4AEE-B6E8-294D3851985B}" srcOrd="0" destOrd="0" presId="urn:microsoft.com/office/officeart/2005/8/layout/vList2"/>
    <dgm:cxn modelId="{904A5EA7-7147-4BF2-A9D7-47D1C696BD4A}" type="presParOf" srcId="{5971924A-C665-4130-95A2-AD5929B0DFC6}" destId="{DB01FE02-B778-4540-A2A1-3F5C919A52A4}" srcOrd="1" destOrd="0" presId="urn:microsoft.com/office/officeart/2005/8/layout/vList2"/>
    <dgm:cxn modelId="{D78C9B9E-94C9-4CA1-B9E7-AAF92108666A}" type="presParOf" srcId="{5971924A-C665-4130-95A2-AD5929B0DFC6}" destId="{15141BF4-9894-432A-AB6F-FC8D0E33C21B}" srcOrd="2" destOrd="0" presId="urn:microsoft.com/office/officeart/2005/8/layout/vList2"/>
    <dgm:cxn modelId="{C5A72A6C-5929-4F20-A8EE-BFE28E8A3BC7}" type="presParOf" srcId="{5971924A-C665-4130-95A2-AD5929B0DFC6}" destId="{37714D29-D71A-4723-936A-748137534378}" srcOrd="3" destOrd="0" presId="urn:microsoft.com/office/officeart/2005/8/layout/vList2"/>
    <dgm:cxn modelId="{399BDA9E-3CCA-43AB-B61E-AC5F3E61E23B}" type="presParOf" srcId="{5971924A-C665-4130-95A2-AD5929B0DFC6}" destId="{3615AF52-1FC1-44AB-BF1D-67F7DAD63911}" srcOrd="4" destOrd="0" presId="urn:microsoft.com/office/officeart/2005/8/layout/vList2"/>
    <dgm:cxn modelId="{7D242B0E-C812-406E-A4C6-C1B68D53C779}" type="presParOf" srcId="{5971924A-C665-4130-95A2-AD5929B0DFC6}" destId="{40834438-7731-42D7-AD95-294051428B1E}" srcOrd="5" destOrd="0" presId="urn:microsoft.com/office/officeart/2005/8/layout/vList2"/>
    <dgm:cxn modelId="{AECA70C4-5E9E-4AF8-81E2-FC3963200B58}" type="presParOf" srcId="{5971924A-C665-4130-95A2-AD5929B0DFC6}" destId="{C892CB12-4C75-42FF-B259-920717734F47}" srcOrd="6" destOrd="0" presId="urn:microsoft.com/office/officeart/2005/8/layout/vList2"/>
    <dgm:cxn modelId="{34A48186-B54C-40D7-9DA6-ABBA69C4E3B8}" type="presParOf" srcId="{5971924A-C665-4130-95A2-AD5929B0DFC6}" destId="{74FB5C21-1560-4CCC-AC64-8AF8DDDEAA37}" srcOrd="7" destOrd="0" presId="urn:microsoft.com/office/officeart/2005/8/layout/vList2"/>
    <dgm:cxn modelId="{0A5E4D35-A455-49E3-B185-FC2AE99B55EE}" type="presParOf" srcId="{5971924A-C665-4130-95A2-AD5929B0DFC6}" destId="{697A0FC7-1A25-44D5-99AC-964C33E8723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04398C-FCDF-4012-B25D-31A129E3DE38}"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NI"/>
        </a:p>
      </dgm:t>
    </dgm:pt>
    <dgm:pt modelId="{E19FCA05-22D1-4C24-96A0-AED6CBEE4A4C}">
      <dgm:prSet/>
      <dgm:spPr/>
      <dgm:t>
        <a:bodyPr/>
        <a:lstStyle/>
        <a:p>
          <a:r>
            <a:rPr lang="es-NI" b="1" dirty="0"/>
            <a:t>ERROR_NUMBER()</a:t>
          </a:r>
        </a:p>
      </dgm:t>
    </dgm:pt>
    <dgm:pt modelId="{EB9B57E5-AD2D-45F3-8036-6196B36BEF10}" type="parTrans" cxnId="{C2FF61C1-8374-4D82-8A0E-1404DC5B559A}">
      <dgm:prSet/>
      <dgm:spPr/>
      <dgm:t>
        <a:bodyPr/>
        <a:lstStyle/>
        <a:p>
          <a:endParaRPr lang="es-NI"/>
        </a:p>
      </dgm:t>
    </dgm:pt>
    <dgm:pt modelId="{681FBB4D-07F9-4AA8-957C-05FFCD130FD0}" type="sibTrans" cxnId="{C2FF61C1-8374-4D82-8A0E-1404DC5B559A}">
      <dgm:prSet/>
      <dgm:spPr/>
      <dgm:t>
        <a:bodyPr/>
        <a:lstStyle/>
        <a:p>
          <a:endParaRPr lang="es-NI"/>
        </a:p>
      </dgm:t>
    </dgm:pt>
    <dgm:pt modelId="{DB6DF0DD-337E-4BD0-A68B-E25C7DC91F16}">
      <dgm:prSet phldrT="[Texto]"/>
      <dgm:spPr/>
      <dgm:t>
        <a:bodyPr/>
        <a:lstStyle/>
        <a:p>
          <a:r>
            <a:rPr lang="es-NI" b="1" dirty="0"/>
            <a:t>ERROR_LINE()</a:t>
          </a:r>
        </a:p>
      </dgm:t>
    </dgm:pt>
    <dgm:pt modelId="{08928CF0-9269-489A-AC3F-33D1E9E13192}" type="parTrans" cxnId="{D39C4C54-0CDF-47CE-A32F-276D659BB61D}">
      <dgm:prSet/>
      <dgm:spPr/>
      <dgm:t>
        <a:bodyPr/>
        <a:lstStyle/>
        <a:p>
          <a:endParaRPr lang="es-NI"/>
        </a:p>
      </dgm:t>
    </dgm:pt>
    <dgm:pt modelId="{DE4AC452-1E94-4698-BA39-E6E598643AFB}" type="sibTrans" cxnId="{D39C4C54-0CDF-47CE-A32F-276D659BB61D}">
      <dgm:prSet/>
      <dgm:spPr/>
      <dgm:t>
        <a:bodyPr/>
        <a:lstStyle/>
        <a:p>
          <a:endParaRPr lang="es-NI"/>
        </a:p>
      </dgm:t>
    </dgm:pt>
    <dgm:pt modelId="{2194D621-D7EE-433F-A23F-2308A2D89D3E}">
      <dgm:prSet phldrT="[Texto]"/>
      <dgm:spPr/>
      <dgm:t>
        <a:bodyPr/>
        <a:lstStyle/>
        <a:p>
          <a:r>
            <a:rPr lang="es-NI" b="1" dirty="0"/>
            <a:t>ERROR_SEVERITY()</a:t>
          </a:r>
        </a:p>
      </dgm:t>
    </dgm:pt>
    <dgm:pt modelId="{F6DCCA3E-262C-4FCD-94D7-581B3B1ED786}" type="parTrans" cxnId="{B1F0D93B-D705-4752-82A1-A2998C58AE9D}">
      <dgm:prSet/>
      <dgm:spPr/>
      <dgm:t>
        <a:bodyPr/>
        <a:lstStyle/>
        <a:p>
          <a:endParaRPr lang="es-NI"/>
        </a:p>
      </dgm:t>
    </dgm:pt>
    <dgm:pt modelId="{DC0EA6B1-FC2F-499C-B6ED-3B673267F6C5}" type="sibTrans" cxnId="{B1F0D93B-D705-4752-82A1-A2998C58AE9D}">
      <dgm:prSet/>
      <dgm:spPr/>
      <dgm:t>
        <a:bodyPr/>
        <a:lstStyle/>
        <a:p>
          <a:endParaRPr lang="es-NI"/>
        </a:p>
      </dgm:t>
    </dgm:pt>
    <dgm:pt modelId="{20D7C595-5410-438A-AE92-5590506D7B2F}">
      <dgm:prSet phldrT="[Texto]"/>
      <dgm:spPr/>
      <dgm:t>
        <a:bodyPr/>
        <a:lstStyle/>
        <a:p>
          <a:r>
            <a:rPr lang="es-NI" b="1" dirty="0"/>
            <a:t>ERROR_STATE()</a:t>
          </a:r>
        </a:p>
      </dgm:t>
    </dgm:pt>
    <dgm:pt modelId="{D54F8F89-96AD-4717-BCD9-6BEA622D8536}" type="parTrans" cxnId="{A6D54EE9-F727-419E-95BB-198E8F507AE1}">
      <dgm:prSet/>
      <dgm:spPr/>
      <dgm:t>
        <a:bodyPr/>
        <a:lstStyle/>
        <a:p>
          <a:endParaRPr lang="es-NI"/>
        </a:p>
      </dgm:t>
    </dgm:pt>
    <dgm:pt modelId="{BABC2333-1E0F-451B-858A-53013F44F84F}" type="sibTrans" cxnId="{A6D54EE9-F727-419E-95BB-198E8F507AE1}">
      <dgm:prSet/>
      <dgm:spPr/>
      <dgm:t>
        <a:bodyPr/>
        <a:lstStyle/>
        <a:p>
          <a:endParaRPr lang="es-NI"/>
        </a:p>
      </dgm:t>
    </dgm:pt>
    <dgm:pt modelId="{2074AC89-664F-464F-93E1-5C5371C68F92}">
      <dgm:prSet phldrT="[Texto]"/>
      <dgm:spPr/>
      <dgm:t>
        <a:bodyPr/>
        <a:lstStyle/>
        <a:p>
          <a:r>
            <a:rPr lang="es-NI" b="1" dirty="0"/>
            <a:t>ERROR_PROCEDURE()</a:t>
          </a:r>
        </a:p>
      </dgm:t>
    </dgm:pt>
    <dgm:pt modelId="{6C329A33-872F-438B-868D-35668AF260B0}" type="parTrans" cxnId="{361DD7B4-5D5E-4C77-9CE5-6674A93E4D60}">
      <dgm:prSet/>
      <dgm:spPr/>
      <dgm:t>
        <a:bodyPr/>
        <a:lstStyle/>
        <a:p>
          <a:endParaRPr lang="es-NI"/>
        </a:p>
      </dgm:t>
    </dgm:pt>
    <dgm:pt modelId="{22FBB537-EF82-442F-A02A-8443E3003248}" type="sibTrans" cxnId="{361DD7B4-5D5E-4C77-9CE5-6674A93E4D60}">
      <dgm:prSet/>
      <dgm:spPr/>
      <dgm:t>
        <a:bodyPr/>
        <a:lstStyle/>
        <a:p>
          <a:endParaRPr lang="es-NI"/>
        </a:p>
      </dgm:t>
    </dgm:pt>
    <dgm:pt modelId="{6C83452C-D833-4C9E-A687-6F0BBC20BB4E}">
      <dgm:prSet phldrT="[Texto]"/>
      <dgm:spPr/>
      <dgm:t>
        <a:bodyPr/>
        <a:lstStyle/>
        <a:p>
          <a:r>
            <a:rPr lang="es-NI" b="1" dirty="0"/>
            <a:t>ERROR_MESSAGE()</a:t>
          </a:r>
        </a:p>
      </dgm:t>
    </dgm:pt>
    <dgm:pt modelId="{FA2C3BCF-C330-4C5C-9471-9C7A040C31E3}" type="parTrans" cxnId="{F963D7FF-7625-489A-B9FD-5C92D46DC54B}">
      <dgm:prSet/>
      <dgm:spPr/>
      <dgm:t>
        <a:bodyPr/>
        <a:lstStyle/>
        <a:p>
          <a:endParaRPr lang="es-NI"/>
        </a:p>
      </dgm:t>
    </dgm:pt>
    <dgm:pt modelId="{538FCB21-2C79-4165-B43A-7F419A223844}" type="sibTrans" cxnId="{F963D7FF-7625-489A-B9FD-5C92D46DC54B}">
      <dgm:prSet/>
      <dgm:spPr/>
      <dgm:t>
        <a:bodyPr/>
        <a:lstStyle/>
        <a:p>
          <a:endParaRPr lang="es-NI"/>
        </a:p>
      </dgm:t>
    </dgm:pt>
    <dgm:pt modelId="{806BFFE7-8381-47B8-8511-737C63812050}">
      <dgm:prSet phldrT="[Texto]"/>
      <dgm:spPr/>
      <dgm:t>
        <a:bodyPr/>
        <a:lstStyle/>
        <a:p>
          <a:r>
            <a:rPr lang="es-NI" b="1" dirty="0"/>
            <a:t>Esto devuelve el número de error y su valor es el mismo que para la función @@ERROR.</a:t>
          </a:r>
        </a:p>
      </dgm:t>
    </dgm:pt>
    <dgm:pt modelId="{03765E56-E7EF-4084-B110-6526773B4CC8}" type="parTrans" cxnId="{E6AA046D-5F4C-46F1-93A5-6D5777B216C9}">
      <dgm:prSet/>
      <dgm:spPr/>
      <dgm:t>
        <a:bodyPr/>
        <a:lstStyle/>
        <a:p>
          <a:endParaRPr lang="es-NI"/>
        </a:p>
      </dgm:t>
    </dgm:pt>
    <dgm:pt modelId="{E8090420-E577-44C1-A37C-AADEDAF03C45}" type="sibTrans" cxnId="{E6AA046D-5F4C-46F1-93A5-6D5777B216C9}">
      <dgm:prSet/>
      <dgm:spPr/>
      <dgm:t>
        <a:bodyPr/>
        <a:lstStyle/>
        <a:p>
          <a:endParaRPr lang="es-NI"/>
        </a:p>
      </dgm:t>
    </dgm:pt>
    <dgm:pt modelId="{019BC6A0-5539-458C-A28E-51396F3C2F9E}">
      <dgm:prSet phldrT="[Texto]"/>
      <dgm:spPr/>
      <dgm:t>
        <a:bodyPr/>
        <a:lstStyle/>
        <a:p>
          <a:r>
            <a:rPr lang="es-NI" b="1" dirty="0"/>
            <a:t>Devuelve el número de línea de la instrucción T-SQL que provocó un error.</a:t>
          </a:r>
        </a:p>
      </dgm:t>
    </dgm:pt>
    <dgm:pt modelId="{4CCC1D66-DCA4-48C0-83E7-0456AC052A3D}" type="parTrans" cxnId="{1FE174A4-79EA-47FC-A39A-A7CADAB06501}">
      <dgm:prSet/>
      <dgm:spPr/>
      <dgm:t>
        <a:bodyPr/>
        <a:lstStyle/>
        <a:p>
          <a:endParaRPr lang="es-NI"/>
        </a:p>
      </dgm:t>
    </dgm:pt>
    <dgm:pt modelId="{AEBA3903-2486-46A4-8251-0F650A618EAD}" type="sibTrans" cxnId="{1FE174A4-79EA-47FC-A39A-A7CADAB06501}">
      <dgm:prSet/>
      <dgm:spPr/>
      <dgm:t>
        <a:bodyPr/>
        <a:lstStyle/>
        <a:p>
          <a:endParaRPr lang="es-NI"/>
        </a:p>
      </dgm:t>
    </dgm:pt>
    <dgm:pt modelId="{1D133C86-57A9-4CB5-AF98-16A622F1033B}">
      <dgm:prSet phldrT="[Texto]"/>
      <dgm:spPr/>
      <dgm:t>
        <a:bodyPr/>
        <a:lstStyle/>
        <a:p>
          <a:r>
            <a:rPr lang="es-NI" b="1" dirty="0"/>
            <a:t>Devuelve el nivel de gravedad del error.</a:t>
          </a:r>
        </a:p>
      </dgm:t>
    </dgm:pt>
    <dgm:pt modelId="{C3DEB162-2703-40B5-98A4-907DEFBECBD5}" type="parTrans" cxnId="{420996BB-9CC4-4FEB-AF78-A4287CB4AAB7}">
      <dgm:prSet/>
      <dgm:spPr/>
      <dgm:t>
        <a:bodyPr/>
        <a:lstStyle/>
        <a:p>
          <a:endParaRPr lang="es-NI"/>
        </a:p>
      </dgm:t>
    </dgm:pt>
    <dgm:pt modelId="{9EEAE7C0-781E-4B0A-B17C-CB398568870E}" type="sibTrans" cxnId="{420996BB-9CC4-4FEB-AF78-A4287CB4AAB7}">
      <dgm:prSet/>
      <dgm:spPr/>
      <dgm:t>
        <a:bodyPr/>
        <a:lstStyle/>
        <a:p>
          <a:endParaRPr lang="es-NI"/>
        </a:p>
      </dgm:t>
    </dgm:pt>
    <dgm:pt modelId="{6A4AB6E3-71F9-4218-BA76-6E489EC4EF03}">
      <dgm:prSet phldrT="[Texto]"/>
      <dgm:spPr/>
      <dgm:t>
        <a:bodyPr/>
        <a:lstStyle/>
        <a:p>
          <a:r>
            <a:rPr lang="es-NI" b="1" dirty="0"/>
            <a:t>Devuelve el número de estado del error.</a:t>
          </a:r>
        </a:p>
      </dgm:t>
    </dgm:pt>
    <dgm:pt modelId="{032E42C3-59EC-455B-A122-716D43BCFBE7}" type="parTrans" cxnId="{8A1DA4FC-3C69-4F4F-84F9-F80D86158C66}">
      <dgm:prSet/>
      <dgm:spPr/>
      <dgm:t>
        <a:bodyPr/>
        <a:lstStyle/>
        <a:p>
          <a:endParaRPr lang="es-NI"/>
        </a:p>
      </dgm:t>
    </dgm:pt>
    <dgm:pt modelId="{48270A45-0D54-4C65-B790-54645594B60E}" type="sibTrans" cxnId="{8A1DA4FC-3C69-4F4F-84F9-F80D86158C66}">
      <dgm:prSet/>
      <dgm:spPr/>
      <dgm:t>
        <a:bodyPr/>
        <a:lstStyle/>
        <a:p>
          <a:endParaRPr lang="es-NI"/>
        </a:p>
      </dgm:t>
    </dgm:pt>
    <dgm:pt modelId="{17230122-5DC8-4BCC-A728-FDC292AF0D02}">
      <dgm:prSet phldrT="[Texto]"/>
      <dgm:spPr/>
      <dgm:t>
        <a:bodyPr/>
        <a:lstStyle/>
        <a:p>
          <a:r>
            <a:rPr lang="es-NI" b="1" dirty="0"/>
            <a:t>Devuelve el nombre del procedimiento almacenado o desencadenador donde ocurrió el error.</a:t>
          </a:r>
        </a:p>
      </dgm:t>
    </dgm:pt>
    <dgm:pt modelId="{161973DA-931D-436B-9921-CBE745F6D3B7}" type="parTrans" cxnId="{DD3AD8F6-03DE-4E78-AA94-C70A0DB930C2}">
      <dgm:prSet/>
      <dgm:spPr/>
      <dgm:t>
        <a:bodyPr/>
        <a:lstStyle/>
        <a:p>
          <a:endParaRPr lang="es-NI"/>
        </a:p>
      </dgm:t>
    </dgm:pt>
    <dgm:pt modelId="{D32D9E9D-C6A6-4AF6-8857-178A9A05C396}" type="sibTrans" cxnId="{DD3AD8F6-03DE-4E78-AA94-C70A0DB930C2}">
      <dgm:prSet/>
      <dgm:spPr/>
      <dgm:t>
        <a:bodyPr/>
        <a:lstStyle/>
        <a:p>
          <a:endParaRPr lang="es-NI"/>
        </a:p>
      </dgm:t>
    </dgm:pt>
    <dgm:pt modelId="{12990CDB-4897-4099-9407-C12901B12C00}">
      <dgm:prSet phldrT="[Texto]"/>
      <dgm:spPr/>
      <dgm:t>
        <a:bodyPr/>
        <a:lstStyle/>
        <a:p>
          <a:r>
            <a:rPr lang="es-NI" b="1" dirty="0"/>
            <a:t>Devuelve el texto completo del mensaje de error. El texto incluye los valores proporcionados para cualquier parámetro sustituible, como longitudes, nombres de objetos o tiempos.</a:t>
          </a:r>
        </a:p>
      </dgm:t>
    </dgm:pt>
    <dgm:pt modelId="{08E53F1B-A4A7-42FE-B130-3D960D556044}" type="parTrans" cxnId="{CC7E575E-AC4C-4D6F-A84F-081784F3F75E}">
      <dgm:prSet/>
      <dgm:spPr/>
      <dgm:t>
        <a:bodyPr/>
        <a:lstStyle/>
        <a:p>
          <a:endParaRPr lang="es-NI"/>
        </a:p>
      </dgm:t>
    </dgm:pt>
    <dgm:pt modelId="{74F10391-BF51-4D9D-8637-B69B4D3589C2}" type="sibTrans" cxnId="{CC7E575E-AC4C-4D6F-A84F-081784F3F75E}">
      <dgm:prSet/>
      <dgm:spPr/>
      <dgm:t>
        <a:bodyPr/>
        <a:lstStyle/>
        <a:p>
          <a:endParaRPr lang="es-NI"/>
        </a:p>
      </dgm:t>
    </dgm:pt>
    <dgm:pt modelId="{5971924A-C665-4130-95A2-AD5929B0DFC6}" type="pres">
      <dgm:prSet presAssocID="{F404398C-FCDF-4012-B25D-31A129E3DE38}" presName="linear" presStyleCnt="0">
        <dgm:presLayoutVars>
          <dgm:animLvl val="lvl"/>
          <dgm:resizeHandles val="exact"/>
        </dgm:presLayoutVars>
      </dgm:prSet>
      <dgm:spPr/>
    </dgm:pt>
    <dgm:pt modelId="{C8F21551-B8F7-43C5-A373-EFB402526F97}" type="pres">
      <dgm:prSet presAssocID="{E19FCA05-22D1-4C24-96A0-AED6CBEE4A4C}" presName="parentText" presStyleLbl="node1" presStyleIdx="0" presStyleCnt="6">
        <dgm:presLayoutVars>
          <dgm:chMax val="0"/>
          <dgm:bulletEnabled val="1"/>
        </dgm:presLayoutVars>
      </dgm:prSet>
      <dgm:spPr/>
    </dgm:pt>
    <dgm:pt modelId="{3534A009-5995-44D7-B2FD-641A39ED47D5}" type="pres">
      <dgm:prSet presAssocID="{E19FCA05-22D1-4C24-96A0-AED6CBEE4A4C}" presName="childText" presStyleLbl="revTx" presStyleIdx="0" presStyleCnt="6">
        <dgm:presLayoutVars>
          <dgm:bulletEnabled val="1"/>
        </dgm:presLayoutVars>
      </dgm:prSet>
      <dgm:spPr/>
    </dgm:pt>
    <dgm:pt modelId="{1D16B548-5FD6-4C09-BA23-55048BC8163B}" type="pres">
      <dgm:prSet presAssocID="{DB6DF0DD-337E-4BD0-A68B-E25C7DC91F16}" presName="parentText" presStyleLbl="node1" presStyleIdx="1" presStyleCnt="6">
        <dgm:presLayoutVars>
          <dgm:chMax val="0"/>
          <dgm:bulletEnabled val="1"/>
        </dgm:presLayoutVars>
      </dgm:prSet>
      <dgm:spPr/>
    </dgm:pt>
    <dgm:pt modelId="{49A5D75B-8F17-424A-83A4-B95201846063}" type="pres">
      <dgm:prSet presAssocID="{DB6DF0DD-337E-4BD0-A68B-E25C7DC91F16}" presName="childText" presStyleLbl="revTx" presStyleIdx="1" presStyleCnt="6">
        <dgm:presLayoutVars>
          <dgm:bulletEnabled val="1"/>
        </dgm:presLayoutVars>
      </dgm:prSet>
      <dgm:spPr/>
    </dgm:pt>
    <dgm:pt modelId="{34752E3D-C3B4-43D1-A282-D649B1C559AC}" type="pres">
      <dgm:prSet presAssocID="{2194D621-D7EE-433F-A23F-2308A2D89D3E}" presName="parentText" presStyleLbl="node1" presStyleIdx="2" presStyleCnt="6">
        <dgm:presLayoutVars>
          <dgm:chMax val="0"/>
          <dgm:bulletEnabled val="1"/>
        </dgm:presLayoutVars>
      </dgm:prSet>
      <dgm:spPr/>
    </dgm:pt>
    <dgm:pt modelId="{67C4A380-E632-4210-9359-15DD7D82C05E}" type="pres">
      <dgm:prSet presAssocID="{2194D621-D7EE-433F-A23F-2308A2D89D3E}" presName="childText" presStyleLbl="revTx" presStyleIdx="2" presStyleCnt="6">
        <dgm:presLayoutVars>
          <dgm:bulletEnabled val="1"/>
        </dgm:presLayoutVars>
      </dgm:prSet>
      <dgm:spPr/>
    </dgm:pt>
    <dgm:pt modelId="{88B26E54-1E7E-4CFD-8256-B343ADACE709}" type="pres">
      <dgm:prSet presAssocID="{20D7C595-5410-438A-AE92-5590506D7B2F}" presName="parentText" presStyleLbl="node1" presStyleIdx="3" presStyleCnt="6">
        <dgm:presLayoutVars>
          <dgm:chMax val="0"/>
          <dgm:bulletEnabled val="1"/>
        </dgm:presLayoutVars>
      </dgm:prSet>
      <dgm:spPr/>
    </dgm:pt>
    <dgm:pt modelId="{F685D3E5-1CBF-4A40-BF9E-BEB597D08F11}" type="pres">
      <dgm:prSet presAssocID="{20D7C595-5410-438A-AE92-5590506D7B2F}" presName="childText" presStyleLbl="revTx" presStyleIdx="3" presStyleCnt="6">
        <dgm:presLayoutVars>
          <dgm:bulletEnabled val="1"/>
        </dgm:presLayoutVars>
      </dgm:prSet>
      <dgm:spPr/>
    </dgm:pt>
    <dgm:pt modelId="{3F3B7075-9DBC-49F1-850A-CE7E63D617A9}" type="pres">
      <dgm:prSet presAssocID="{2074AC89-664F-464F-93E1-5C5371C68F92}" presName="parentText" presStyleLbl="node1" presStyleIdx="4" presStyleCnt="6">
        <dgm:presLayoutVars>
          <dgm:chMax val="0"/>
          <dgm:bulletEnabled val="1"/>
        </dgm:presLayoutVars>
      </dgm:prSet>
      <dgm:spPr/>
    </dgm:pt>
    <dgm:pt modelId="{16558EAF-17D8-4DD3-90BC-8740717628E2}" type="pres">
      <dgm:prSet presAssocID="{2074AC89-664F-464F-93E1-5C5371C68F92}" presName="childText" presStyleLbl="revTx" presStyleIdx="4" presStyleCnt="6">
        <dgm:presLayoutVars>
          <dgm:bulletEnabled val="1"/>
        </dgm:presLayoutVars>
      </dgm:prSet>
      <dgm:spPr/>
    </dgm:pt>
    <dgm:pt modelId="{2F4439F9-4120-4BE9-ACAA-B8EBEB254AAA}" type="pres">
      <dgm:prSet presAssocID="{6C83452C-D833-4C9E-A687-6F0BBC20BB4E}" presName="parentText" presStyleLbl="node1" presStyleIdx="5" presStyleCnt="6">
        <dgm:presLayoutVars>
          <dgm:chMax val="0"/>
          <dgm:bulletEnabled val="1"/>
        </dgm:presLayoutVars>
      </dgm:prSet>
      <dgm:spPr/>
    </dgm:pt>
    <dgm:pt modelId="{0923491F-BBE4-4703-B406-FA2C88AD6E38}" type="pres">
      <dgm:prSet presAssocID="{6C83452C-D833-4C9E-A687-6F0BBC20BB4E}" presName="childText" presStyleLbl="revTx" presStyleIdx="5" presStyleCnt="6">
        <dgm:presLayoutVars>
          <dgm:bulletEnabled val="1"/>
        </dgm:presLayoutVars>
      </dgm:prSet>
      <dgm:spPr/>
    </dgm:pt>
  </dgm:ptLst>
  <dgm:cxnLst>
    <dgm:cxn modelId="{DE400615-2626-4795-993F-332657BF4B28}" type="presOf" srcId="{12990CDB-4897-4099-9407-C12901B12C00}" destId="{0923491F-BBE4-4703-B406-FA2C88AD6E38}" srcOrd="0" destOrd="0" presId="urn:microsoft.com/office/officeart/2005/8/layout/vList2"/>
    <dgm:cxn modelId="{2D56BC28-1431-4D44-B1DC-C26DB447E193}" type="presOf" srcId="{17230122-5DC8-4BCC-A728-FDC292AF0D02}" destId="{16558EAF-17D8-4DD3-90BC-8740717628E2}" srcOrd="0" destOrd="0" presId="urn:microsoft.com/office/officeart/2005/8/layout/vList2"/>
    <dgm:cxn modelId="{B1F0D93B-D705-4752-82A1-A2998C58AE9D}" srcId="{F404398C-FCDF-4012-B25D-31A129E3DE38}" destId="{2194D621-D7EE-433F-A23F-2308A2D89D3E}" srcOrd="2" destOrd="0" parTransId="{F6DCCA3E-262C-4FCD-94D7-581B3B1ED786}" sibTransId="{DC0EA6B1-FC2F-499C-B6ED-3B673267F6C5}"/>
    <dgm:cxn modelId="{CC7E575E-AC4C-4D6F-A84F-081784F3F75E}" srcId="{6C83452C-D833-4C9E-A687-6F0BBC20BB4E}" destId="{12990CDB-4897-4099-9407-C12901B12C00}" srcOrd="0" destOrd="0" parTransId="{08E53F1B-A4A7-42FE-B130-3D960D556044}" sibTransId="{74F10391-BF51-4D9D-8637-B69B4D3589C2}"/>
    <dgm:cxn modelId="{EF218841-B162-4F0E-938F-BAC1EB77C7B4}" type="presOf" srcId="{6A4AB6E3-71F9-4218-BA76-6E489EC4EF03}" destId="{F685D3E5-1CBF-4A40-BF9E-BEB597D08F11}" srcOrd="0" destOrd="0" presId="urn:microsoft.com/office/officeart/2005/8/layout/vList2"/>
    <dgm:cxn modelId="{A0BA9365-CEDD-4C1F-ADCF-FB1101411AEF}" type="presOf" srcId="{2194D621-D7EE-433F-A23F-2308A2D89D3E}" destId="{34752E3D-C3B4-43D1-A282-D649B1C559AC}" srcOrd="0" destOrd="0" presId="urn:microsoft.com/office/officeart/2005/8/layout/vList2"/>
    <dgm:cxn modelId="{E6AA046D-5F4C-46F1-93A5-6D5777B216C9}" srcId="{E19FCA05-22D1-4C24-96A0-AED6CBEE4A4C}" destId="{806BFFE7-8381-47B8-8511-737C63812050}" srcOrd="0" destOrd="0" parTransId="{03765E56-E7EF-4084-B110-6526773B4CC8}" sibTransId="{E8090420-E577-44C1-A37C-AADEDAF03C45}"/>
    <dgm:cxn modelId="{D39C4C54-0CDF-47CE-A32F-276D659BB61D}" srcId="{F404398C-FCDF-4012-B25D-31A129E3DE38}" destId="{DB6DF0DD-337E-4BD0-A68B-E25C7DC91F16}" srcOrd="1" destOrd="0" parTransId="{08928CF0-9269-489A-AC3F-33D1E9E13192}" sibTransId="{DE4AC452-1E94-4698-BA39-E6E598643AFB}"/>
    <dgm:cxn modelId="{DDCC2576-063A-44B9-9241-BA9EBB66E9C9}" type="presOf" srcId="{F404398C-FCDF-4012-B25D-31A129E3DE38}" destId="{5971924A-C665-4130-95A2-AD5929B0DFC6}" srcOrd="0" destOrd="0" presId="urn:microsoft.com/office/officeart/2005/8/layout/vList2"/>
    <dgm:cxn modelId="{F8E6147F-DDF9-4EFF-966B-38D6FEB463F7}" type="presOf" srcId="{806BFFE7-8381-47B8-8511-737C63812050}" destId="{3534A009-5995-44D7-B2FD-641A39ED47D5}" srcOrd="0" destOrd="0" presId="urn:microsoft.com/office/officeart/2005/8/layout/vList2"/>
    <dgm:cxn modelId="{4032B087-B820-4170-93A3-5A7038F214AD}" type="presOf" srcId="{6C83452C-D833-4C9E-A687-6F0BBC20BB4E}" destId="{2F4439F9-4120-4BE9-ACAA-B8EBEB254AAA}" srcOrd="0" destOrd="0" presId="urn:microsoft.com/office/officeart/2005/8/layout/vList2"/>
    <dgm:cxn modelId="{F741F592-676A-42DD-BFF9-023FB4D849EB}" type="presOf" srcId="{2074AC89-664F-464F-93E1-5C5371C68F92}" destId="{3F3B7075-9DBC-49F1-850A-CE7E63D617A9}" srcOrd="0" destOrd="0" presId="urn:microsoft.com/office/officeart/2005/8/layout/vList2"/>
    <dgm:cxn modelId="{C071C098-E948-4ABF-97C0-46029CCEEFA6}" type="presOf" srcId="{DB6DF0DD-337E-4BD0-A68B-E25C7DC91F16}" destId="{1D16B548-5FD6-4C09-BA23-55048BC8163B}" srcOrd="0" destOrd="0" presId="urn:microsoft.com/office/officeart/2005/8/layout/vList2"/>
    <dgm:cxn modelId="{1FE174A4-79EA-47FC-A39A-A7CADAB06501}" srcId="{DB6DF0DD-337E-4BD0-A68B-E25C7DC91F16}" destId="{019BC6A0-5539-458C-A28E-51396F3C2F9E}" srcOrd="0" destOrd="0" parTransId="{4CCC1D66-DCA4-48C0-83E7-0456AC052A3D}" sibTransId="{AEBA3903-2486-46A4-8251-0F650A618EAD}"/>
    <dgm:cxn modelId="{361DD7B4-5D5E-4C77-9CE5-6674A93E4D60}" srcId="{F404398C-FCDF-4012-B25D-31A129E3DE38}" destId="{2074AC89-664F-464F-93E1-5C5371C68F92}" srcOrd="4" destOrd="0" parTransId="{6C329A33-872F-438B-868D-35668AF260B0}" sibTransId="{22FBB537-EF82-442F-A02A-8443E3003248}"/>
    <dgm:cxn modelId="{420996BB-9CC4-4FEB-AF78-A4287CB4AAB7}" srcId="{2194D621-D7EE-433F-A23F-2308A2D89D3E}" destId="{1D133C86-57A9-4CB5-AF98-16A622F1033B}" srcOrd="0" destOrd="0" parTransId="{C3DEB162-2703-40B5-98A4-907DEFBECBD5}" sibTransId="{9EEAE7C0-781E-4B0A-B17C-CB398568870E}"/>
    <dgm:cxn modelId="{C2FF61C1-8374-4D82-8A0E-1404DC5B559A}" srcId="{F404398C-FCDF-4012-B25D-31A129E3DE38}" destId="{E19FCA05-22D1-4C24-96A0-AED6CBEE4A4C}" srcOrd="0" destOrd="0" parTransId="{EB9B57E5-AD2D-45F3-8036-6196B36BEF10}" sibTransId="{681FBB4D-07F9-4AA8-957C-05FFCD130FD0}"/>
    <dgm:cxn modelId="{E89A4BC2-9E97-4FE5-98DC-40F35EE0A0CB}" type="presOf" srcId="{20D7C595-5410-438A-AE92-5590506D7B2F}" destId="{88B26E54-1E7E-4CFD-8256-B343ADACE709}" srcOrd="0" destOrd="0" presId="urn:microsoft.com/office/officeart/2005/8/layout/vList2"/>
    <dgm:cxn modelId="{E05CD1CC-AD24-47D7-B63E-5CF62D981D62}" type="presOf" srcId="{E19FCA05-22D1-4C24-96A0-AED6CBEE4A4C}" destId="{C8F21551-B8F7-43C5-A373-EFB402526F97}" srcOrd="0" destOrd="0" presId="urn:microsoft.com/office/officeart/2005/8/layout/vList2"/>
    <dgm:cxn modelId="{68A44BE6-5432-4220-BE49-C3C4A21F8805}" type="presOf" srcId="{1D133C86-57A9-4CB5-AF98-16A622F1033B}" destId="{67C4A380-E632-4210-9359-15DD7D82C05E}" srcOrd="0" destOrd="0" presId="urn:microsoft.com/office/officeart/2005/8/layout/vList2"/>
    <dgm:cxn modelId="{A6D54EE9-F727-419E-95BB-198E8F507AE1}" srcId="{F404398C-FCDF-4012-B25D-31A129E3DE38}" destId="{20D7C595-5410-438A-AE92-5590506D7B2F}" srcOrd="3" destOrd="0" parTransId="{D54F8F89-96AD-4717-BCD9-6BEA622D8536}" sibTransId="{BABC2333-1E0F-451B-858A-53013F44F84F}"/>
    <dgm:cxn modelId="{2AFE75E9-76A7-4170-BAF3-3BEE6F614A67}" type="presOf" srcId="{019BC6A0-5539-458C-A28E-51396F3C2F9E}" destId="{49A5D75B-8F17-424A-83A4-B95201846063}" srcOrd="0" destOrd="0" presId="urn:microsoft.com/office/officeart/2005/8/layout/vList2"/>
    <dgm:cxn modelId="{DD3AD8F6-03DE-4E78-AA94-C70A0DB930C2}" srcId="{2074AC89-664F-464F-93E1-5C5371C68F92}" destId="{17230122-5DC8-4BCC-A728-FDC292AF0D02}" srcOrd="0" destOrd="0" parTransId="{161973DA-931D-436B-9921-CBE745F6D3B7}" sibTransId="{D32D9E9D-C6A6-4AF6-8857-178A9A05C396}"/>
    <dgm:cxn modelId="{8A1DA4FC-3C69-4F4F-84F9-F80D86158C66}" srcId="{20D7C595-5410-438A-AE92-5590506D7B2F}" destId="{6A4AB6E3-71F9-4218-BA76-6E489EC4EF03}" srcOrd="0" destOrd="0" parTransId="{032E42C3-59EC-455B-A122-716D43BCFBE7}" sibTransId="{48270A45-0D54-4C65-B790-54645594B60E}"/>
    <dgm:cxn modelId="{F963D7FF-7625-489A-B9FD-5C92D46DC54B}" srcId="{F404398C-FCDF-4012-B25D-31A129E3DE38}" destId="{6C83452C-D833-4C9E-A687-6F0BBC20BB4E}" srcOrd="5" destOrd="0" parTransId="{FA2C3BCF-C330-4C5C-9471-9C7A040C31E3}" sibTransId="{538FCB21-2C79-4165-B43A-7F419A223844}"/>
    <dgm:cxn modelId="{3B1FF627-E471-4364-95AC-D0F2CF3346D8}" type="presParOf" srcId="{5971924A-C665-4130-95A2-AD5929B0DFC6}" destId="{C8F21551-B8F7-43C5-A373-EFB402526F97}" srcOrd="0" destOrd="0" presId="urn:microsoft.com/office/officeart/2005/8/layout/vList2"/>
    <dgm:cxn modelId="{DB8104B9-1D47-4FE6-B8FF-D6F375F939D4}" type="presParOf" srcId="{5971924A-C665-4130-95A2-AD5929B0DFC6}" destId="{3534A009-5995-44D7-B2FD-641A39ED47D5}" srcOrd="1" destOrd="0" presId="urn:microsoft.com/office/officeart/2005/8/layout/vList2"/>
    <dgm:cxn modelId="{1E8914A4-DC02-42D8-83FA-8FDF7FB4D223}" type="presParOf" srcId="{5971924A-C665-4130-95A2-AD5929B0DFC6}" destId="{1D16B548-5FD6-4C09-BA23-55048BC8163B}" srcOrd="2" destOrd="0" presId="urn:microsoft.com/office/officeart/2005/8/layout/vList2"/>
    <dgm:cxn modelId="{9F475BB7-67F7-47BE-B4E7-9DE8850E8F9D}" type="presParOf" srcId="{5971924A-C665-4130-95A2-AD5929B0DFC6}" destId="{49A5D75B-8F17-424A-83A4-B95201846063}" srcOrd="3" destOrd="0" presId="urn:microsoft.com/office/officeart/2005/8/layout/vList2"/>
    <dgm:cxn modelId="{EF7A66B1-D7D8-4F79-B510-6AC5F164B708}" type="presParOf" srcId="{5971924A-C665-4130-95A2-AD5929B0DFC6}" destId="{34752E3D-C3B4-43D1-A282-D649B1C559AC}" srcOrd="4" destOrd="0" presId="urn:microsoft.com/office/officeart/2005/8/layout/vList2"/>
    <dgm:cxn modelId="{775E08B0-2DF5-4F14-A3C2-ED11E94BFB6C}" type="presParOf" srcId="{5971924A-C665-4130-95A2-AD5929B0DFC6}" destId="{67C4A380-E632-4210-9359-15DD7D82C05E}" srcOrd="5" destOrd="0" presId="urn:microsoft.com/office/officeart/2005/8/layout/vList2"/>
    <dgm:cxn modelId="{BA401A17-1BA3-4A63-BAEB-8B630C1FE500}" type="presParOf" srcId="{5971924A-C665-4130-95A2-AD5929B0DFC6}" destId="{88B26E54-1E7E-4CFD-8256-B343ADACE709}" srcOrd="6" destOrd="0" presId="urn:microsoft.com/office/officeart/2005/8/layout/vList2"/>
    <dgm:cxn modelId="{97D84EF2-9C60-4A31-B15F-2DE42823816A}" type="presParOf" srcId="{5971924A-C665-4130-95A2-AD5929B0DFC6}" destId="{F685D3E5-1CBF-4A40-BF9E-BEB597D08F11}" srcOrd="7" destOrd="0" presId="urn:microsoft.com/office/officeart/2005/8/layout/vList2"/>
    <dgm:cxn modelId="{1329ED9B-A5EE-4475-814D-160F13A13B66}" type="presParOf" srcId="{5971924A-C665-4130-95A2-AD5929B0DFC6}" destId="{3F3B7075-9DBC-49F1-850A-CE7E63D617A9}" srcOrd="8" destOrd="0" presId="urn:microsoft.com/office/officeart/2005/8/layout/vList2"/>
    <dgm:cxn modelId="{0CC15FC2-41F0-4015-AFC0-32C6FAD8B46C}" type="presParOf" srcId="{5971924A-C665-4130-95A2-AD5929B0DFC6}" destId="{16558EAF-17D8-4DD3-90BC-8740717628E2}" srcOrd="9" destOrd="0" presId="urn:microsoft.com/office/officeart/2005/8/layout/vList2"/>
    <dgm:cxn modelId="{F0BB9528-40DD-4CFA-915E-40EC91BBF636}" type="presParOf" srcId="{5971924A-C665-4130-95A2-AD5929B0DFC6}" destId="{2F4439F9-4120-4BE9-ACAA-B8EBEB254AAA}" srcOrd="10" destOrd="0" presId="urn:microsoft.com/office/officeart/2005/8/layout/vList2"/>
    <dgm:cxn modelId="{E123604A-3834-4AE7-8227-2EAD5E8E89B0}" type="presParOf" srcId="{5971924A-C665-4130-95A2-AD5929B0DFC6}" destId="{0923491F-BBE4-4703-B406-FA2C88AD6E38}"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64501-6AA3-4796-9DF0-C7A99DBED0D0}">
      <dsp:nvSpPr>
        <dsp:cNvPr id="0" name=""/>
        <dsp:cNvSpPr/>
      </dsp:nvSpPr>
      <dsp:spPr>
        <a:xfrm>
          <a:off x="118694" y="632053"/>
          <a:ext cx="7098030" cy="6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s-NI" sz="1400" kern="1200"/>
            <a:t>Una transacción es una unidad de trabajo que se realiza en una base de datos.</a:t>
          </a:r>
        </a:p>
      </dsp:txBody>
      <dsp:txXfrm>
        <a:off x="118694" y="632053"/>
        <a:ext cx="7098030" cy="645275"/>
      </dsp:txXfrm>
    </dsp:sp>
    <dsp:sp modelId="{64D26AEA-794D-4532-8E8D-04AE2A56B8AA}">
      <dsp:nvSpPr>
        <dsp:cNvPr id="0" name=""/>
        <dsp:cNvSpPr/>
      </dsp:nvSpPr>
      <dsp:spPr>
        <a:xfrm>
          <a:off x="118694" y="1277328"/>
          <a:ext cx="946404" cy="157734"/>
        </a:xfrm>
        <a:prstGeom prst="parallelogram">
          <a:avLst>
            <a:gd name="adj" fmla="val 14084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A0719DB-C3F6-4AB2-B6FB-F64CD3389F5F}">
      <dsp:nvSpPr>
        <dsp:cNvPr id="0" name=""/>
        <dsp:cNvSpPr/>
      </dsp:nvSpPr>
      <dsp:spPr>
        <a:xfrm>
          <a:off x="1120305" y="1277328"/>
          <a:ext cx="946404" cy="157734"/>
        </a:xfrm>
        <a:prstGeom prst="parallelogram">
          <a:avLst>
            <a:gd name="adj" fmla="val 140840"/>
          </a:avLst>
        </a:prstGeom>
        <a:gradFill rotWithShape="0">
          <a:gsLst>
            <a:gs pos="0">
              <a:schemeClr val="accent5">
                <a:hueOff val="-272346"/>
                <a:satOff val="-379"/>
                <a:lumOff val="-145"/>
                <a:alphaOff val="0"/>
                <a:satMod val="103000"/>
                <a:lumMod val="102000"/>
                <a:tint val="94000"/>
              </a:schemeClr>
            </a:gs>
            <a:gs pos="50000">
              <a:schemeClr val="accent5">
                <a:hueOff val="-272346"/>
                <a:satOff val="-379"/>
                <a:lumOff val="-145"/>
                <a:alphaOff val="0"/>
                <a:satMod val="110000"/>
                <a:lumMod val="100000"/>
                <a:shade val="100000"/>
              </a:schemeClr>
            </a:gs>
            <a:gs pos="100000">
              <a:schemeClr val="accent5">
                <a:hueOff val="-272346"/>
                <a:satOff val="-379"/>
                <a:lumOff val="-145"/>
                <a:alphaOff val="0"/>
                <a:lumMod val="99000"/>
                <a:satMod val="120000"/>
                <a:shade val="78000"/>
              </a:schemeClr>
            </a:gs>
          </a:gsLst>
          <a:lin ang="5400000" scaled="0"/>
        </a:gradFill>
        <a:ln w="6350" cap="flat" cmpd="sng" algn="ctr">
          <a:solidFill>
            <a:schemeClr val="accent5">
              <a:hueOff val="-272346"/>
              <a:satOff val="-379"/>
              <a:lumOff val="-14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C3D4CFA-F5A6-4FD2-9519-B1F5C347228C}">
      <dsp:nvSpPr>
        <dsp:cNvPr id="0" name=""/>
        <dsp:cNvSpPr/>
      </dsp:nvSpPr>
      <dsp:spPr>
        <a:xfrm>
          <a:off x="2121916" y="1277328"/>
          <a:ext cx="946404" cy="157734"/>
        </a:xfrm>
        <a:prstGeom prst="parallelogram">
          <a:avLst>
            <a:gd name="adj" fmla="val 140840"/>
          </a:avLst>
        </a:prstGeom>
        <a:gradFill rotWithShape="0">
          <a:gsLst>
            <a:gs pos="0">
              <a:schemeClr val="accent5">
                <a:hueOff val="-544692"/>
                <a:satOff val="-758"/>
                <a:lumOff val="-291"/>
                <a:alphaOff val="0"/>
                <a:satMod val="103000"/>
                <a:lumMod val="102000"/>
                <a:tint val="94000"/>
              </a:schemeClr>
            </a:gs>
            <a:gs pos="50000">
              <a:schemeClr val="accent5">
                <a:hueOff val="-544692"/>
                <a:satOff val="-758"/>
                <a:lumOff val="-291"/>
                <a:alphaOff val="0"/>
                <a:satMod val="110000"/>
                <a:lumMod val="100000"/>
                <a:shade val="100000"/>
              </a:schemeClr>
            </a:gs>
            <a:gs pos="100000">
              <a:schemeClr val="accent5">
                <a:hueOff val="-544692"/>
                <a:satOff val="-758"/>
                <a:lumOff val="-291"/>
                <a:alphaOff val="0"/>
                <a:lumMod val="99000"/>
                <a:satMod val="120000"/>
                <a:shade val="78000"/>
              </a:schemeClr>
            </a:gs>
          </a:gsLst>
          <a:lin ang="5400000" scaled="0"/>
        </a:gradFill>
        <a:ln w="6350" cap="flat" cmpd="sng" algn="ctr">
          <a:solidFill>
            <a:schemeClr val="accent5">
              <a:hueOff val="-544692"/>
              <a:satOff val="-758"/>
              <a:lumOff val="-29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3A8B297-051C-4807-81AE-0B349E8BE023}">
      <dsp:nvSpPr>
        <dsp:cNvPr id="0" name=""/>
        <dsp:cNvSpPr/>
      </dsp:nvSpPr>
      <dsp:spPr>
        <a:xfrm>
          <a:off x="3123527" y="1277328"/>
          <a:ext cx="946404" cy="157734"/>
        </a:xfrm>
        <a:prstGeom prst="parallelogram">
          <a:avLst>
            <a:gd name="adj" fmla="val 140840"/>
          </a:avLst>
        </a:prstGeom>
        <a:gradFill rotWithShape="0">
          <a:gsLst>
            <a:gs pos="0">
              <a:schemeClr val="accent5">
                <a:hueOff val="-817038"/>
                <a:satOff val="-1136"/>
                <a:lumOff val="-436"/>
                <a:alphaOff val="0"/>
                <a:satMod val="103000"/>
                <a:lumMod val="102000"/>
                <a:tint val="94000"/>
              </a:schemeClr>
            </a:gs>
            <a:gs pos="50000">
              <a:schemeClr val="accent5">
                <a:hueOff val="-817038"/>
                <a:satOff val="-1136"/>
                <a:lumOff val="-436"/>
                <a:alphaOff val="0"/>
                <a:satMod val="110000"/>
                <a:lumMod val="100000"/>
                <a:shade val="100000"/>
              </a:schemeClr>
            </a:gs>
            <a:gs pos="100000">
              <a:schemeClr val="accent5">
                <a:hueOff val="-817038"/>
                <a:satOff val="-1136"/>
                <a:lumOff val="-436"/>
                <a:alphaOff val="0"/>
                <a:lumMod val="99000"/>
                <a:satMod val="120000"/>
                <a:shade val="78000"/>
              </a:schemeClr>
            </a:gs>
          </a:gsLst>
          <a:lin ang="5400000" scaled="0"/>
        </a:gradFill>
        <a:ln w="6350" cap="flat" cmpd="sng" algn="ctr">
          <a:solidFill>
            <a:schemeClr val="accent5">
              <a:hueOff val="-817038"/>
              <a:satOff val="-1136"/>
              <a:lumOff val="-43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603B3EA-6B4F-4FB8-9762-6B4C7FE8F3C5}">
      <dsp:nvSpPr>
        <dsp:cNvPr id="0" name=""/>
        <dsp:cNvSpPr/>
      </dsp:nvSpPr>
      <dsp:spPr>
        <a:xfrm>
          <a:off x="4125138" y="1277328"/>
          <a:ext cx="946404" cy="157734"/>
        </a:xfrm>
        <a:prstGeom prst="parallelogram">
          <a:avLst>
            <a:gd name="adj" fmla="val 140840"/>
          </a:avLst>
        </a:prstGeom>
        <a:gradFill rotWithShape="0">
          <a:gsLst>
            <a:gs pos="0">
              <a:schemeClr val="accent5">
                <a:hueOff val="-1089384"/>
                <a:satOff val="-1515"/>
                <a:lumOff val="-581"/>
                <a:alphaOff val="0"/>
                <a:satMod val="103000"/>
                <a:lumMod val="102000"/>
                <a:tint val="94000"/>
              </a:schemeClr>
            </a:gs>
            <a:gs pos="50000">
              <a:schemeClr val="accent5">
                <a:hueOff val="-1089384"/>
                <a:satOff val="-1515"/>
                <a:lumOff val="-581"/>
                <a:alphaOff val="0"/>
                <a:satMod val="110000"/>
                <a:lumMod val="100000"/>
                <a:shade val="100000"/>
              </a:schemeClr>
            </a:gs>
            <a:gs pos="100000">
              <a:schemeClr val="accent5">
                <a:hueOff val="-1089384"/>
                <a:satOff val="-1515"/>
                <a:lumOff val="-581"/>
                <a:alphaOff val="0"/>
                <a:lumMod val="99000"/>
                <a:satMod val="120000"/>
                <a:shade val="78000"/>
              </a:schemeClr>
            </a:gs>
          </a:gsLst>
          <a:lin ang="5400000" scaled="0"/>
        </a:gradFill>
        <a:ln w="6350" cap="flat" cmpd="sng" algn="ctr">
          <a:solidFill>
            <a:schemeClr val="accent5">
              <a:hueOff val="-1089384"/>
              <a:satOff val="-1515"/>
              <a:lumOff val="-58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7B6E998-C2AC-4942-B1BE-D0B025160E39}">
      <dsp:nvSpPr>
        <dsp:cNvPr id="0" name=""/>
        <dsp:cNvSpPr/>
      </dsp:nvSpPr>
      <dsp:spPr>
        <a:xfrm>
          <a:off x="5126749" y="1277328"/>
          <a:ext cx="946404" cy="157734"/>
        </a:xfrm>
        <a:prstGeom prst="parallelogram">
          <a:avLst>
            <a:gd name="adj" fmla="val 140840"/>
          </a:avLst>
        </a:prstGeom>
        <a:gradFill rotWithShape="0">
          <a:gsLst>
            <a:gs pos="0">
              <a:schemeClr val="accent5">
                <a:hueOff val="-1361730"/>
                <a:satOff val="-1894"/>
                <a:lumOff val="-726"/>
                <a:alphaOff val="0"/>
                <a:satMod val="103000"/>
                <a:lumMod val="102000"/>
                <a:tint val="94000"/>
              </a:schemeClr>
            </a:gs>
            <a:gs pos="50000">
              <a:schemeClr val="accent5">
                <a:hueOff val="-1361730"/>
                <a:satOff val="-1894"/>
                <a:lumOff val="-726"/>
                <a:alphaOff val="0"/>
                <a:satMod val="110000"/>
                <a:lumMod val="100000"/>
                <a:shade val="100000"/>
              </a:schemeClr>
            </a:gs>
            <a:gs pos="100000">
              <a:schemeClr val="accent5">
                <a:hueOff val="-1361730"/>
                <a:satOff val="-1894"/>
                <a:lumOff val="-726"/>
                <a:alphaOff val="0"/>
                <a:lumMod val="99000"/>
                <a:satMod val="120000"/>
                <a:shade val="78000"/>
              </a:schemeClr>
            </a:gs>
          </a:gsLst>
          <a:lin ang="5400000" scaled="0"/>
        </a:gradFill>
        <a:ln w="6350" cap="flat" cmpd="sng" algn="ctr">
          <a:solidFill>
            <a:schemeClr val="accent5">
              <a:hueOff val="-1361730"/>
              <a:satOff val="-1894"/>
              <a:lumOff val="-72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7AAA72E-9F12-4635-B270-B1330DBEF66D}">
      <dsp:nvSpPr>
        <dsp:cNvPr id="0" name=""/>
        <dsp:cNvSpPr/>
      </dsp:nvSpPr>
      <dsp:spPr>
        <a:xfrm>
          <a:off x="6128360" y="1277328"/>
          <a:ext cx="946404" cy="157734"/>
        </a:xfrm>
        <a:prstGeom prst="parallelogram">
          <a:avLst>
            <a:gd name="adj" fmla="val 140840"/>
          </a:avLst>
        </a:prstGeom>
        <a:gradFill rotWithShape="0">
          <a:gsLst>
            <a:gs pos="0">
              <a:schemeClr val="accent5">
                <a:hueOff val="-1634077"/>
                <a:satOff val="-2273"/>
                <a:lumOff val="-872"/>
                <a:alphaOff val="0"/>
                <a:satMod val="103000"/>
                <a:lumMod val="102000"/>
                <a:tint val="94000"/>
              </a:schemeClr>
            </a:gs>
            <a:gs pos="50000">
              <a:schemeClr val="accent5">
                <a:hueOff val="-1634077"/>
                <a:satOff val="-2273"/>
                <a:lumOff val="-872"/>
                <a:alphaOff val="0"/>
                <a:satMod val="110000"/>
                <a:lumMod val="100000"/>
                <a:shade val="100000"/>
              </a:schemeClr>
            </a:gs>
            <a:gs pos="100000">
              <a:schemeClr val="accent5">
                <a:hueOff val="-1634077"/>
                <a:satOff val="-2273"/>
                <a:lumOff val="-872"/>
                <a:alphaOff val="0"/>
                <a:lumMod val="99000"/>
                <a:satMod val="120000"/>
                <a:shade val="78000"/>
              </a:schemeClr>
            </a:gs>
          </a:gsLst>
          <a:lin ang="5400000" scaled="0"/>
        </a:gradFill>
        <a:ln w="6350" cap="flat" cmpd="sng" algn="ctr">
          <a:solidFill>
            <a:schemeClr val="accent5">
              <a:hueOff val="-1634077"/>
              <a:satOff val="-2273"/>
              <a:lumOff val="-87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CF54599-5381-4A45-BCD7-ACC59C16BC67}">
      <dsp:nvSpPr>
        <dsp:cNvPr id="0" name=""/>
        <dsp:cNvSpPr/>
      </dsp:nvSpPr>
      <dsp:spPr>
        <a:xfrm>
          <a:off x="118694" y="1554910"/>
          <a:ext cx="7098030" cy="6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s-NI" sz="1400" kern="1200"/>
            <a:t>Las transacciones son unidades o secuencias de trabajo realizadas en un orden lógico, ya sea de forma manual por un usuario o automáticamente por algún tipo de programa de base de datos.</a:t>
          </a:r>
        </a:p>
      </dsp:txBody>
      <dsp:txXfrm>
        <a:off x="118694" y="1554910"/>
        <a:ext cx="7098030" cy="645275"/>
      </dsp:txXfrm>
    </dsp:sp>
    <dsp:sp modelId="{E7A471A8-A06E-4D64-BB9D-F79AFC050CE3}">
      <dsp:nvSpPr>
        <dsp:cNvPr id="0" name=""/>
        <dsp:cNvSpPr/>
      </dsp:nvSpPr>
      <dsp:spPr>
        <a:xfrm>
          <a:off x="118694" y="2200186"/>
          <a:ext cx="946404" cy="157734"/>
        </a:xfrm>
        <a:prstGeom prst="parallelogram">
          <a:avLst>
            <a:gd name="adj" fmla="val 140840"/>
          </a:avLst>
        </a:prstGeom>
        <a:gradFill rotWithShape="0">
          <a:gsLst>
            <a:gs pos="0">
              <a:schemeClr val="accent5">
                <a:hueOff val="-1906423"/>
                <a:satOff val="-2652"/>
                <a:lumOff val="-1017"/>
                <a:alphaOff val="0"/>
                <a:satMod val="103000"/>
                <a:lumMod val="102000"/>
                <a:tint val="94000"/>
              </a:schemeClr>
            </a:gs>
            <a:gs pos="50000">
              <a:schemeClr val="accent5">
                <a:hueOff val="-1906423"/>
                <a:satOff val="-2652"/>
                <a:lumOff val="-1017"/>
                <a:alphaOff val="0"/>
                <a:satMod val="110000"/>
                <a:lumMod val="100000"/>
                <a:shade val="100000"/>
              </a:schemeClr>
            </a:gs>
            <a:gs pos="100000">
              <a:schemeClr val="accent5">
                <a:hueOff val="-1906423"/>
                <a:satOff val="-2652"/>
                <a:lumOff val="-1017"/>
                <a:alphaOff val="0"/>
                <a:lumMod val="99000"/>
                <a:satMod val="120000"/>
                <a:shade val="78000"/>
              </a:schemeClr>
            </a:gs>
          </a:gsLst>
          <a:lin ang="5400000" scaled="0"/>
        </a:gradFill>
        <a:ln w="6350" cap="flat" cmpd="sng" algn="ctr">
          <a:solidFill>
            <a:schemeClr val="accent5">
              <a:hueOff val="-1906423"/>
              <a:satOff val="-2652"/>
              <a:lumOff val="-101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A936CF2-E1D4-4DC1-AA76-4208870A0E2B}">
      <dsp:nvSpPr>
        <dsp:cNvPr id="0" name=""/>
        <dsp:cNvSpPr/>
      </dsp:nvSpPr>
      <dsp:spPr>
        <a:xfrm>
          <a:off x="1120305" y="2200186"/>
          <a:ext cx="946404" cy="157734"/>
        </a:xfrm>
        <a:prstGeom prst="parallelogram">
          <a:avLst>
            <a:gd name="adj" fmla="val 140840"/>
          </a:avLst>
        </a:prstGeom>
        <a:gradFill rotWithShape="0">
          <a:gsLst>
            <a:gs pos="0">
              <a:schemeClr val="accent5">
                <a:hueOff val="-2178769"/>
                <a:satOff val="-3031"/>
                <a:lumOff val="-1162"/>
                <a:alphaOff val="0"/>
                <a:satMod val="103000"/>
                <a:lumMod val="102000"/>
                <a:tint val="94000"/>
              </a:schemeClr>
            </a:gs>
            <a:gs pos="50000">
              <a:schemeClr val="accent5">
                <a:hueOff val="-2178769"/>
                <a:satOff val="-3031"/>
                <a:lumOff val="-1162"/>
                <a:alphaOff val="0"/>
                <a:satMod val="110000"/>
                <a:lumMod val="100000"/>
                <a:shade val="100000"/>
              </a:schemeClr>
            </a:gs>
            <a:gs pos="100000">
              <a:schemeClr val="accent5">
                <a:hueOff val="-2178769"/>
                <a:satOff val="-3031"/>
                <a:lumOff val="-1162"/>
                <a:alphaOff val="0"/>
                <a:lumMod val="99000"/>
                <a:satMod val="120000"/>
                <a:shade val="78000"/>
              </a:schemeClr>
            </a:gs>
          </a:gsLst>
          <a:lin ang="5400000" scaled="0"/>
        </a:gradFill>
        <a:ln w="6350" cap="flat" cmpd="sng" algn="ctr">
          <a:solidFill>
            <a:schemeClr val="accent5">
              <a:hueOff val="-2178769"/>
              <a:satOff val="-3031"/>
              <a:lumOff val="-116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F8A4325-1A42-49CD-8710-47A5EE52BF6A}">
      <dsp:nvSpPr>
        <dsp:cNvPr id="0" name=""/>
        <dsp:cNvSpPr/>
      </dsp:nvSpPr>
      <dsp:spPr>
        <a:xfrm>
          <a:off x="2121916" y="2200186"/>
          <a:ext cx="946404" cy="157734"/>
        </a:xfrm>
        <a:prstGeom prst="parallelogram">
          <a:avLst>
            <a:gd name="adj" fmla="val 140840"/>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w="6350" cap="flat" cmpd="sng" algn="ctr">
          <a:solidFill>
            <a:schemeClr val="accent5">
              <a:hueOff val="-2451115"/>
              <a:satOff val="-3409"/>
              <a:lumOff val="-13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FEA1ACD-143B-443E-AA73-EB5D5779CDC2}">
      <dsp:nvSpPr>
        <dsp:cNvPr id="0" name=""/>
        <dsp:cNvSpPr/>
      </dsp:nvSpPr>
      <dsp:spPr>
        <a:xfrm>
          <a:off x="3123527" y="2200186"/>
          <a:ext cx="946404" cy="157734"/>
        </a:xfrm>
        <a:prstGeom prst="parallelogram">
          <a:avLst>
            <a:gd name="adj" fmla="val 140840"/>
          </a:avLst>
        </a:prstGeom>
        <a:gradFill rotWithShape="0">
          <a:gsLst>
            <a:gs pos="0">
              <a:schemeClr val="accent5">
                <a:hueOff val="-2723461"/>
                <a:satOff val="-3788"/>
                <a:lumOff val="-1453"/>
                <a:alphaOff val="0"/>
                <a:satMod val="103000"/>
                <a:lumMod val="102000"/>
                <a:tint val="94000"/>
              </a:schemeClr>
            </a:gs>
            <a:gs pos="50000">
              <a:schemeClr val="accent5">
                <a:hueOff val="-2723461"/>
                <a:satOff val="-3788"/>
                <a:lumOff val="-1453"/>
                <a:alphaOff val="0"/>
                <a:satMod val="110000"/>
                <a:lumMod val="100000"/>
                <a:shade val="100000"/>
              </a:schemeClr>
            </a:gs>
            <a:gs pos="100000">
              <a:schemeClr val="accent5">
                <a:hueOff val="-2723461"/>
                <a:satOff val="-3788"/>
                <a:lumOff val="-1453"/>
                <a:alphaOff val="0"/>
                <a:lumMod val="99000"/>
                <a:satMod val="120000"/>
                <a:shade val="78000"/>
              </a:schemeClr>
            </a:gs>
          </a:gsLst>
          <a:lin ang="5400000" scaled="0"/>
        </a:gradFill>
        <a:ln w="6350" cap="flat" cmpd="sng" algn="ctr">
          <a:solidFill>
            <a:schemeClr val="accent5">
              <a:hueOff val="-2723461"/>
              <a:satOff val="-3788"/>
              <a:lumOff val="-145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EEAFE14-46BD-4948-BF2A-B34055C9FEA2}">
      <dsp:nvSpPr>
        <dsp:cNvPr id="0" name=""/>
        <dsp:cNvSpPr/>
      </dsp:nvSpPr>
      <dsp:spPr>
        <a:xfrm>
          <a:off x="4125138" y="2200186"/>
          <a:ext cx="946404" cy="157734"/>
        </a:xfrm>
        <a:prstGeom prst="parallelogram">
          <a:avLst>
            <a:gd name="adj" fmla="val 140840"/>
          </a:avLst>
        </a:prstGeom>
        <a:gradFill rotWithShape="0">
          <a:gsLst>
            <a:gs pos="0">
              <a:schemeClr val="accent5">
                <a:hueOff val="-2995807"/>
                <a:satOff val="-4167"/>
                <a:lumOff val="-1598"/>
                <a:alphaOff val="0"/>
                <a:satMod val="103000"/>
                <a:lumMod val="102000"/>
                <a:tint val="94000"/>
              </a:schemeClr>
            </a:gs>
            <a:gs pos="50000">
              <a:schemeClr val="accent5">
                <a:hueOff val="-2995807"/>
                <a:satOff val="-4167"/>
                <a:lumOff val="-1598"/>
                <a:alphaOff val="0"/>
                <a:satMod val="110000"/>
                <a:lumMod val="100000"/>
                <a:shade val="100000"/>
              </a:schemeClr>
            </a:gs>
            <a:gs pos="100000">
              <a:schemeClr val="accent5">
                <a:hueOff val="-2995807"/>
                <a:satOff val="-4167"/>
                <a:lumOff val="-1598"/>
                <a:alphaOff val="0"/>
                <a:lumMod val="99000"/>
                <a:satMod val="120000"/>
                <a:shade val="78000"/>
              </a:schemeClr>
            </a:gs>
          </a:gsLst>
          <a:lin ang="5400000" scaled="0"/>
        </a:gradFill>
        <a:ln w="6350" cap="flat" cmpd="sng" algn="ctr">
          <a:solidFill>
            <a:schemeClr val="accent5">
              <a:hueOff val="-2995807"/>
              <a:satOff val="-4167"/>
              <a:lumOff val="-159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F6FD2D8-12D5-4602-A9F7-A5715770668F}">
      <dsp:nvSpPr>
        <dsp:cNvPr id="0" name=""/>
        <dsp:cNvSpPr/>
      </dsp:nvSpPr>
      <dsp:spPr>
        <a:xfrm>
          <a:off x="5126749" y="2200186"/>
          <a:ext cx="946404" cy="157734"/>
        </a:xfrm>
        <a:prstGeom prst="parallelogram">
          <a:avLst>
            <a:gd name="adj" fmla="val 140840"/>
          </a:avLst>
        </a:prstGeom>
        <a:gradFill rotWithShape="0">
          <a:gsLst>
            <a:gs pos="0">
              <a:schemeClr val="accent5">
                <a:hueOff val="-3268153"/>
                <a:satOff val="-4546"/>
                <a:lumOff val="-1743"/>
                <a:alphaOff val="0"/>
                <a:satMod val="103000"/>
                <a:lumMod val="102000"/>
                <a:tint val="94000"/>
              </a:schemeClr>
            </a:gs>
            <a:gs pos="50000">
              <a:schemeClr val="accent5">
                <a:hueOff val="-3268153"/>
                <a:satOff val="-4546"/>
                <a:lumOff val="-1743"/>
                <a:alphaOff val="0"/>
                <a:satMod val="110000"/>
                <a:lumMod val="100000"/>
                <a:shade val="100000"/>
              </a:schemeClr>
            </a:gs>
            <a:gs pos="100000">
              <a:schemeClr val="accent5">
                <a:hueOff val="-3268153"/>
                <a:satOff val="-4546"/>
                <a:lumOff val="-1743"/>
                <a:alphaOff val="0"/>
                <a:lumMod val="99000"/>
                <a:satMod val="120000"/>
                <a:shade val="78000"/>
              </a:schemeClr>
            </a:gs>
          </a:gsLst>
          <a:lin ang="5400000" scaled="0"/>
        </a:gradFill>
        <a:ln w="6350" cap="flat" cmpd="sng" algn="ctr">
          <a:solidFill>
            <a:schemeClr val="accent5">
              <a:hueOff val="-3268153"/>
              <a:satOff val="-4546"/>
              <a:lumOff val="-174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C44B3D6-F7D7-43F2-8D90-7095B4EF124F}">
      <dsp:nvSpPr>
        <dsp:cNvPr id="0" name=""/>
        <dsp:cNvSpPr/>
      </dsp:nvSpPr>
      <dsp:spPr>
        <a:xfrm>
          <a:off x="6128360" y="2200186"/>
          <a:ext cx="946404" cy="157734"/>
        </a:xfrm>
        <a:prstGeom prst="parallelogram">
          <a:avLst>
            <a:gd name="adj" fmla="val 140840"/>
          </a:avLst>
        </a:prstGeom>
        <a:gradFill rotWithShape="0">
          <a:gsLst>
            <a:gs pos="0">
              <a:schemeClr val="accent5">
                <a:hueOff val="-3540499"/>
                <a:satOff val="-4925"/>
                <a:lumOff val="-1888"/>
                <a:alphaOff val="0"/>
                <a:satMod val="103000"/>
                <a:lumMod val="102000"/>
                <a:tint val="94000"/>
              </a:schemeClr>
            </a:gs>
            <a:gs pos="50000">
              <a:schemeClr val="accent5">
                <a:hueOff val="-3540499"/>
                <a:satOff val="-4925"/>
                <a:lumOff val="-1888"/>
                <a:alphaOff val="0"/>
                <a:satMod val="110000"/>
                <a:lumMod val="100000"/>
                <a:shade val="100000"/>
              </a:schemeClr>
            </a:gs>
            <a:gs pos="100000">
              <a:schemeClr val="accent5">
                <a:hueOff val="-3540499"/>
                <a:satOff val="-4925"/>
                <a:lumOff val="-1888"/>
                <a:alphaOff val="0"/>
                <a:lumMod val="99000"/>
                <a:satMod val="120000"/>
                <a:shade val="78000"/>
              </a:schemeClr>
            </a:gs>
          </a:gsLst>
          <a:lin ang="5400000" scaled="0"/>
        </a:gradFill>
        <a:ln w="6350" cap="flat" cmpd="sng" algn="ctr">
          <a:solidFill>
            <a:schemeClr val="accent5">
              <a:hueOff val="-3540499"/>
              <a:satOff val="-4925"/>
              <a:lumOff val="-188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0895787-5C4B-49DF-9037-148EA765D225}">
      <dsp:nvSpPr>
        <dsp:cNvPr id="0" name=""/>
        <dsp:cNvSpPr/>
      </dsp:nvSpPr>
      <dsp:spPr>
        <a:xfrm>
          <a:off x="118694" y="2477768"/>
          <a:ext cx="7098030" cy="6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s-NI" sz="1400" kern="1200" dirty="0"/>
            <a:t>Una transacción es la propagación de uno o más cambios en la base de datos.</a:t>
          </a:r>
        </a:p>
      </dsp:txBody>
      <dsp:txXfrm>
        <a:off x="118694" y="2477768"/>
        <a:ext cx="7098030" cy="645275"/>
      </dsp:txXfrm>
    </dsp:sp>
    <dsp:sp modelId="{A6A22B82-2E8D-4235-9977-3D8DC359B51B}">
      <dsp:nvSpPr>
        <dsp:cNvPr id="0" name=""/>
        <dsp:cNvSpPr/>
      </dsp:nvSpPr>
      <dsp:spPr>
        <a:xfrm>
          <a:off x="118694" y="3123044"/>
          <a:ext cx="1660939" cy="1314449"/>
        </a:xfrm>
        <a:prstGeom prst="chevron">
          <a:avLst>
            <a:gd name="adj" fmla="val 70610"/>
          </a:avLst>
        </a:prstGeom>
        <a:gradFill rotWithShape="0">
          <a:gsLst>
            <a:gs pos="0">
              <a:schemeClr val="accent5">
                <a:hueOff val="-3812845"/>
                <a:satOff val="-5303"/>
                <a:lumOff val="-2034"/>
                <a:alphaOff val="0"/>
                <a:satMod val="103000"/>
                <a:lumMod val="102000"/>
                <a:tint val="94000"/>
              </a:schemeClr>
            </a:gs>
            <a:gs pos="50000">
              <a:schemeClr val="accent5">
                <a:hueOff val="-3812845"/>
                <a:satOff val="-5303"/>
                <a:lumOff val="-2034"/>
                <a:alphaOff val="0"/>
                <a:satMod val="110000"/>
                <a:lumMod val="100000"/>
                <a:shade val="100000"/>
              </a:schemeClr>
            </a:gs>
            <a:gs pos="100000">
              <a:schemeClr val="accent5">
                <a:hueOff val="-3812845"/>
                <a:satOff val="-5303"/>
                <a:lumOff val="-2034"/>
                <a:alphaOff val="0"/>
                <a:lumMod val="99000"/>
                <a:satMod val="120000"/>
                <a:shade val="78000"/>
              </a:schemeClr>
            </a:gs>
          </a:gsLst>
          <a:lin ang="5400000" scaled="0"/>
        </a:gradFill>
        <a:ln w="6350" cap="flat" cmpd="sng" algn="ctr">
          <a:solidFill>
            <a:schemeClr val="accent5">
              <a:hueOff val="-3812845"/>
              <a:satOff val="-5303"/>
              <a:lumOff val="-203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2A50D79-CC76-4337-A7D7-0AB39CDC1E9E}">
      <dsp:nvSpPr>
        <dsp:cNvPr id="0" name=""/>
        <dsp:cNvSpPr/>
      </dsp:nvSpPr>
      <dsp:spPr>
        <a:xfrm>
          <a:off x="1116362" y="3123044"/>
          <a:ext cx="1660939" cy="1314449"/>
        </a:xfrm>
        <a:prstGeom prst="chevron">
          <a:avLst>
            <a:gd name="adj" fmla="val 70610"/>
          </a:avLst>
        </a:prstGeom>
        <a:gradFill rotWithShape="0">
          <a:gsLst>
            <a:gs pos="0">
              <a:schemeClr val="accent5">
                <a:hueOff val="-4085191"/>
                <a:satOff val="-5682"/>
                <a:lumOff val="-2179"/>
                <a:alphaOff val="0"/>
                <a:satMod val="103000"/>
                <a:lumMod val="102000"/>
                <a:tint val="94000"/>
              </a:schemeClr>
            </a:gs>
            <a:gs pos="50000">
              <a:schemeClr val="accent5">
                <a:hueOff val="-4085191"/>
                <a:satOff val="-5682"/>
                <a:lumOff val="-2179"/>
                <a:alphaOff val="0"/>
                <a:satMod val="110000"/>
                <a:lumMod val="100000"/>
                <a:shade val="100000"/>
              </a:schemeClr>
            </a:gs>
            <a:gs pos="100000">
              <a:schemeClr val="accent5">
                <a:hueOff val="-4085191"/>
                <a:satOff val="-5682"/>
                <a:lumOff val="-2179"/>
                <a:alphaOff val="0"/>
                <a:lumMod val="99000"/>
                <a:satMod val="120000"/>
                <a:shade val="78000"/>
              </a:schemeClr>
            </a:gs>
          </a:gsLst>
          <a:lin ang="5400000" scaled="0"/>
        </a:gradFill>
        <a:ln w="6350" cap="flat" cmpd="sng" algn="ctr">
          <a:solidFill>
            <a:schemeClr val="accent5">
              <a:hueOff val="-4085191"/>
              <a:satOff val="-5682"/>
              <a:lumOff val="-2179"/>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02B5DF8-B7FD-45A8-AF16-3EE154CD418D}">
      <dsp:nvSpPr>
        <dsp:cNvPr id="0" name=""/>
        <dsp:cNvSpPr/>
      </dsp:nvSpPr>
      <dsp:spPr>
        <a:xfrm>
          <a:off x="2114818" y="3123044"/>
          <a:ext cx="1660939" cy="1314449"/>
        </a:xfrm>
        <a:prstGeom prst="chevron">
          <a:avLst>
            <a:gd name="adj" fmla="val 70610"/>
          </a:avLst>
        </a:prstGeom>
        <a:gradFill rotWithShape="0">
          <a:gsLst>
            <a:gs pos="0">
              <a:schemeClr val="accent5">
                <a:hueOff val="-4357538"/>
                <a:satOff val="-6061"/>
                <a:lumOff val="-2324"/>
                <a:alphaOff val="0"/>
                <a:satMod val="103000"/>
                <a:lumMod val="102000"/>
                <a:tint val="94000"/>
              </a:schemeClr>
            </a:gs>
            <a:gs pos="50000">
              <a:schemeClr val="accent5">
                <a:hueOff val="-4357538"/>
                <a:satOff val="-6061"/>
                <a:lumOff val="-2324"/>
                <a:alphaOff val="0"/>
                <a:satMod val="110000"/>
                <a:lumMod val="100000"/>
                <a:shade val="100000"/>
              </a:schemeClr>
            </a:gs>
            <a:gs pos="100000">
              <a:schemeClr val="accent5">
                <a:hueOff val="-4357538"/>
                <a:satOff val="-6061"/>
                <a:lumOff val="-2324"/>
                <a:alphaOff val="0"/>
                <a:lumMod val="99000"/>
                <a:satMod val="120000"/>
                <a:shade val="78000"/>
              </a:schemeClr>
            </a:gs>
          </a:gsLst>
          <a:lin ang="5400000" scaled="0"/>
        </a:gradFill>
        <a:ln w="6350" cap="flat" cmpd="sng" algn="ctr">
          <a:solidFill>
            <a:schemeClr val="accent5">
              <a:hueOff val="-4357538"/>
              <a:satOff val="-6061"/>
              <a:lumOff val="-232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07DEDA1-67F7-4AFB-A12F-842728EEC80C}">
      <dsp:nvSpPr>
        <dsp:cNvPr id="0" name=""/>
        <dsp:cNvSpPr/>
      </dsp:nvSpPr>
      <dsp:spPr>
        <a:xfrm>
          <a:off x="3112486" y="3123044"/>
          <a:ext cx="1660939" cy="1314449"/>
        </a:xfrm>
        <a:prstGeom prst="chevron">
          <a:avLst>
            <a:gd name="adj" fmla="val 70610"/>
          </a:avLst>
        </a:prstGeom>
        <a:gradFill rotWithShape="0">
          <a:gsLst>
            <a:gs pos="0">
              <a:schemeClr val="accent5">
                <a:hueOff val="-4629884"/>
                <a:satOff val="-6440"/>
                <a:lumOff val="-2469"/>
                <a:alphaOff val="0"/>
                <a:satMod val="103000"/>
                <a:lumMod val="102000"/>
                <a:tint val="94000"/>
              </a:schemeClr>
            </a:gs>
            <a:gs pos="50000">
              <a:schemeClr val="accent5">
                <a:hueOff val="-4629884"/>
                <a:satOff val="-6440"/>
                <a:lumOff val="-2469"/>
                <a:alphaOff val="0"/>
                <a:satMod val="110000"/>
                <a:lumMod val="100000"/>
                <a:shade val="100000"/>
              </a:schemeClr>
            </a:gs>
            <a:gs pos="100000">
              <a:schemeClr val="accent5">
                <a:hueOff val="-4629884"/>
                <a:satOff val="-6440"/>
                <a:lumOff val="-2469"/>
                <a:alphaOff val="0"/>
                <a:lumMod val="99000"/>
                <a:satMod val="120000"/>
                <a:shade val="78000"/>
              </a:schemeClr>
            </a:gs>
          </a:gsLst>
          <a:lin ang="5400000" scaled="0"/>
        </a:gradFill>
        <a:ln w="6350" cap="flat" cmpd="sng" algn="ctr">
          <a:solidFill>
            <a:schemeClr val="accent5">
              <a:hueOff val="-4629884"/>
              <a:satOff val="-6440"/>
              <a:lumOff val="-2469"/>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73EBC48-429D-4E99-8839-962B635C2591}">
      <dsp:nvSpPr>
        <dsp:cNvPr id="0" name=""/>
        <dsp:cNvSpPr/>
      </dsp:nvSpPr>
      <dsp:spPr>
        <a:xfrm>
          <a:off x="4110942" y="3123044"/>
          <a:ext cx="1660939" cy="1314449"/>
        </a:xfrm>
        <a:prstGeom prst="chevron">
          <a:avLst>
            <a:gd name="adj" fmla="val 70610"/>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w="6350" cap="flat" cmpd="sng" algn="ctr">
          <a:solidFill>
            <a:schemeClr val="accent5">
              <a:hueOff val="-4902230"/>
              <a:satOff val="-6819"/>
              <a:lumOff val="-26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6C8162B-F3FE-4B7A-A1C3-007F4BEC8596}">
      <dsp:nvSpPr>
        <dsp:cNvPr id="0" name=""/>
        <dsp:cNvSpPr/>
      </dsp:nvSpPr>
      <dsp:spPr>
        <a:xfrm>
          <a:off x="5108609" y="3123044"/>
          <a:ext cx="1660939" cy="1314449"/>
        </a:xfrm>
        <a:prstGeom prst="chevron">
          <a:avLst>
            <a:gd name="adj" fmla="val 70610"/>
          </a:avLst>
        </a:prstGeom>
        <a:gradFill rotWithShape="0">
          <a:gsLst>
            <a:gs pos="0">
              <a:schemeClr val="accent5">
                <a:hueOff val="-5174576"/>
                <a:satOff val="-7197"/>
                <a:lumOff val="-2760"/>
                <a:alphaOff val="0"/>
                <a:satMod val="103000"/>
                <a:lumMod val="102000"/>
                <a:tint val="94000"/>
              </a:schemeClr>
            </a:gs>
            <a:gs pos="50000">
              <a:schemeClr val="accent5">
                <a:hueOff val="-5174576"/>
                <a:satOff val="-7197"/>
                <a:lumOff val="-2760"/>
                <a:alphaOff val="0"/>
                <a:satMod val="110000"/>
                <a:lumMod val="100000"/>
                <a:shade val="100000"/>
              </a:schemeClr>
            </a:gs>
            <a:gs pos="100000">
              <a:schemeClr val="accent5">
                <a:hueOff val="-5174576"/>
                <a:satOff val="-7197"/>
                <a:lumOff val="-2760"/>
                <a:alphaOff val="0"/>
                <a:lumMod val="99000"/>
                <a:satMod val="120000"/>
                <a:shade val="78000"/>
              </a:schemeClr>
            </a:gs>
          </a:gsLst>
          <a:lin ang="5400000" scaled="0"/>
        </a:gradFill>
        <a:ln w="6350" cap="flat" cmpd="sng" algn="ctr">
          <a:solidFill>
            <a:schemeClr val="accent5">
              <a:hueOff val="-5174576"/>
              <a:satOff val="-7197"/>
              <a:lumOff val="-276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7F144F2-7E79-4432-A0D7-E66B33E665E0}">
      <dsp:nvSpPr>
        <dsp:cNvPr id="0" name=""/>
        <dsp:cNvSpPr/>
      </dsp:nvSpPr>
      <dsp:spPr>
        <a:xfrm>
          <a:off x="6107066" y="3123044"/>
          <a:ext cx="1660939" cy="1314449"/>
        </a:xfrm>
        <a:prstGeom prst="chevron">
          <a:avLst>
            <a:gd name="adj" fmla="val 70610"/>
          </a:avLst>
        </a:prstGeom>
        <a:gradFill rotWithShape="0">
          <a:gsLst>
            <a:gs pos="0">
              <a:schemeClr val="accent5">
                <a:hueOff val="-5446922"/>
                <a:satOff val="-7576"/>
                <a:lumOff val="-2905"/>
                <a:alphaOff val="0"/>
                <a:satMod val="103000"/>
                <a:lumMod val="102000"/>
                <a:tint val="94000"/>
              </a:schemeClr>
            </a:gs>
            <a:gs pos="50000">
              <a:schemeClr val="accent5">
                <a:hueOff val="-5446922"/>
                <a:satOff val="-7576"/>
                <a:lumOff val="-2905"/>
                <a:alphaOff val="0"/>
                <a:satMod val="110000"/>
                <a:lumMod val="100000"/>
                <a:shade val="100000"/>
              </a:schemeClr>
            </a:gs>
            <a:gs pos="100000">
              <a:schemeClr val="accent5">
                <a:hueOff val="-5446922"/>
                <a:satOff val="-7576"/>
                <a:lumOff val="-2905"/>
                <a:alphaOff val="0"/>
                <a:lumMod val="99000"/>
                <a:satMod val="120000"/>
                <a:shade val="78000"/>
              </a:schemeClr>
            </a:gs>
          </a:gsLst>
          <a:lin ang="5400000" scaled="0"/>
        </a:gradFill>
        <a:ln w="6350" cap="flat" cmpd="sng" algn="ctr">
          <a:solidFill>
            <a:schemeClr val="accent5">
              <a:hueOff val="-5446922"/>
              <a:satOff val="-7576"/>
              <a:lumOff val="-290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C7E6538-AB13-42F7-8078-2F542F99CC65}">
      <dsp:nvSpPr>
        <dsp:cNvPr id="0" name=""/>
        <dsp:cNvSpPr/>
      </dsp:nvSpPr>
      <dsp:spPr>
        <a:xfrm>
          <a:off x="118694" y="3254489"/>
          <a:ext cx="7190304" cy="1051559"/>
        </a:xfrm>
        <a:prstGeom prst="re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marL="0" lvl="0" indent="0" algn="l" defTabSz="622300">
            <a:lnSpc>
              <a:spcPct val="90000"/>
            </a:lnSpc>
            <a:spcBef>
              <a:spcPct val="0"/>
            </a:spcBef>
            <a:spcAft>
              <a:spcPct val="35000"/>
            </a:spcAft>
            <a:buNone/>
          </a:pPr>
          <a:r>
            <a:rPr lang="es-NI" sz="1400" kern="1200" dirty="0"/>
            <a:t>Por ejemplo, si está creando un registro o actualizando un registro o eliminando un registro de la tabla, entonces está realizando una transacción en esa tabla. Es importante controlar estas transacciones para garantizar la integridad de los datos y manejar los errores de la base de datos.</a:t>
          </a:r>
        </a:p>
      </dsp:txBody>
      <dsp:txXfrm>
        <a:off x="118694" y="3254489"/>
        <a:ext cx="7190304" cy="1051559"/>
      </dsp:txXfrm>
    </dsp:sp>
    <dsp:sp modelId="{7D023822-15A6-4035-9B13-9772CC69AC02}">
      <dsp:nvSpPr>
        <dsp:cNvPr id="0" name=""/>
        <dsp:cNvSpPr/>
      </dsp:nvSpPr>
      <dsp:spPr>
        <a:xfrm>
          <a:off x="118694" y="4557342"/>
          <a:ext cx="7098030" cy="64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s-NI" sz="1400" kern="1200"/>
            <a:t>Prácticamente, agrupará muchas consultas SQL en un grupo y las ejecutará todas juntas como parte de una transacción.</a:t>
          </a:r>
          <a:endParaRPr lang="es-NI" sz="1400" kern="1200" dirty="0"/>
        </a:p>
      </dsp:txBody>
      <dsp:txXfrm>
        <a:off x="118694" y="4557342"/>
        <a:ext cx="7098030" cy="645275"/>
      </dsp:txXfrm>
    </dsp:sp>
    <dsp:sp modelId="{2889CAE4-471B-472D-9901-C662F1778806}">
      <dsp:nvSpPr>
        <dsp:cNvPr id="0" name=""/>
        <dsp:cNvSpPr/>
      </dsp:nvSpPr>
      <dsp:spPr>
        <a:xfrm>
          <a:off x="118694" y="5202617"/>
          <a:ext cx="946404" cy="157734"/>
        </a:xfrm>
        <a:prstGeom prst="parallelogram">
          <a:avLst>
            <a:gd name="adj" fmla="val 140840"/>
          </a:avLst>
        </a:prstGeom>
        <a:gradFill rotWithShape="0">
          <a:gsLst>
            <a:gs pos="0">
              <a:schemeClr val="accent5">
                <a:hueOff val="-5719268"/>
                <a:satOff val="-7955"/>
                <a:lumOff val="-3050"/>
                <a:alphaOff val="0"/>
                <a:satMod val="103000"/>
                <a:lumMod val="102000"/>
                <a:tint val="94000"/>
              </a:schemeClr>
            </a:gs>
            <a:gs pos="50000">
              <a:schemeClr val="accent5">
                <a:hueOff val="-5719268"/>
                <a:satOff val="-7955"/>
                <a:lumOff val="-3050"/>
                <a:alphaOff val="0"/>
                <a:satMod val="110000"/>
                <a:lumMod val="100000"/>
                <a:shade val="100000"/>
              </a:schemeClr>
            </a:gs>
            <a:gs pos="100000">
              <a:schemeClr val="accent5">
                <a:hueOff val="-5719268"/>
                <a:satOff val="-7955"/>
                <a:lumOff val="-3050"/>
                <a:alphaOff val="0"/>
                <a:lumMod val="99000"/>
                <a:satMod val="120000"/>
                <a:shade val="78000"/>
              </a:schemeClr>
            </a:gs>
          </a:gsLst>
          <a:lin ang="5400000" scaled="0"/>
        </a:gradFill>
        <a:ln w="6350" cap="flat" cmpd="sng" algn="ctr">
          <a:solidFill>
            <a:schemeClr val="accent5">
              <a:hueOff val="-5719268"/>
              <a:satOff val="-7955"/>
              <a:lumOff val="-305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61C5FD0-489D-4350-949D-C7DC35EA6C1D}">
      <dsp:nvSpPr>
        <dsp:cNvPr id="0" name=""/>
        <dsp:cNvSpPr/>
      </dsp:nvSpPr>
      <dsp:spPr>
        <a:xfrm>
          <a:off x="1120305" y="5202617"/>
          <a:ext cx="946404" cy="157734"/>
        </a:xfrm>
        <a:prstGeom prst="parallelogram">
          <a:avLst>
            <a:gd name="adj" fmla="val 140840"/>
          </a:avLst>
        </a:prstGeom>
        <a:gradFill rotWithShape="0">
          <a:gsLst>
            <a:gs pos="0">
              <a:schemeClr val="accent5">
                <a:hueOff val="-5991614"/>
                <a:satOff val="-8334"/>
                <a:lumOff val="-3196"/>
                <a:alphaOff val="0"/>
                <a:satMod val="103000"/>
                <a:lumMod val="102000"/>
                <a:tint val="94000"/>
              </a:schemeClr>
            </a:gs>
            <a:gs pos="50000">
              <a:schemeClr val="accent5">
                <a:hueOff val="-5991614"/>
                <a:satOff val="-8334"/>
                <a:lumOff val="-3196"/>
                <a:alphaOff val="0"/>
                <a:satMod val="110000"/>
                <a:lumMod val="100000"/>
                <a:shade val="100000"/>
              </a:schemeClr>
            </a:gs>
            <a:gs pos="100000">
              <a:schemeClr val="accent5">
                <a:hueOff val="-5991614"/>
                <a:satOff val="-8334"/>
                <a:lumOff val="-3196"/>
                <a:alphaOff val="0"/>
                <a:lumMod val="99000"/>
                <a:satMod val="120000"/>
                <a:shade val="78000"/>
              </a:schemeClr>
            </a:gs>
          </a:gsLst>
          <a:lin ang="5400000" scaled="0"/>
        </a:gradFill>
        <a:ln w="6350" cap="flat" cmpd="sng" algn="ctr">
          <a:solidFill>
            <a:schemeClr val="accent5">
              <a:hueOff val="-5991614"/>
              <a:satOff val="-8334"/>
              <a:lumOff val="-319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434C1A0-7DAC-4898-9A58-B09B0E4E5893}">
      <dsp:nvSpPr>
        <dsp:cNvPr id="0" name=""/>
        <dsp:cNvSpPr/>
      </dsp:nvSpPr>
      <dsp:spPr>
        <a:xfrm>
          <a:off x="2121916" y="5202617"/>
          <a:ext cx="946404" cy="157734"/>
        </a:xfrm>
        <a:prstGeom prst="parallelogram">
          <a:avLst>
            <a:gd name="adj" fmla="val 140840"/>
          </a:avLst>
        </a:prstGeom>
        <a:gradFill rotWithShape="0">
          <a:gsLst>
            <a:gs pos="0">
              <a:schemeClr val="accent5">
                <a:hueOff val="-6263960"/>
                <a:satOff val="-8713"/>
                <a:lumOff val="-3341"/>
                <a:alphaOff val="0"/>
                <a:satMod val="103000"/>
                <a:lumMod val="102000"/>
                <a:tint val="94000"/>
              </a:schemeClr>
            </a:gs>
            <a:gs pos="50000">
              <a:schemeClr val="accent5">
                <a:hueOff val="-6263960"/>
                <a:satOff val="-8713"/>
                <a:lumOff val="-3341"/>
                <a:alphaOff val="0"/>
                <a:satMod val="110000"/>
                <a:lumMod val="100000"/>
                <a:shade val="100000"/>
              </a:schemeClr>
            </a:gs>
            <a:gs pos="100000">
              <a:schemeClr val="accent5">
                <a:hueOff val="-6263960"/>
                <a:satOff val="-8713"/>
                <a:lumOff val="-3341"/>
                <a:alphaOff val="0"/>
                <a:lumMod val="99000"/>
                <a:satMod val="120000"/>
                <a:shade val="78000"/>
              </a:schemeClr>
            </a:gs>
          </a:gsLst>
          <a:lin ang="5400000" scaled="0"/>
        </a:gradFill>
        <a:ln w="6350" cap="flat" cmpd="sng" algn="ctr">
          <a:solidFill>
            <a:schemeClr val="accent5">
              <a:hueOff val="-6263960"/>
              <a:satOff val="-8713"/>
              <a:lumOff val="-334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CEB5691-5AE0-454E-B8C0-D82B70D76C94}">
      <dsp:nvSpPr>
        <dsp:cNvPr id="0" name=""/>
        <dsp:cNvSpPr/>
      </dsp:nvSpPr>
      <dsp:spPr>
        <a:xfrm>
          <a:off x="3123527" y="5202617"/>
          <a:ext cx="946404" cy="157734"/>
        </a:xfrm>
        <a:prstGeom prst="parallelogram">
          <a:avLst>
            <a:gd name="adj" fmla="val 140840"/>
          </a:avLst>
        </a:prstGeom>
        <a:gradFill rotWithShape="0">
          <a:gsLst>
            <a:gs pos="0">
              <a:schemeClr val="accent5">
                <a:hueOff val="-6536306"/>
                <a:satOff val="-9092"/>
                <a:lumOff val="-3486"/>
                <a:alphaOff val="0"/>
                <a:satMod val="103000"/>
                <a:lumMod val="102000"/>
                <a:tint val="94000"/>
              </a:schemeClr>
            </a:gs>
            <a:gs pos="50000">
              <a:schemeClr val="accent5">
                <a:hueOff val="-6536306"/>
                <a:satOff val="-9092"/>
                <a:lumOff val="-3486"/>
                <a:alphaOff val="0"/>
                <a:satMod val="110000"/>
                <a:lumMod val="100000"/>
                <a:shade val="100000"/>
              </a:schemeClr>
            </a:gs>
            <a:gs pos="100000">
              <a:schemeClr val="accent5">
                <a:hueOff val="-6536306"/>
                <a:satOff val="-9092"/>
                <a:lumOff val="-3486"/>
                <a:alphaOff val="0"/>
                <a:lumMod val="99000"/>
                <a:satMod val="120000"/>
                <a:shade val="78000"/>
              </a:schemeClr>
            </a:gs>
          </a:gsLst>
          <a:lin ang="5400000" scaled="0"/>
        </a:gradFill>
        <a:ln w="6350" cap="flat" cmpd="sng" algn="ctr">
          <a:solidFill>
            <a:schemeClr val="accent5">
              <a:hueOff val="-6536306"/>
              <a:satOff val="-9092"/>
              <a:lumOff val="-348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F786A45-5618-413C-95DA-62A2FB98BD5A}">
      <dsp:nvSpPr>
        <dsp:cNvPr id="0" name=""/>
        <dsp:cNvSpPr/>
      </dsp:nvSpPr>
      <dsp:spPr>
        <a:xfrm>
          <a:off x="4125138" y="5202617"/>
          <a:ext cx="946404" cy="157734"/>
        </a:xfrm>
        <a:prstGeom prst="parallelogram">
          <a:avLst>
            <a:gd name="adj" fmla="val 140840"/>
          </a:avLst>
        </a:prstGeom>
        <a:gradFill rotWithShape="0">
          <a:gsLst>
            <a:gs pos="0">
              <a:schemeClr val="accent5">
                <a:hueOff val="-6808652"/>
                <a:satOff val="-9470"/>
                <a:lumOff val="-3631"/>
                <a:alphaOff val="0"/>
                <a:satMod val="103000"/>
                <a:lumMod val="102000"/>
                <a:tint val="94000"/>
              </a:schemeClr>
            </a:gs>
            <a:gs pos="50000">
              <a:schemeClr val="accent5">
                <a:hueOff val="-6808652"/>
                <a:satOff val="-9470"/>
                <a:lumOff val="-3631"/>
                <a:alphaOff val="0"/>
                <a:satMod val="110000"/>
                <a:lumMod val="100000"/>
                <a:shade val="100000"/>
              </a:schemeClr>
            </a:gs>
            <a:gs pos="100000">
              <a:schemeClr val="accent5">
                <a:hueOff val="-6808652"/>
                <a:satOff val="-9470"/>
                <a:lumOff val="-3631"/>
                <a:alphaOff val="0"/>
                <a:lumMod val="99000"/>
                <a:satMod val="120000"/>
                <a:shade val="78000"/>
              </a:schemeClr>
            </a:gs>
          </a:gsLst>
          <a:lin ang="5400000" scaled="0"/>
        </a:gradFill>
        <a:ln w="6350" cap="flat" cmpd="sng" algn="ctr">
          <a:solidFill>
            <a:schemeClr val="accent5">
              <a:hueOff val="-6808652"/>
              <a:satOff val="-9470"/>
              <a:lumOff val="-363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D8AF6AD-B0A8-4FBD-83B8-713AD8727855}">
      <dsp:nvSpPr>
        <dsp:cNvPr id="0" name=""/>
        <dsp:cNvSpPr/>
      </dsp:nvSpPr>
      <dsp:spPr>
        <a:xfrm>
          <a:off x="5126749" y="5202617"/>
          <a:ext cx="946404" cy="157734"/>
        </a:xfrm>
        <a:prstGeom prst="parallelogram">
          <a:avLst>
            <a:gd name="adj" fmla="val 140840"/>
          </a:avLst>
        </a:prstGeom>
        <a:gradFill rotWithShape="0">
          <a:gsLst>
            <a:gs pos="0">
              <a:schemeClr val="accent5">
                <a:hueOff val="-7080998"/>
                <a:satOff val="-9849"/>
                <a:lumOff val="-3777"/>
                <a:alphaOff val="0"/>
                <a:satMod val="103000"/>
                <a:lumMod val="102000"/>
                <a:tint val="94000"/>
              </a:schemeClr>
            </a:gs>
            <a:gs pos="50000">
              <a:schemeClr val="accent5">
                <a:hueOff val="-7080998"/>
                <a:satOff val="-9849"/>
                <a:lumOff val="-3777"/>
                <a:alphaOff val="0"/>
                <a:satMod val="110000"/>
                <a:lumMod val="100000"/>
                <a:shade val="100000"/>
              </a:schemeClr>
            </a:gs>
            <a:gs pos="100000">
              <a:schemeClr val="accent5">
                <a:hueOff val="-7080998"/>
                <a:satOff val="-9849"/>
                <a:lumOff val="-3777"/>
                <a:alphaOff val="0"/>
                <a:lumMod val="99000"/>
                <a:satMod val="120000"/>
                <a:shade val="78000"/>
              </a:schemeClr>
            </a:gs>
          </a:gsLst>
          <a:lin ang="5400000" scaled="0"/>
        </a:gradFill>
        <a:ln w="6350" cap="flat" cmpd="sng" algn="ctr">
          <a:solidFill>
            <a:schemeClr val="accent5">
              <a:hueOff val="-7080998"/>
              <a:satOff val="-9849"/>
              <a:lumOff val="-377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A4E11F6-24F5-42FA-B981-53E90C0CF6CF}">
      <dsp:nvSpPr>
        <dsp:cNvPr id="0" name=""/>
        <dsp:cNvSpPr/>
      </dsp:nvSpPr>
      <dsp:spPr>
        <a:xfrm>
          <a:off x="6128360" y="5202617"/>
          <a:ext cx="946404" cy="157734"/>
        </a:xfrm>
        <a:prstGeom prst="parallelogram">
          <a:avLst>
            <a:gd name="adj" fmla="val 14084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03908-0CC6-47E9-BDD3-831F56952C20}">
      <dsp:nvSpPr>
        <dsp:cNvPr id="0" name=""/>
        <dsp:cNvSpPr/>
      </dsp:nvSpPr>
      <dsp:spPr>
        <a:xfrm>
          <a:off x="0" y="815885"/>
          <a:ext cx="7886700" cy="55615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Una combinación de bloques TRY..CATCH detecta todos los errores que tienen una gravedad entre 11 y 19.</a:t>
          </a:r>
        </a:p>
      </dsp:txBody>
      <dsp:txXfrm>
        <a:off x="27149" y="843034"/>
        <a:ext cx="7832402" cy="501854"/>
      </dsp:txXfrm>
    </dsp:sp>
    <dsp:sp modelId="{56AE000B-8194-49B6-B524-7781D2788A10}">
      <dsp:nvSpPr>
        <dsp:cNvPr id="0" name=""/>
        <dsp:cNvSpPr/>
      </dsp:nvSpPr>
      <dsp:spPr>
        <a:xfrm>
          <a:off x="0" y="1412357"/>
          <a:ext cx="7886700" cy="556152"/>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a:t>    El bloque CATCH se ejecuta solo si se produce un error en las sentencias T-SQL dentro del bloque TRY; de lo contrario, se ignora el bloque CATCH.</a:t>
          </a:r>
        </a:p>
      </dsp:txBody>
      <dsp:txXfrm>
        <a:off x="27149" y="1439506"/>
        <a:ext cx="7832402" cy="501854"/>
      </dsp:txXfrm>
    </dsp:sp>
    <dsp:sp modelId="{15EDDF4A-00F9-4729-9276-1174826997A4}">
      <dsp:nvSpPr>
        <dsp:cNvPr id="0" name=""/>
        <dsp:cNvSpPr/>
      </dsp:nvSpPr>
      <dsp:spPr>
        <a:xfrm>
          <a:off x="0" y="2008829"/>
          <a:ext cx="7886700" cy="556152"/>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Cada bloque TRY está asociado con un solo bloque CATCH y viceversa</a:t>
          </a:r>
        </a:p>
      </dsp:txBody>
      <dsp:txXfrm>
        <a:off x="27149" y="2035978"/>
        <a:ext cx="7832402" cy="501854"/>
      </dsp:txXfrm>
    </dsp:sp>
    <dsp:sp modelId="{EB4B85A6-FC10-4E84-A61B-77E618700B5D}">
      <dsp:nvSpPr>
        <dsp:cNvPr id="0" name=""/>
        <dsp:cNvSpPr/>
      </dsp:nvSpPr>
      <dsp:spPr>
        <a:xfrm>
          <a:off x="0" y="2605301"/>
          <a:ext cx="7886700" cy="556152"/>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 Los bloques TRY y CATCH no se pueden separar con la instrucción GO. Necesitamos poner los bloques TRY y CATCH dentro del mismo lote.</a:t>
          </a:r>
        </a:p>
      </dsp:txBody>
      <dsp:txXfrm>
        <a:off x="27149" y="2632450"/>
        <a:ext cx="7832402" cy="501854"/>
      </dsp:txXfrm>
    </dsp:sp>
    <dsp:sp modelId="{F0E7D6E7-0894-4049-B16E-3F0D79F1A841}">
      <dsp:nvSpPr>
        <dsp:cNvPr id="0" name=""/>
        <dsp:cNvSpPr/>
      </dsp:nvSpPr>
      <dsp:spPr>
        <a:xfrm>
          <a:off x="0" y="3201774"/>
          <a:ext cx="7886700" cy="556152"/>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Los bloques TRY..CATCH se pueden utilizar con transacciones. Verificamos el número de transacciones abiertas usando la función @@ TRANCOUNT en </a:t>
          </a:r>
          <a:r>
            <a:rPr lang="es-NI" sz="1400" kern="1200" dirty="0" err="1"/>
            <a:t>Sql</a:t>
          </a:r>
          <a:r>
            <a:rPr lang="es-NI" sz="1400" kern="1200" dirty="0"/>
            <a:t> Server.</a:t>
          </a:r>
        </a:p>
      </dsp:txBody>
      <dsp:txXfrm>
        <a:off x="27149" y="3228923"/>
        <a:ext cx="7832402" cy="501854"/>
      </dsp:txXfrm>
    </dsp:sp>
    <dsp:sp modelId="{382B8855-0CEB-4073-B9CF-9D611FF2FD70}">
      <dsp:nvSpPr>
        <dsp:cNvPr id="0" name=""/>
        <dsp:cNvSpPr/>
      </dsp:nvSpPr>
      <dsp:spPr>
        <a:xfrm>
          <a:off x="0" y="3798246"/>
          <a:ext cx="7886700" cy="556152"/>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a:t>    La función XACT_STATE dentro del bloque TRY..CATCH se puede usar para verificar si una transacción abierta está comprometida o no. Devolverá -1 si la transacción no se confirma; de lo contrario, devuelve 1.</a:t>
          </a:r>
        </a:p>
      </dsp:txBody>
      <dsp:txXfrm>
        <a:off x="27149" y="3825395"/>
        <a:ext cx="7832402" cy="5018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FF2AC-7870-4360-B671-353EA008DF82}">
      <dsp:nvSpPr>
        <dsp:cNvPr id="0" name=""/>
        <dsp:cNvSpPr/>
      </dsp:nvSpPr>
      <dsp:spPr>
        <a:xfrm>
          <a:off x="0" y="195709"/>
          <a:ext cx="7886700" cy="10342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NI" sz="2600" kern="1200" dirty="0"/>
            <a:t>El comando SET TRANSACTION se puede utilizar para iniciar una transacción de base de datos.</a:t>
          </a:r>
        </a:p>
      </dsp:txBody>
      <dsp:txXfrm>
        <a:off x="50489" y="246198"/>
        <a:ext cx="7785722" cy="933302"/>
      </dsp:txXfrm>
    </dsp:sp>
    <dsp:sp modelId="{F9E3A917-8605-46D2-B598-601ED5E5B649}">
      <dsp:nvSpPr>
        <dsp:cNvPr id="0" name=""/>
        <dsp:cNvSpPr/>
      </dsp:nvSpPr>
      <dsp:spPr>
        <a:xfrm>
          <a:off x="0" y="1304869"/>
          <a:ext cx="7886700" cy="103428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NI" sz="2600" kern="1200" dirty="0"/>
            <a:t> Este comando se utiliza para especificar características para la transacción que sigue. </a:t>
          </a:r>
        </a:p>
      </dsp:txBody>
      <dsp:txXfrm>
        <a:off x="50489" y="1355358"/>
        <a:ext cx="7785722" cy="933302"/>
      </dsp:txXfrm>
    </dsp:sp>
    <dsp:sp modelId="{6969F843-F0B6-48A8-87D6-151627AFCBE9}">
      <dsp:nvSpPr>
        <dsp:cNvPr id="0" name=""/>
        <dsp:cNvSpPr/>
      </dsp:nvSpPr>
      <dsp:spPr>
        <a:xfrm>
          <a:off x="0" y="2339149"/>
          <a:ext cx="78867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NI" sz="2000" kern="1200" dirty="0"/>
            <a:t>Por ejemplo, puede especificar que una transacción sea de solo lectura o de lectura y escritura.</a:t>
          </a:r>
        </a:p>
      </dsp:txBody>
      <dsp:txXfrm>
        <a:off x="0" y="2339149"/>
        <a:ext cx="7886700" cy="632385"/>
      </dsp:txXfrm>
    </dsp:sp>
    <dsp:sp modelId="{B364C91A-C8F3-4978-BACD-B8E3AF741493}">
      <dsp:nvSpPr>
        <dsp:cNvPr id="0" name=""/>
        <dsp:cNvSpPr/>
      </dsp:nvSpPr>
      <dsp:spPr>
        <a:xfrm>
          <a:off x="0" y="2971534"/>
          <a:ext cx="7886700" cy="103428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NI" sz="2600" kern="1200" dirty="0"/>
            <a:t>Sintaxis</a:t>
          </a:r>
        </a:p>
      </dsp:txBody>
      <dsp:txXfrm>
        <a:off x="50489" y="3022023"/>
        <a:ext cx="7785722" cy="933302"/>
      </dsp:txXfrm>
    </dsp:sp>
    <dsp:sp modelId="{38DF9700-B9FD-45DD-89B2-AD2238DCEFA2}">
      <dsp:nvSpPr>
        <dsp:cNvPr id="0" name=""/>
        <dsp:cNvSpPr/>
      </dsp:nvSpPr>
      <dsp:spPr>
        <a:xfrm>
          <a:off x="0" y="4005814"/>
          <a:ext cx="78867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SET TRANSACTION [ READ WRITE | READ ONLY ];</a:t>
          </a:r>
          <a:endParaRPr lang="es-NI" sz="2000" kern="1200" dirty="0"/>
        </a:p>
        <a:p>
          <a:pPr marL="228600" lvl="1" indent="-228600" algn="l" defTabSz="889000">
            <a:lnSpc>
              <a:spcPct val="90000"/>
            </a:lnSpc>
            <a:spcBef>
              <a:spcPct val="0"/>
            </a:spcBef>
            <a:spcAft>
              <a:spcPct val="20000"/>
            </a:spcAft>
            <a:buChar char="•"/>
          </a:pPr>
          <a:r>
            <a:rPr lang="es-NI" sz="2000" kern="1200"/>
            <a:t>SET TRANSACTION ISOLATION LEVEL { READ UNCOMMITTED | READ COMMITTED | REPEATABLE READ | SNAPSHOT | SERIALIZABLE }</a:t>
          </a:r>
        </a:p>
      </dsp:txBody>
      <dsp:txXfrm>
        <a:off x="0" y="4005814"/>
        <a:ext cx="7886700" cy="9687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8E401-0F16-4805-B879-71ADDD93F318}">
      <dsp:nvSpPr>
        <dsp:cNvPr id="0" name=""/>
        <dsp:cNvSpPr/>
      </dsp:nvSpPr>
      <dsp:spPr>
        <a:xfrm>
          <a:off x="0" y="90341"/>
          <a:ext cx="7886700" cy="190943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s-NI" sz="4800" kern="1200"/>
            <a:t>¿Porqué es requerido un nivel de aislamiento?</a:t>
          </a:r>
        </a:p>
      </dsp:txBody>
      <dsp:txXfrm>
        <a:off x="93211" y="183552"/>
        <a:ext cx="7700278" cy="1723017"/>
      </dsp:txXfrm>
    </dsp:sp>
    <dsp:sp modelId="{A0D01CA8-7398-4DF6-845B-303DEF0F49FF}">
      <dsp:nvSpPr>
        <dsp:cNvPr id="0" name=""/>
        <dsp:cNvSpPr/>
      </dsp:nvSpPr>
      <dsp:spPr>
        <a:xfrm>
          <a:off x="0" y="1999781"/>
          <a:ext cx="7886700" cy="308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s-NI" sz="3700" kern="1200" dirty="0"/>
            <a:t>Pérdida de Datos (</a:t>
          </a:r>
          <a:r>
            <a:rPr lang="es-NI" sz="3700" kern="1200" dirty="0" err="1"/>
            <a:t>Loss</a:t>
          </a:r>
          <a:r>
            <a:rPr lang="es-NI" sz="3700" kern="1200" dirty="0"/>
            <a:t> Data)</a:t>
          </a:r>
        </a:p>
        <a:p>
          <a:pPr marL="285750" lvl="1" indent="-285750" algn="l" defTabSz="1644650">
            <a:lnSpc>
              <a:spcPct val="90000"/>
            </a:lnSpc>
            <a:spcBef>
              <a:spcPct val="0"/>
            </a:spcBef>
            <a:spcAft>
              <a:spcPct val="20000"/>
            </a:spcAft>
            <a:buChar char="•"/>
          </a:pPr>
          <a:r>
            <a:rPr lang="es-NI" sz="3700" kern="1200" dirty="0"/>
            <a:t>Lecturas Sucias (</a:t>
          </a:r>
          <a:r>
            <a:rPr lang="es-NI" sz="3700" kern="1200" dirty="0" err="1"/>
            <a:t>Dirty</a:t>
          </a:r>
          <a:r>
            <a:rPr lang="es-NI" sz="3700" kern="1200" dirty="0"/>
            <a:t> </a:t>
          </a:r>
          <a:r>
            <a:rPr lang="es-NI" sz="3700" kern="1200" dirty="0" err="1"/>
            <a:t>Read</a:t>
          </a:r>
          <a:r>
            <a:rPr lang="es-NI" sz="3700" kern="1200" dirty="0"/>
            <a:t>)</a:t>
          </a:r>
        </a:p>
        <a:p>
          <a:pPr marL="285750" lvl="1" indent="-285750" algn="l" defTabSz="1644650">
            <a:lnSpc>
              <a:spcPct val="90000"/>
            </a:lnSpc>
            <a:spcBef>
              <a:spcPct val="0"/>
            </a:spcBef>
            <a:spcAft>
              <a:spcPct val="20000"/>
            </a:spcAft>
            <a:buChar char="•"/>
          </a:pPr>
          <a:r>
            <a:rPr lang="es-NI" sz="3700" kern="1200" dirty="0"/>
            <a:t>Lecturas Fantasmas (</a:t>
          </a:r>
          <a:r>
            <a:rPr lang="es-NI" sz="3700" kern="1200" dirty="0" err="1"/>
            <a:t>Phantom</a:t>
          </a:r>
          <a:r>
            <a:rPr lang="es-NI" sz="3700" kern="1200" dirty="0"/>
            <a:t> </a:t>
          </a:r>
          <a:r>
            <a:rPr lang="es-NI" sz="3700" kern="1200" dirty="0" err="1"/>
            <a:t>Read</a:t>
          </a:r>
          <a:r>
            <a:rPr lang="es-NI" sz="3700" kern="1200" dirty="0"/>
            <a:t>)</a:t>
          </a:r>
        </a:p>
        <a:p>
          <a:pPr marL="285750" lvl="1" indent="-285750" algn="l" defTabSz="1644650">
            <a:lnSpc>
              <a:spcPct val="90000"/>
            </a:lnSpc>
            <a:spcBef>
              <a:spcPct val="0"/>
            </a:spcBef>
            <a:spcAft>
              <a:spcPct val="20000"/>
            </a:spcAft>
            <a:buChar char="•"/>
          </a:pPr>
          <a:r>
            <a:rPr lang="es-NI" sz="3700" kern="1200" dirty="0"/>
            <a:t>Análisis de Inconsistencias (</a:t>
          </a:r>
          <a:r>
            <a:rPr lang="es-NI" sz="3700" kern="1200" dirty="0" err="1"/>
            <a:t>Inconsistency</a:t>
          </a:r>
          <a:r>
            <a:rPr lang="es-NI" sz="3700" kern="1200" dirty="0"/>
            <a:t> </a:t>
          </a:r>
          <a:r>
            <a:rPr lang="es-NI" sz="3700" kern="1200" dirty="0" err="1"/>
            <a:t>Analysis</a:t>
          </a:r>
          <a:r>
            <a:rPr lang="es-NI" sz="3700" kern="1200" dirty="0"/>
            <a:t>)</a:t>
          </a:r>
        </a:p>
      </dsp:txBody>
      <dsp:txXfrm>
        <a:off x="0" y="1999781"/>
        <a:ext cx="7886700" cy="30801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A3896-EEC1-475B-B22A-1F0872B05CFF}">
      <dsp:nvSpPr>
        <dsp:cNvPr id="0" name=""/>
        <dsp:cNvSpPr/>
      </dsp:nvSpPr>
      <dsp:spPr>
        <a:xfrm>
          <a:off x="0" y="798902"/>
          <a:ext cx="7886700" cy="67532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Tomemos un ejemplo</a:t>
          </a:r>
        </a:p>
      </dsp:txBody>
      <dsp:txXfrm>
        <a:off x="32967" y="831869"/>
        <a:ext cx="7820766" cy="609393"/>
      </dsp:txXfrm>
    </dsp:sp>
    <dsp:sp modelId="{97D24554-D21F-49BB-94CA-C79B862D9593}">
      <dsp:nvSpPr>
        <dsp:cNvPr id="0" name=""/>
        <dsp:cNvSpPr/>
      </dsp:nvSpPr>
      <dsp:spPr>
        <a:xfrm>
          <a:off x="0" y="1523190"/>
          <a:ext cx="7886700" cy="675327"/>
        </a:xfrm>
        <a:prstGeom prst="round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Supongamos que hay 2 usuarios que acceden a la misma tabla, en el mismo momento, para actualizar la misma fila. </a:t>
          </a:r>
        </a:p>
      </dsp:txBody>
      <dsp:txXfrm>
        <a:off x="32967" y="1556157"/>
        <a:ext cx="7820766" cy="609393"/>
      </dsp:txXfrm>
    </dsp:sp>
    <dsp:sp modelId="{503C817E-642C-4F2C-95D3-E6035A13F9EA}">
      <dsp:nvSpPr>
        <dsp:cNvPr id="0" name=""/>
        <dsp:cNvSpPr/>
      </dsp:nvSpPr>
      <dsp:spPr>
        <a:xfrm>
          <a:off x="0" y="2247478"/>
          <a:ext cx="7886700" cy="675327"/>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Cada transacción desconoce la otra transacción. </a:t>
          </a:r>
        </a:p>
      </dsp:txBody>
      <dsp:txXfrm>
        <a:off x="32967" y="2280445"/>
        <a:ext cx="7820766" cy="609393"/>
      </dsp:txXfrm>
    </dsp:sp>
    <dsp:sp modelId="{22AE3D8E-9523-4B84-A4A5-6E22B76A693D}">
      <dsp:nvSpPr>
        <dsp:cNvPr id="0" name=""/>
        <dsp:cNvSpPr/>
      </dsp:nvSpPr>
      <dsp:spPr>
        <a:xfrm>
          <a:off x="0" y="2971765"/>
          <a:ext cx="7886700" cy="675327"/>
        </a:xfrm>
        <a:prstGeom prst="round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El usuario A actualiza la fila y luego el usuario B actualiza la misma fila.</a:t>
          </a:r>
        </a:p>
      </dsp:txBody>
      <dsp:txXfrm>
        <a:off x="32967" y="3004732"/>
        <a:ext cx="7820766" cy="609393"/>
      </dsp:txXfrm>
    </dsp:sp>
    <dsp:sp modelId="{5F7E59DC-247B-4DAA-9B38-41BE750A0690}">
      <dsp:nvSpPr>
        <dsp:cNvPr id="0" name=""/>
        <dsp:cNvSpPr/>
      </dsp:nvSpPr>
      <dsp:spPr>
        <a:xfrm>
          <a:off x="0" y="3696053"/>
          <a:ext cx="7886700" cy="67532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Lo que sucedió aquí es la última transacción que hizo que mi Usuario B sobrescribiera el registro actualizado del Usuario A y el Usuario A perdió sus datos en la tabla.</a:t>
          </a:r>
        </a:p>
      </dsp:txBody>
      <dsp:txXfrm>
        <a:off x="32967" y="3729020"/>
        <a:ext cx="7820766" cy="6093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A3896-EEC1-475B-B22A-1F0872B05CFF}">
      <dsp:nvSpPr>
        <dsp:cNvPr id="0" name=""/>
        <dsp:cNvSpPr/>
      </dsp:nvSpPr>
      <dsp:spPr>
        <a:xfrm>
          <a:off x="0" y="689509"/>
          <a:ext cx="7886700" cy="59587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Esto también se conoce como dependencia no comprometida (</a:t>
          </a:r>
          <a:r>
            <a:rPr lang="es-NI" sz="1500" kern="1200" dirty="0" err="1"/>
            <a:t>Dependency</a:t>
          </a:r>
          <a:r>
            <a:rPr lang="es-NI" sz="1500" kern="1200" dirty="0"/>
            <a:t> </a:t>
          </a:r>
          <a:r>
            <a:rPr lang="es-NI" sz="1500" kern="1200" dirty="0" err="1"/>
            <a:t>Uncommitted</a:t>
          </a:r>
          <a:r>
            <a:rPr lang="es-NI" sz="1500" kern="1200" dirty="0"/>
            <a:t>). </a:t>
          </a:r>
        </a:p>
      </dsp:txBody>
      <dsp:txXfrm>
        <a:off x="29088" y="718597"/>
        <a:ext cx="7828524" cy="537701"/>
      </dsp:txXfrm>
    </dsp:sp>
    <dsp:sp modelId="{A7B154D1-7A98-4653-85EE-D1461D47F961}">
      <dsp:nvSpPr>
        <dsp:cNvPr id="0" name=""/>
        <dsp:cNvSpPr/>
      </dsp:nvSpPr>
      <dsp:spPr>
        <a:xfrm>
          <a:off x="0" y="1328587"/>
          <a:ext cx="7886700" cy="595877"/>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Tomemos otro ejemplo: supongamos que el usuario A y el usuario B acceden a una fila de la tabla al mismo tiempo. </a:t>
          </a:r>
        </a:p>
      </dsp:txBody>
      <dsp:txXfrm>
        <a:off x="29088" y="1357675"/>
        <a:ext cx="7828524" cy="537701"/>
      </dsp:txXfrm>
    </dsp:sp>
    <dsp:sp modelId="{6D6617EC-BA6D-49E2-ADD4-A0C33EB05B39}">
      <dsp:nvSpPr>
        <dsp:cNvPr id="0" name=""/>
        <dsp:cNvSpPr/>
      </dsp:nvSpPr>
      <dsp:spPr>
        <a:xfrm>
          <a:off x="0" y="1967664"/>
          <a:ext cx="7886700" cy="595877"/>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El usuario A quiere leer y el usuario B quiere actualizar la fila. </a:t>
          </a:r>
        </a:p>
      </dsp:txBody>
      <dsp:txXfrm>
        <a:off x="29088" y="1996752"/>
        <a:ext cx="7828524" cy="537701"/>
      </dsp:txXfrm>
    </dsp:sp>
    <dsp:sp modelId="{378471A3-CCBA-4446-A2E3-DB67698E37C1}">
      <dsp:nvSpPr>
        <dsp:cNvPr id="0" name=""/>
        <dsp:cNvSpPr/>
      </dsp:nvSpPr>
      <dsp:spPr>
        <a:xfrm>
          <a:off x="0" y="2606742"/>
          <a:ext cx="7886700" cy="595877"/>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En la fricción de la diferencia horaria, las transacciones se ejecutan. </a:t>
          </a:r>
        </a:p>
      </dsp:txBody>
      <dsp:txXfrm>
        <a:off x="29088" y="2635830"/>
        <a:ext cx="7828524" cy="537701"/>
      </dsp:txXfrm>
    </dsp:sp>
    <dsp:sp modelId="{7EF06495-E095-4EDE-8145-B7DA5AE58390}">
      <dsp:nvSpPr>
        <dsp:cNvPr id="0" name=""/>
        <dsp:cNvSpPr/>
      </dsp:nvSpPr>
      <dsp:spPr>
        <a:xfrm>
          <a:off x="0" y="3245819"/>
          <a:ext cx="7886700" cy="595877"/>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dirty="0"/>
            <a:t>Entonces, cuando el Usuario B aún no actualizó la fila (durante el proceso de actualización), el Usuario A lee esa fila y obtiene el registro anterior que puede no ser correcto para su operación. </a:t>
          </a:r>
        </a:p>
      </dsp:txBody>
      <dsp:txXfrm>
        <a:off x="29088" y="3274907"/>
        <a:ext cx="7828524" cy="537701"/>
      </dsp:txXfrm>
    </dsp:sp>
    <dsp:sp modelId="{4998473F-4BAC-4D73-B709-805C0D7F782A}">
      <dsp:nvSpPr>
        <dsp:cNvPr id="0" name=""/>
        <dsp:cNvSpPr/>
      </dsp:nvSpPr>
      <dsp:spPr>
        <a:xfrm>
          <a:off x="0" y="3884896"/>
          <a:ext cx="7886700" cy="59587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NI" sz="1500" kern="1200"/>
            <a:t>Esta situación se conoce como lectura sucia.</a:t>
          </a:r>
          <a:endParaRPr lang="es-NI" sz="1500" kern="1200" dirty="0"/>
        </a:p>
      </dsp:txBody>
      <dsp:txXfrm>
        <a:off x="29088" y="3913984"/>
        <a:ext cx="7828524" cy="5377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80933-80A7-49E3-91F9-1C1A8272C7BB}">
      <dsp:nvSpPr>
        <dsp:cNvPr id="0" name=""/>
        <dsp:cNvSpPr/>
      </dsp:nvSpPr>
      <dsp:spPr>
        <a:xfrm>
          <a:off x="0" y="49628"/>
          <a:ext cx="7886700" cy="122023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dirty="0"/>
            <a:t>Esto también se conoce como problema fantasma. </a:t>
          </a:r>
        </a:p>
      </dsp:txBody>
      <dsp:txXfrm>
        <a:off x="59567" y="109195"/>
        <a:ext cx="7767566" cy="1101102"/>
      </dsp:txXfrm>
    </dsp:sp>
    <dsp:sp modelId="{6010B4C3-D20A-47B6-8060-CA7DED6709EC}">
      <dsp:nvSpPr>
        <dsp:cNvPr id="0" name=""/>
        <dsp:cNvSpPr/>
      </dsp:nvSpPr>
      <dsp:spPr>
        <a:xfrm>
          <a:off x="0" y="1333225"/>
          <a:ext cx="7886700" cy="1220236"/>
        </a:xfrm>
        <a:prstGeom prst="round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dirty="0"/>
            <a:t>Tomemos de nuevo otro ejemplo: supongamos que al usuario A se le permite insertar una fila, pero al mismo tiempo, el usuario B insertó esa fila. </a:t>
          </a:r>
        </a:p>
      </dsp:txBody>
      <dsp:txXfrm>
        <a:off x="59567" y="1392792"/>
        <a:ext cx="7767566" cy="1101102"/>
      </dsp:txXfrm>
    </dsp:sp>
    <dsp:sp modelId="{63D91AA5-7DAD-4FB8-8542-F395ACDA51B7}">
      <dsp:nvSpPr>
        <dsp:cNvPr id="0" name=""/>
        <dsp:cNvSpPr/>
      </dsp:nvSpPr>
      <dsp:spPr>
        <a:xfrm>
          <a:off x="0" y="2616822"/>
          <a:ext cx="7886700" cy="1220236"/>
        </a:xfrm>
        <a:prstGeom prst="round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dirty="0"/>
            <a:t>Ahora, cuando el usuario A intenta insertar, no puede, porque esa acción ya la hizo el usuario B</a:t>
          </a:r>
        </a:p>
      </dsp:txBody>
      <dsp:txXfrm>
        <a:off x="59567" y="2676389"/>
        <a:ext cx="7767566" cy="1101102"/>
      </dsp:txXfrm>
    </dsp:sp>
    <dsp:sp modelId="{90336F47-C24E-4070-BE89-1B9C6BFB9294}">
      <dsp:nvSpPr>
        <dsp:cNvPr id="0" name=""/>
        <dsp:cNvSpPr/>
      </dsp:nvSpPr>
      <dsp:spPr>
        <a:xfrm>
          <a:off x="0" y="3900418"/>
          <a:ext cx="7886700" cy="1220236"/>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a:t>Es posible que tenga este problema durante la reserva del boleto de tren / película.</a:t>
          </a:r>
          <a:endParaRPr lang="es-NI" sz="2200" kern="1200" dirty="0"/>
        </a:p>
      </dsp:txBody>
      <dsp:txXfrm>
        <a:off x="59567" y="3959985"/>
        <a:ext cx="7767566" cy="11011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B0203-B1ED-46E1-8DC8-637918AC0BE7}">
      <dsp:nvSpPr>
        <dsp:cNvPr id="0" name=""/>
        <dsp:cNvSpPr/>
      </dsp:nvSpPr>
      <dsp:spPr>
        <a:xfrm>
          <a:off x="0" y="138074"/>
          <a:ext cx="7886700" cy="78208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Esto también se conoce como problema no repetible.</a:t>
          </a:r>
        </a:p>
      </dsp:txBody>
      <dsp:txXfrm>
        <a:off x="38178" y="176252"/>
        <a:ext cx="7810344" cy="705733"/>
      </dsp:txXfrm>
    </dsp:sp>
    <dsp:sp modelId="{D6B1CDEB-B755-45BE-8D72-B57C98917CC3}">
      <dsp:nvSpPr>
        <dsp:cNvPr id="0" name=""/>
        <dsp:cNvSpPr/>
      </dsp:nvSpPr>
      <dsp:spPr>
        <a:xfrm>
          <a:off x="0" y="960483"/>
          <a:ext cx="7886700" cy="782089"/>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Tomemos el mismo ejemplo de Usuario A y Usuario B.</a:t>
          </a:r>
        </a:p>
      </dsp:txBody>
      <dsp:txXfrm>
        <a:off x="38178" y="998661"/>
        <a:ext cx="7810344" cy="705733"/>
      </dsp:txXfrm>
    </dsp:sp>
    <dsp:sp modelId="{926D1FE3-A7AF-4D92-80A7-597A2FABAAEF}">
      <dsp:nvSpPr>
        <dsp:cNvPr id="0" name=""/>
        <dsp:cNvSpPr/>
      </dsp:nvSpPr>
      <dsp:spPr>
        <a:xfrm>
          <a:off x="0" y="1782892"/>
          <a:ext cx="7886700" cy="782089"/>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Supongamos que el Usuario A ejecuta una transacción que tiene tres consultas: un procedimiento almacenado o transacción o consulta individual con un lote.</a:t>
          </a:r>
        </a:p>
      </dsp:txBody>
      <dsp:txXfrm>
        <a:off x="38178" y="1821070"/>
        <a:ext cx="7810344" cy="705733"/>
      </dsp:txXfrm>
    </dsp:sp>
    <dsp:sp modelId="{CF9C2450-B9AF-4902-9570-4CC27E99B610}">
      <dsp:nvSpPr>
        <dsp:cNvPr id="0" name=""/>
        <dsp:cNvSpPr/>
      </dsp:nvSpPr>
      <dsp:spPr>
        <a:xfrm>
          <a:off x="0" y="2605302"/>
          <a:ext cx="7886700" cy="782089"/>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La primera consulta es para leer una fila de la tabla, la segunda consulta es para actualizarla y la tercera consulta es para volver a leerla.</a:t>
          </a:r>
        </a:p>
      </dsp:txBody>
      <dsp:txXfrm>
        <a:off x="38178" y="2643480"/>
        <a:ext cx="7810344" cy="705733"/>
      </dsp:txXfrm>
    </dsp:sp>
    <dsp:sp modelId="{23281926-902E-43E3-AB04-EA0B6414002A}">
      <dsp:nvSpPr>
        <dsp:cNvPr id="0" name=""/>
        <dsp:cNvSpPr/>
      </dsp:nvSpPr>
      <dsp:spPr>
        <a:xfrm>
          <a:off x="0" y="3427711"/>
          <a:ext cx="7886700" cy="782089"/>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Al hacer esto, el usuario A desea generar el informe. Como sabemos, el usuario B se adelantó al usuario A, accedió a la fila de la tabla entre las dos consultas de lectura del usuario A e hizo una operación como ¡Eliminar!</a:t>
          </a:r>
        </a:p>
      </dsp:txBody>
      <dsp:txXfrm>
        <a:off x="38178" y="3465889"/>
        <a:ext cx="7810344" cy="705733"/>
      </dsp:txXfrm>
    </dsp:sp>
    <dsp:sp modelId="{B9CC9811-4D14-426D-9D27-60F854B8FA29}">
      <dsp:nvSpPr>
        <dsp:cNvPr id="0" name=""/>
        <dsp:cNvSpPr/>
      </dsp:nvSpPr>
      <dsp:spPr>
        <a:xfrm>
          <a:off x="0" y="4250120"/>
          <a:ext cx="7886700" cy="782089"/>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NI" sz="1400" kern="1200" dirty="0"/>
            <a:t> Ahora, el usuario A ya ha modificado los datos y cuando quiere volver a leerlos, ¡se sorprende! Obtuvo inconsistencia en los datos.</a:t>
          </a:r>
        </a:p>
      </dsp:txBody>
      <dsp:txXfrm>
        <a:off x="38178" y="4288298"/>
        <a:ext cx="7810344" cy="7057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8FE68-0C32-45EB-B071-8C9D3A8322D8}">
      <dsp:nvSpPr>
        <dsp:cNvPr id="0" name=""/>
        <dsp:cNvSpPr/>
      </dsp:nvSpPr>
      <dsp:spPr>
        <a:xfrm>
          <a:off x="0" y="56637"/>
          <a:ext cx="7886700" cy="16415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NI" sz="2300" kern="1200" dirty="0"/>
            <a:t>En los puntos mencionados anteriormente, entendimos que, como el usuario A es una persona débil, el usuario B siempre juega con el usuario A y hace su trabajo con fuerza dominándolo.</a:t>
          </a:r>
        </a:p>
      </dsp:txBody>
      <dsp:txXfrm>
        <a:off x="80132" y="136769"/>
        <a:ext cx="7726436" cy="1481245"/>
      </dsp:txXfrm>
    </dsp:sp>
    <dsp:sp modelId="{EFA99CBB-6F84-4C4B-8ED7-3B15CFA4E5A6}">
      <dsp:nvSpPr>
        <dsp:cNvPr id="0" name=""/>
        <dsp:cNvSpPr/>
      </dsp:nvSpPr>
      <dsp:spPr>
        <a:xfrm>
          <a:off x="0" y="1764387"/>
          <a:ext cx="7886700" cy="1641509"/>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NI" sz="2300" kern="1200" dirty="0"/>
            <a:t>Pero como administrador o desarrollador de base de datos, debemos ayudar al usuario A. </a:t>
          </a:r>
        </a:p>
      </dsp:txBody>
      <dsp:txXfrm>
        <a:off x="80132" y="1844519"/>
        <a:ext cx="7726436" cy="1481245"/>
      </dsp:txXfrm>
    </dsp:sp>
    <dsp:sp modelId="{6D585DD2-DF84-45FE-93C4-0ED94FCF452D}">
      <dsp:nvSpPr>
        <dsp:cNvPr id="0" name=""/>
        <dsp:cNvSpPr/>
      </dsp:nvSpPr>
      <dsp:spPr>
        <a:xfrm>
          <a:off x="0" y="3472137"/>
          <a:ext cx="7886700" cy="1641509"/>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NI" sz="2300" kern="1200" dirty="0"/>
            <a:t>Ahora, tenemos un arma llamada "Nivel de aislamiento" mediante la cual podemos cooperar con el usuario A para mantener su integridad.</a:t>
          </a:r>
        </a:p>
      </dsp:txBody>
      <dsp:txXfrm>
        <a:off x="80132" y="3552269"/>
        <a:ext cx="7726436" cy="148124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10D12-D13C-487D-9A68-8BCA130C28A0}">
      <dsp:nvSpPr>
        <dsp:cNvPr id="0" name=""/>
        <dsp:cNvSpPr/>
      </dsp:nvSpPr>
      <dsp:spPr>
        <a:xfrm>
          <a:off x="0" y="473651"/>
          <a:ext cx="7886700" cy="2069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NI" sz="2900" kern="1200" dirty="0"/>
            <a:t>SQL Server proporciona 5 niveles de aislamiento para implementar con SQL </a:t>
          </a:r>
          <a:r>
            <a:rPr lang="es-NI" sz="2900" kern="1200" dirty="0" err="1"/>
            <a:t>Transaction</a:t>
          </a:r>
          <a:r>
            <a:rPr lang="es-NI" sz="2900" kern="1200" dirty="0"/>
            <a:t> para mantener la concurrencia de datos en la base de datos.</a:t>
          </a:r>
        </a:p>
      </dsp:txBody>
      <dsp:txXfrm>
        <a:off x="101036" y="574687"/>
        <a:ext cx="7684628" cy="1867658"/>
      </dsp:txXfrm>
    </dsp:sp>
    <dsp:sp modelId="{127700B4-CEFA-4AB6-9AD3-D14E50CE7816}">
      <dsp:nvSpPr>
        <dsp:cNvPr id="0" name=""/>
        <dsp:cNvSpPr/>
      </dsp:nvSpPr>
      <dsp:spPr>
        <a:xfrm>
          <a:off x="0" y="2626902"/>
          <a:ext cx="7886700" cy="206973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NI" sz="2900" kern="1200"/>
            <a:t>El nivel de aislamiento no es más que bloquear la fila mientras se realiza alguna tarea, de modo que otra transacción no pueda acceder o esperará a que la transacción actual termine su trabajo.</a:t>
          </a:r>
        </a:p>
      </dsp:txBody>
      <dsp:txXfrm>
        <a:off x="101036" y="2727938"/>
        <a:ext cx="7684628" cy="186765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88D07-797E-47BA-9A2F-385B8F2FF272}">
      <dsp:nvSpPr>
        <dsp:cNvPr id="0" name=""/>
        <dsp:cNvSpPr/>
      </dsp:nvSpPr>
      <dsp:spPr>
        <a:xfrm>
          <a:off x="0" y="473651"/>
          <a:ext cx="7886700" cy="2069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NI" sz="2900" kern="1200"/>
            <a:t>SQL Server proporciona 5 niveles de aislamiento para implementar con SQL Transaction para mantener la concurrencia de datos en la base de datos.</a:t>
          </a:r>
          <a:endParaRPr lang="es-ES" sz="2900" kern="1200"/>
        </a:p>
      </dsp:txBody>
      <dsp:txXfrm>
        <a:off x="101036" y="574687"/>
        <a:ext cx="7684628" cy="1867658"/>
      </dsp:txXfrm>
    </dsp:sp>
    <dsp:sp modelId="{FFB65F44-A42E-473E-AFA3-F73035575552}">
      <dsp:nvSpPr>
        <dsp:cNvPr id="0" name=""/>
        <dsp:cNvSpPr/>
      </dsp:nvSpPr>
      <dsp:spPr>
        <a:xfrm>
          <a:off x="0" y="2626902"/>
          <a:ext cx="7886700" cy="206973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NI" sz="2900" kern="1200" dirty="0"/>
            <a:t>El nivel de aislamiento no es más que bloquear la fila mientras se realiza alguna tarea, de modo que otra transacción no pueda acceder o esperará a que la transacción actual termine su trabajo.</a:t>
          </a:r>
          <a:endParaRPr lang="es-ES" sz="2900" kern="1200" dirty="0"/>
        </a:p>
      </dsp:txBody>
      <dsp:txXfrm>
        <a:off x="101036" y="2727938"/>
        <a:ext cx="7684628" cy="1867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E43A-2D32-4ADD-805E-7FA227DAB820}">
      <dsp:nvSpPr>
        <dsp:cNvPr id="0" name=""/>
        <dsp:cNvSpPr/>
      </dsp:nvSpPr>
      <dsp:spPr>
        <a:xfrm>
          <a:off x="0" y="361493"/>
          <a:ext cx="7886700" cy="1512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12096" tIns="312420" rIns="612096" bIns="106680" numCol="1" spcCol="1270" anchor="t" anchorCtr="0">
          <a:noAutofit/>
        </a:bodyPr>
        <a:lstStyle/>
        <a:p>
          <a:pPr marL="114300" lvl="1" indent="-114300" algn="l" defTabSz="666750">
            <a:lnSpc>
              <a:spcPct val="90000"/>
            </a:lnSpc>
            <a:spcBef>
              <a:spcPct val="0"/>
            </a:spcBef>
            <a:spcAft>
              <a:spcPct val="15000"/>
            </a:spcAft>
            <a:buChar char="•"/>
          </a:pPr>
          <a:r>
            <a:rPr lang="es-NI" sz="1500" kern="1200" dirty="0"/>
            <a:t>Garantiza que todas las operaciones dentro de la unidad de trabajo se completen con </a:t>
          </a:r>
          <a:r>
            <a:rPr lang="es-NI" sz="1500" kern="1200" dirty="0" err="1"/>
            <a:t>éxito.De</a:t>
          </a:r>
          <a:r>
            <a:rPr lang="es-NI" sz="1500" kern="1200" dirty="0"/>
            <a:t> lo contrario, la transacción se aborta en el punto de falla y todas las operaciones anteriores se revierten a su estado anterior.</a:t>
          </a:r>
        </a:p>
        <a:p>
          <a:pPr marL="114300" lvl="1" indent="-114300" algn="l" defTabSz="666750">
            <a:lnSpc>
              <a:spcPct val="90000"/>
            </a:lnSpc>
            <a:spcBef>
              <a:spcPct val="0"/>
            </a:spcBef>
            <a:spcAft>
              <a:spcPct val="15000"/>
            </a:spcAft>
            <a:buChar char="•"/>
          </a:pPr>
          <a:r>
            <a:rPr lang="es-NI" sz="1500" kern="1200" dirty="0"/>
            <a:t>De lo contrario, la transacción se aborta en el punto de falla y todas las operaciones anteriores se revierten a su estado anterior.</a:t>
          </a:r>
        </a:p>
      </dsp:txBody>
      <dsp:txXfrm>
        <a:off x="0" y="361493"/>
        <a:ext cx="7886700" cy="1512000"/>
      </dsp:txXfrm>
    </dsp:sp>
    <dsp:sp modelId="{19E03CF9-F2E2-4004-A055-38FB318E3A5B}">
      <dsp:nvSpPr>
        <dsp:cNvPr id="0" name=""/>
        <dsp:cNvSpPr/>
      </dsp:nvSpPr>
      <dsp:spPr>
        <a:xfrm>
          <a:off x="394335" y="140093"/>
          <a:ext cx="5520690" cy="442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66750">
            <a:lnSpc>
              <a:spcPct val="90000"/>
            </a:lnSpc>
            <a:spcBef>
              <a:spcPct val="0"/>
            </a:spcBef>
            <a:spcAft>
              <a:spcPct val="35000"/>
            </a:spcAft>
            <a:buNone/>
          </a:pPr>
          <a:r>
            <a:rPr lang="es-NI" sz="1500" kern="1200" dirty="0"/>
            <a:t>Atomicidad</a:t>
          </a:r>
        </a:p>
      </dsp:txBody>
      <dsp:txXfrm>
        <a:off x="415951" y="161709"/>
        <a:ext cx="5477458" cy="399568"/>
      </dsp:txXfrm>
    </dsp:sp>
    <dsp:sp modelId="{94EF3A5A-ED1C-4060-9868-059C1EA7A57D}">
      <dsp:nvSpPr>
        <dsp:cNvPr id="0" name=""/>
        <dsp:cNvSpPr/>
      </dsp:nvSpPr>
      <dsp:spPr>
        <a:xfrm>
          <a:off x="0" y="2175894"/>
          <a:ext cx="7886700" cy="850500"/>
        </a:xfrm>
        <a:prstGeom prst="rect">
          <a:avLst/>
        </a:prstGeom>
        <a:solidFill>
          <a:schemeClr val="lt1">
            <a:alpha val="90000"/>
            <a:hueOff val="0"/>
            <a:satOff val="0"/>
            <a:lumOff val="0"/>
            <a:alphaOff val="0"/>
          </a:schemeClr>
        </a:solidFill>
        <a:ln w="6350" cap="flat" cmpd="sng" algn="ctr">
          <a:solidFill>
            <a:schemeClr val="accent5">
              <a:hueOff val="-2451115"/>
              <a:satOff val="-3409"/>
              <a:lumOff val="-1307"/>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12096" tIns="312420" rIns="612096" bIns="106680" numCol="1" spcCol="1270" anchor="t" anchorCtr="0">
          <a:noAutofit/>
        </a:bodyPr>
        <a:lstStyle/>
        <a:p>
          <a:pPr marL="114300" lvl="1" indent="-114300" algn="l" defTabSz="666750">
            <a:lnSpc>
              <a:spcPct val="90000"/>
            </a:lnSpc>
            <a:spcBef>
              <a:spcPct val="0"/>
            </a:spcBef>
            <a:spcAft>
              <a:spcPct val="15000"/>
            </a:spcAft>
            <a:buChar char="•"/>
          </a:pPr>
          <a:r>
            <a:rPr lang="es-NI" sz="1500" kern="1200" dirty="0"/>
            <a:t>Garantiza que la base de datos cambie de estado correctamente tras una transacción confirmada con éxito.</a:t>
          </a:r>
        </a:p>
      </dsp:txBody>
      <dsp:txXfrm>
        <a:off x="0" y="2175894"/>
        <a:ext cx="7886700" cy="850500"/>
      </dsp:txXfrm>
    </dsp:sp>
    <dsp:sp modelId="{FAAD3290-BC90-40D3-B916-7409A02705E5}">
      <dsp:nvSpPr>
        <dsp:cNvPr id="0" name=""/>
        <dsp:cNvSpPr/>
      </dsp:nvSpPr>
      <dsp:spPr>
        <a:xfrm>
          <a:off x="394335" y="1954494"/>
          <a:ext cx="5520690" cy="442800"/>
        </a:xfrm>
        <a:prstGeom prst="round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66750">
            <a:lnSpc>
              <a:spcPct val="90000"/>
            </a:lnSpc>
            <a:spcBef>
              <a:spcPct val="0"/>
            </a:spcBef>
            <a:spcAft>
              <a:spcPct val="35000"/>
            </a:spcAft>
            <a:buNone/>
          </a:pPr>
          <a:r>
            <a:rPr lang="es-NI" sz="1500" kern="1200" dirty="0"/>
            <a:t>Coherencia</a:t>
          </a:r>
        </a:p>
      </dsp:txBody>
      <dsp:txXfrm>
        <a:off x="415951" y="1976110"/>
        <a:ext cx="5477458" cy="399568"/>
      </dsp:txXfrm>
    </dsp:sp>
    <dsp:sp modelId="{431377C8-4A84-40F4-A74C-0E3BFE7497C6}">
      <dsp:nvSpPr>
        <dsp:cNvPr id="0" name=""/>
        <dsp:cNvSpPr/>
      </dsp:nvSpPr>
      <dsp:spPr>
        <a:xfrm>
          <a:off x="0" y="3328794"/>
          <a:ext cx="7886700" cy="850500"/>
        </a:xfrm>
        <a:prstGeom prst="rect">
          <a:avLst/>
        </a:prstGeom>
        <a:solidFill>
          <a:schemeClr val="lt1">
            <a:alpha val="90000"/>
            <a:hueOff val="0"/>
            <a:satOff val="0"/>
            <a:lumOff val="0"/>
            <a:alphaOff val="0"/>
          </a:schemeClr>
        </a:solidFill>
        <a:ln w="6350" cap="flat" cmpd="sng" algn="ctr">
          <a:solidFill>
            <a:schemeClr val="accent5">
              <a:hueOff val="-4902230"/>
              <a:satOff val="-6819"/>
              <a:lumOff val="-261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12096" tIns="312420" rIns="612096" bIns="106680" numCol="1" spcCol="1270" anchor="t" anchorCtr="0">
          <a:noAutofit/>
        </a:bodyPr>
        <a:lstStyle/>
        <a:p>
          <a:pPr marL="114300" lvl="1" indent="-114300" algn="l" defTabSz="666750">
            <a:lnSpc>
              <a:spcPct val="90000"/>
            </a:lnSpc>
            <a:spcBef>
              <a:spcPct val="0"/>
            </a:spcBef>
            <a:spcAft>
              <a:spcPct val="15000"/>
            </a:spcAft>
            <a:buChar char="•"/>
          </a:pPr>
          <a:r>
            <a:rPr lang="es-NI" sz="1500" kern="1200" dirty="0"/>
            <a:t>Permite que las transacciones funcionen de forma independiente y transparente entre sí.</a:t>
          </a:r>
        </a:p>
      </dsp:txBody>
      <dsp:txXfrm>
        <a:off x="0" y="3328794"/>
        <a:ext cx="7886700" cy="850500"/>
      </dsp:txXfrm>
    </dsp:sp>
    <dsp:sp modelId="{6CB48F54-5728-46B7-8885-C78656B14601}">
      <dsp:nvSpPr>
        <dsp:cNvPr id="0" name=""/>
        <dsp:cNvSpPr/>
      </dsp:nvSpPr>
      <dsp:spPr>
        <a:xfrm>
          <a:off x="394335" y="3107394"/>
          <a:ext cx="5520690" cy="442800"/>
        </a:xfrm>
        <a:prstGeom prst="round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66750">
            <a:lnSpc>
              <a:spcPct val="90000"/>
            </a:lnSpc>
            <a:spcBef>
              <a:spcPct val="0"/>
            </a:spcBef>
            <a:spcAft>
              <a:spcPct val="35000"/>
            </a:spcAft>
            <a:buNone/>
          </a:pPr>
          <a:r>
            <a:rPr lang="es-NI" sz="1500" kern="1200" dirty="0"/>
            <a:t>Aislamiento:</a:t>
          </a:r>
        </a:p>
      </dsp:txBody>
      <dsp:txXfrm>
        <a:off x="415951" y="3129010"/>
        <a:ext cx="5477458" cy="399568"/>
      </dsp:txXfrm>
    </dsp:sp>
    <dsp:sp modelId="{2C136F4E-52F0-4F50-B833-F29A23950181}">
      <dsp:nvSpPr>
        <dsp:cNvPr id="0" name=""/>
        <dsp:cNvSpPr/>
      </dsp:nvSpPr>
      <dsp:spPr>
        <a:xfrm>
          <a:off x="0" y="4481694"/>
          <a:ext cx="7886700" cy="850500"/>
        </a:xfrm>
        <a:prstGeom prst="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12096" tIns="312420" rIns="612096" bIns="106680" numCol="1" spcCol="1270" anchor="t" anchorCtr="0">
          <a:noAutofit/>
        </a:bodyPr>
        <a:lstStyle/>
        <a:p>
          <a:pPr marL="114300" lvl="1" indent="-114300" algn="l" defTabSz="666750">
            <a:lnSpc>
              <a:spcPct val="90000"/>
            </a:lnSpc>
            <a:spcBef>
              <a:spcPct val="0"/>
            </a:spcBef>
            <a:spcAft>
              <a:spcPct val="15000"/>
            </a:spcAft>
            <a:buChar char="•"/>
          </a:pPr>
          <a:r>
            <a:rPr lang="es-NI" sz="1500" kern="1200" dirty="0"/>
            <a:t>Garantiza que el resultado o efecto de una transacción comprometida persista en caso de falla del sistema.</a:t>
          </a:r>
        </a:p>
      </dsp:txBody>
      <dsp:txXfrm>
        <a:off x="0" y="4481694"/>
        <a:ext cx="7886700" cy="850500"/>
      </dsp:txXfrm>
    </dsp:sp>
    <dsp:sp modelId="{B97FE52A-4A42-478B-AD9A-E7F8EF503313}">
      <dsp:nvSpPr>
        <dsp:cNvPr id="0" name=""/>
        <dsp:cNvSpPr/>
      </dsp:nvSpPr>
      <dsp:spPr>
        <a:xfrm>
          <a:off x="394335" y="4260294"/>
          <a:ext cx="5520690" cy="44280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666750">
            <a:lnSpc>
              <a:spcPct val="90000"/>
            </a:lnSpc>
            <a:spcBef>
              <a:spcPct val="0"/>
            </a:spcBef>
            <a:spcAft>
              <a:spcPct val="35000"/>
            </a:spcAft>
            <a:buNone/>
          </a:pPr>
          <a:r>
            <a:rPr lang="es-NI" sz="1500" kern="1200" dirty="0"/>
            <a:t>Durabilidad:</a:t>
          </a:r>
        </a:p>
      </dsp:txBody>
      <dsp:txXfrm>
        <a:off x="415951" y="4281910"/>
        <a:ext cx="5477458" cy="3995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88D07-797E-47BA-9A2F-385B8F2FF272}">
      <dsp:nvSpPr>
        <dsp:cNvPr id="0" name=""/>
        <dsp:cNvSpPr/>
      </dsp:nvSpPr>
      <dsp:spPr>
        <a:xfrm>
          <a:off x="0" y="39919"/>
          <a:ext cx="7886700" cy="169094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NI" sz="2400" kern="1200" dirty="0"/>
            <a:t>SQL Server proporciona 5 niveles de aislamiento para implementar con SQL </a:t>
          </a:r>
          <a:r>
            <a:rPr lang="es-NI" sz="2400" kern="1200" dirty="0" err="1"/>
            <a:t>Transaction</a:t>
          </a:r>
          <a:r>
            <a:rPr lang="es-NI" sz="2400" kern="1200" dirty="0"/>
            <a:t> para mantener la concurrencia de datos en la base de datos.</a:t>
          </a:r>
          <a:endParaRPr lang="es-ES" sz="2400" kern="1200" dirty="0"/>
        </a:p>
      </dsp:txBody>
      <dsp:txXfrm>
        <a:off x="82545" y="122464"/>
        <a:ext cx="7721610" cy="1525852"/>
      </dsp:txXfrm>
    </dsp:sp>
    <dsp:sp modelId="{FFB65F44-A42E-473E-AFA3-F73035575552}">
      <dsp:nvSpPr>
        <dsp:cNvPr id="0" name=""/>
        <dsp:cNvSpPr/>
      </dsp:nvSpPr>
      <dsp:spPr>
        <a:xfrm>
          <a:off x="0" y="1799982"/>
          <a:ext cx="7886700" cy="1690942"/>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NI" sz="2400" kern="1200" dirty="0"/>
            <a:t>El nivel de aislamiento no es más que bloquear la fila mientras se realiza alguna tarea, de modo que otra transacción no pueda acceder o esperará a que la transacción actual termine su trabajo.</a:t>
          </a:r>
          <a:endParaRPr lang="es-ES" sz="2400" kern="1200" dirty="0"/>
        </a:p>
      </dsp:txBody>
      <dsp:txXfrm>
        <a:off x="82545" y="1882527"/>
        <a:ext cx="7721610" cy="1525852"/>
      </dsp:txXfrm>
    </dsp:sp>
    <dsp:sp modelId="{01DA57E8-226E-4640-ABDA-81535C0FF5FC}">
      <dsp:nvSpPr>
        <dsp:cNvPr id="0" name=""/>
        <dsp:cNvSpPr/>
      </dsp:nvSpPr>
      <dsp:spPr>
        <a:xfrm>
          <a:off x="0" y="3490924"/>
          <a:ext cx="7886700"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sz="1900" b="0" i="0" kern="1200" dirty="0"/>
            <a:t>READ UNCOMMITTED</a:t>
          </a:r>
          <a:endParaRPr lang="es-ES" sz="1900" b="0" kern="1200" dirty="0"/>
        </a:p>
        <a:p>
          <a:pPr marL="171450" lvl="1" indent="-171450" algn="l" defTabSz="844550">
            <a:lnSpc>
              <a:spcPct val="90000"/>
            </a:lnSpc>
            <a:spcBef>
              <a:spcPct val="0"/>
            </a:spcBef>
            <a:spcAft>
              <a:spcPct val="20000"/>
            </a:spcAft>
            <a:buChar char="•"/>
          </a:pPr>
          <a:r>
            <a:rPr lang="es-ES" sz="1900" b="0" i="0" kern="1200" dirty="0"/>
            <a:t>READ COMMITTED</a:t>
          </a:r>
          <a:endParaRPr lang="es-ES" sz="1900" kern="1200" dirty="0"/>
        </a:p>
        <a:p>
          <a:pPr marL="171450" lvl="1" indent="-171450" algn="l" defTabSz="844550">
            <a:lnSpc>
              <a:spcPct val="90000"/>
            </a:lnSpc>
            <a:spcBef>
              <a:spcPct val="0"/>
            </a:spcBef>
            <a:spcAft>
              <a:spcPct val="20000"/>
            </a:spcAft>
            <a:buChar char="•"/>
          </a:pPr>
          <a:r>
            <a:rPr lang="es-ES" sz="1900" b="0" i="0" kern="1200" dirty="0"/>
            <a:t>REPEATABLE READ</a:t>
          </a:r>
          <a:endParaRPr lang="es-ES" sz="1900" kern="1200" dirty="0"/>
        </a:p>
        <a:p>
          <a:pPr marL="171450" lvl="1" indent="-171450" algn="l" defTabSz="844550">
            <a:lnSpc>
              <a:spcPct val="90000"/>
            </a:lnSpc>
            <a:spcBef>
              <a:spcPct val="0"/>
            </a:spcBef>
            <a:spcAft>
              <a:spcPct val="20000"/>
            </a:spcAft>
            <a:buChar char="•"/>
          </a:pPr>
          <a:r>
            <a:rPr lang="es-ES" sz="1900" b="0" i="0" kern="1200" dirty="0"/>
            <a:t>SERIALIZABLE</a:t>
          </a:r>
          <a:endParaRPr lang="es-ES" sz="1900" kern="1200" dirty="0"/>
        </a:p>
        <a:p>
          <a:pPr marL="171450" lvl="1" indent="-171450" algn="l" defTabSz="844550">
            <a:lnSpc>
              <a:spcPct val="90000"/>
            </a:lnSpc>
            <a:spcBef>
              <a:spcPct val="0"/>
            </a:spcBef>
            <a:spcAft>
              <a:spcPct val="20000"/>
            </a:spcAft>
            <a:buChar char="•"/>
          </a:pPr>
          <a:r>
            <a:rPr lang="es-ES" sz="1900" b="0" i="0" kern="1200" dirty="0"/>
            <a:t>SNAPSHOT</a:t>
          </a:r>
          <a:endParaRPr lang="es-ES" sz="1900" kern="1200" dirty="0"/>
        </a:p>
      </dsp:txBody>
      <dsp:txXfrm>
        <a:off x="0" y="3490924"/>
        <a:ext cx="7886700" cy="163944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88D07-797E-47BA-9A2F-385B8F2FF272}">
      <dsp:nvSpPr>
        <dsp:cNvPr id="0" name=""/>
        <dsp:cNvSpPr/>
      </dsp:nvSpPr>
      <dsp:spPr>
        <a:xfrm>
          <a:off x="0" y="105847"/>
          <a:ext cx="7886700" cy="120292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b="0" i="0" kern="1200" dirty="0"/>
            <a:t>Permite hacer "lecturas sucias" (</a:t>
          </a:r>
          <a:r>
            <a:rPr lang="es-NI" sz="1700" b="0" i="0" kern="1200" dirty="0" err="1"/>
            <a:t>dirty</a:t>
          </a:r>
          <a:r>
            <a:rPr lang="es-NI" sz="1700" b="0" i="0" kern="1200" dirty="0"/>
            <a:t> </a:t>
          </a:r>
          <a:r>
            <a:rPr lang="es-NI" sz="1700" b="0" i="0" kern="1200" dirty="0" err="1"/>
            <a:t>reads</a:t>
          </a:r>
          <a:r>
            <a:rPr lang="es-NI" sz="1700" b="0" i="0" kern="1200" dirty="0"/>
            <a:t>)</a:t>
          </a:r>
          <a:endParaRPr lang="es-ES" sz="1700" kern="1200" dirty="0"/>
        </a:p>
      </dsp:txBody>
      <dsp:txXfrm>
        <a:off x="58722" y="164569"/>
        <a:ext cx="7769256" cy="1085483"/>
      </dsp:txXfrm>
    </dsp:sp>
    <dsp:sp modelId="{01E79BD1-7F2F-4A7D-9FF1-8742C25334A6}">
      <dsp:nvSpPr>
        <dsp:cNvPr id="0" name=""/>
        <dsp:cNvSpPr/>
      </dsp:nvSpPr>
      <dsp:spPr>
        <a:xfrm>
          <a:off x="0" y="1357734"/>
          <a:ext cx="7886700" cy="1202927"/>
        </a:xfrm>
        <a:prstGeom prst="round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b="0" i="0" kern="1200" dirty="0"/>
            <a:t>Es decir permite leer los cambios realizados en una transacción que aún no han sido confirmados (</a:t>
          </a:r>
          <a:r>
            <a:rPr lang="es-NI" sz="1700" b="0" i="0" kern="1200" dirty="0" err="1"/>
            <a:t>commit</a:t>
          </a:r>
          <a:r>
            <a:rPr lang="es-NI" sz="1700" b="0" i="0" kern="1200" dirty="0"/>
            <a:t>).</a:t>
          </a:r>
          <a:endParaRPr lang="es-ES" sz="1700" kern="1200" dirty="0"/>
        </a:p>
      </dsp:txBody>
      <dsp:txXfrm>
        <a:off x="58722" y="1416456"/>
        <a:ext cx="7769256" cy="1085483"/>
      </dsp:txXfrm>
    </dsp:sp>
    <dsp:sp modelId="{5949F730-1B75-4872-B076-95C276A80C95}">
      <dsp:nvSpPr>
        <dsp:cNvPr id="0" name=""/>
        <dsp:cNvSpPr/>
      </dsp:nvSpPr>
      <dsp:spPr>
        <a:xfrm>
          <a:off x="0" y="2609621"/>
          <a:ext cx="7886700" cy="1202927"/>
        </a:xfrm>
        <a:prstGeom prst="round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b="0" i="0" kern="1200" dirty="0"/>
            <a:t>En el caso que una transacción 1 actualice una fila, la transacción 2 va a leer el valor modificado aunque la transacción inicial no haya sido "</a:t>
          </a:r>
          <a:r>
            <a:rPr lang="es-NI" sz="1700" b="0" i="0" kern="1200" dirty="0" err="1"/>
            <a:t>commiteada</a:t>
          </a:r>
          <a:r>
            <a:rPr lang="es-NI" sz="1700" b="0" i="0" kern="1200" dirty="0"/>
            <a:t>", en el caso que se haga un ROLLBACK, las consecuencias son importantes: podemos haber obtenido registros que ya no existen más, o datos totalmente distintos.</a:t>
          </a:r>
          <a:endParaRPr lang="es-ES" sz="1700" kern="1200" dirty="0"/>
        </a:p>
      </dsp:txBody>
      <dsp:txXfrm>
        <a:off x="58722" y="2668343"/>
        <a:ext cx="7769256" cy="1085483"/>
      </dsp:txXfrm>
    </dsp:sp>
    <dsp:sp modelId="{89662DF3-D0D6-4A74-A71F-42F559029887}">
      <dsp:nvSpPr>
        <dsp:cNvPr id="0" name=""/>
        <dsp:cNvSpPr/>
      </dsp:nvSpPr>
      <dsp:spPr>
        <a:xfrm>
          <a:off x="0" y="3861509"/>
          <a:ext cx="7886700" cy="120292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b="0" i="0" kern="1200" dirty="0"/>
            <a:t>Se suele usar en situaciones muy controladas.</a:t>
          </a:r>
          <a:endParaRPr lang="es-ES" sz="1700" kern="1200" dirty="0"/>
        </a:p>
      </dsp:txBody>
      <dsp:txXfrm>
        <a:off x="58722" y="3920231"/>
        <a:ext cx="7769256" cy="108548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88D07-797E-47BA-9A2F-385B8F2FF272}">
      <dsp:nvSpPr>
        <dsp:cNvPr id="0" name=""/>
        <dsp:cNvSpPr/>
      </dsp:nvSpPr>
      <dsp:spPr>
        <a:xfrm>
          <a:off x="0" y="54342"/>
          <a:ext cx="7886700" cy="7956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a:t>Asegura integridad en la lectura, solo se leerán registros que efectivamente fueron "commiteados".</a:t>
          </a:r>
          <a:endParaRPr lang="es-ES" sz="2000" kern="1200" dirty="0"/>
        </a:p>
      </dsp:txBody>
      <dsp:txXfrm>
        <a:off x="38838" y="93180"/>
        <a:ext cx="7809024" cy="717924"/>
      </dsp:txXfrm>
    </dsp:sp>
    <dsp:sp modelId="{12343563-F7F7-4A3C-9550-05490FAAD53E}">
      <dsp:nvSpPr>
        <dsp:cNvPr id="0" name=""/>
        <dsp:cNvSpPr/>
      </dsp:nvSpPr>
      <dsp:spPr>
        <a:xfrm>
          <a:off x="0" y="907542"/>
          <a:ext cx="7886700" cy="795600"/>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Esto obviamente no asegura que múltiples lecturas de uno o más registros dentro de una transacción siempre retornen los mismos valores</a:t>
          </a:r>
          <a:endParaRPr lang="es-ES" sz="2000" b="0" i="0" kern="1200" dirty="0"/>
        </a:p>
      </dsp:txBody>
      <dsp:txXfrm>
        <a:off x="38838" y="946380"/>
        <a:ext cx="7809024" cy="717924"/>
      </dsp:txXfrm>
    </dsp:sp>
    <dsp:sp modelId="{463AB973-BD0E-4A75-B6C1-5DE8DCDA4EAA}">
      <dsp:nvSpPr>
        <dsp:cNvPr id="0" name=""/>
        <dsp:cNvSpPr/>
      </dsp:nvSpPr>
      <dsp:spPr>
        <a:xfrm>
          <a:off x="0" y="1760742"/>
          <a:ext cx="7886700" cy="795600"/>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Los datos son libres de ser modificados mientras dure la transacción.</a:t>
          </a:r>
          <a:endParaRPr lang="es-ES" sz="2000" b="0" i="0" kern="1200" dirty="0"/>
        </a:p>
      </dsp:txBody>
      <dsp:txXfrm>
        <a:off x="38838" y="1799580"/>
        <a:ext cx="7809024" cy="717924"/>
      </dsp:txXfrm>
    </dsp:sp>
    <dsp:sp modelId="{FA07E394-255D-4A52-8A5C-629FA714C729}">
      <dsp:nvSpPr>
        <dsp:cNvPr id="0" name=""/>
        <dsp:cNvSpPr/>
      </dsp:nvSpPr>
      <dsp:spPr>
        <a:xfrm>
          <a:off x="0" y="2613942"/>
          <a:ext cx="7886700" cy="795600"/>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Esto se conoce como "lecturas no repetibles"</a:t>
          </a:r>
          <a:endParaRPr lang="es-ES" sz="2000" b="0" i="0" kern="1200" dirty="0"/>
        </a:p>
      </dsp:txBody>
      <dsp:txXfrm>
        <a:off x="38838" y="2652780"/>
        <a:ext cx="7809024" cy="717924"/>
      </dsp:txXfrm>
    </dsp:sp>
    <dsp:sp modelId="{FBA763B5-664D-4610-ACB9-14E41AF95957}">
      <dsp:nvSpPr>
        <dsp:cNvPr id="0" name=""/>
        <dsp:cNvSpPr/>
      </dsp:nvSpPr>
      <dsp:spPr>
        <a:xfrm>
          <a:off x="0" y="3467142"/>
          <a:ext cx="7886700" cy="795600"/>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La transacción 1 podrá leer un registro en su primer lectura que sea distinto al leído en la segunda.</a:t>
          </a:r>
          <a:endParaRPr lang="es-ES" sz="2000" b="0" i="0" kern="1200" dirty="0"/>
        </a:p>
      </dsp:txBody>
      <dsp:txXfrm>
        <a:off x="38838" y="3505980"/>
        <a:ext cx="7809024" cy="717924"/>
      </dsp:txXfrm>
    </dsp:sp>
    <dsp:sp modelId="{FF6C672A-6A62-4EBE-B0A2-5665658E3A34}">
      <dsp:nvSpPr>
        <dsp:cNvPr id="0" name=""/>
        <dsp:cNvSpPr/>
      </dsp:nvSpPr>
      <dsp:spPr>
        <a:xfrm>
          <a:off x="0" y="4320341"/>
          <a:ext cx="7886700" cy="79560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b="0" i="0" kern="1200" dirty="0"/>
            <a:t>Esta es la configuración por defecto de SQL Server.</a:t>
          </a:r>
          <a:endParaRPr lang="es-ES" sz="2000" b="0" i="0" kern="1200" dirty="0"/>
        </a:p>
      </dsp:txBody>
      <dsp:txXfrm>
        <a:off x="38838" y="4359179"/>
        <a:ext cx="7809024" cy="71792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34DD-9ADF-43B7-B1C9-FE7B0527A0BF}">
      <dsp:nvSpPr>
        <dsp:cNvPr id="0" name=""/>
        <dsp:cNvSpPr/>
      </dsp:nvSpPr>
      <dsp:spPr>
        <a:xfrm>
          <a:off x="0" y="109745"/>
          <a:ext cx="7886700" cy="9509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Si alguien está modificando los datos, ni siquiera puede leer esos datos hasta que completen la actualización.</a:t>
          </a:r>
          <a:endParaRPr lang="es-ES" sz="1700" kern="1200" dirty="0"/>
        </a:p>
      </dsp:txBody>
      <dsp:txXfrm>
        <a:off x="46424" y="156169"/>
        <a:ext cx="7793852" cy="858142"/>
      </dsp:txXfrm>
    </dsp:sp>
    <dsp:sp modelId="{5DDED48A-CE5A-4BAD-9C21-BAA5813BB40E}">
      <dsp:nvSpPr>
        <dsp:cNvPr id="0" name=""/>
        <dsp:cNvSpPr/>
      </dsp:nvSpPr>
      <dsp:spPr>
        <a:xfrm>
          <a:off x="0" y="1109696"/>
          <a:ext cx="7886700" cy="950990"/>
        </a:xfrm>
        <a:prstGeom prst="round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Esto es muy similar al nivel de aislamiento READ COMMITTED.</a:t>
          </a:r>
          <a:endParaRPr lang="es-ES" sz="1700" kern="1200" dirty="0"/>
        </a:p>
      </dsp:txBody>
      <dsp:txXfrm>
        <a:off x="46424" y="1156120"/>
        <a:ext cx="7793852" cy="858142"/>
      </dsp:txXfrm>
    </dsp:sp>
    <dsp:sp modelId="{8B3ADAF5-3CD2-4027-A89F-3C0A6F12C7F2}">
      <dsp:nvSpPr>
        <dsp:cNvPr id="0" name=""/>
        <dsp:cNvSpPr/>
      </dsp:nvSpPr>
      <dsp:spPr>
        <a:xfrm>
          <a:off x="0" y="2109646"/>
          <a:ext cx="7886700" cy="95099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La LECTURA REPETIBLE emite los bloqueos compartidos en todas las declaraciones que están en la transacción.</a:t>
          </a:r>
          <a:endParaRPr lang="es-ES" sz="1700" kern="1200" dirty="0"/>
        </a:p>
      </dsp:txBody>
      <dsp:txXfrm>
        <a:off x="46424" y="2156070"/>
        <a:ext cx="7793852" cy="858142"/>
      </dsp:txXfrm>
    </dsp:sp>
    <dsp:sp modelId="{F1F29F87-4335-46EE-8911-A720AF021841}">
      <dsp:nvSpPr>
        <dsp:cNvPr id="0" name=""/>
        <dsp:cNvSpPr/>
      </dsp:nvSpPr>
      <dsp:spPr>
        <a:xfrm>
          <a:off x="0" y="3109597"/>
          <a:ext cx="7886700" cy="950990"/>
        </a:xfrm>
        <a:prstGeom prst="round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Los bloqueos compartidos no liberan el bloqueo en cada nivel de extracto, pero se aplica a nivel de transacción.</a:t>
          </a:r>
          <a:endParaRPr lang="es-ES" sz="1700" kern="1200" dirty="0"/>
        </a:p>
      </dsp:txBody>
      <dsp:txXfrm>
        <a:off x="46424" y="3156021"/>
        <a:ext cx="7793852" cy="858142"/>
      </dsp:txXfrm>
    </dsp:sp>
    <dsp:sp modelId="{117F7820-5AD9-4F4A-9BE1-0C8992EF3468}">
      <dsp:nvSpPr>
        <dsp:cNvPr id="0" name=""/>
        <dsp:cNvSpPr/>
      </dsp:nvSpPr>
      <dsp:spPr>
        <a:xfrm>
          <a:off x="0" y="4109547"/>
          <a:ext cx="7886700" cy="95099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dirty="0"/>
            <a:t>La LECTURA REPETIBLE no detiene la inserción de registros más nuevos, por lo que cuando leemos datos con este nivel de aislamiento, existe la posibilidad de obtener lecturas fantasmas o sucias.</a:t>
          </a:r>
          <a:endParaRPr lang="es-ES" sz="1700" kern="1200" dirty="0"/>
        </a:p>
      </dsp:txBody>
      <dsp:txXfrm>
        <a:off x="46424" y="4155971"/>
        <a:ext cx="7793852" cy="858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4FF6F-72F4-4DF3-A3C7-AD391539974B}">
      <dsp:nvSpPr>
        <dsp:cNvPr id="0" name=""/>
        <dsp:cNvSpPr/>
      </dsp:nvSpPr>
      <dsp:spPr>
        <a:xfrm>
          <a:off x="0" y="0"/>
          <a:ext cx="78867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712155A-6DFA-4005-83DB-37C3CF6C481C}">
      <dsp:nvSpPr>
        <dsp:cNvPr id="0" name=""/>
        <dsp:cNvSpPr/>
      </dsp:nvSpPr>
      <dsp:spPr>
        <a:xfrm>
          <a:off x="0" y="0"/>
          <a:ext cx="1577340" cy="129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NI" sz="1900" kern="1200" dirty="0" err="1"/>
            <a:t>Commit</a:t>
          </a:r>
          <a:endParaRPr lang="es-NI" sz="1900" kern="1200" dirty="0"/>
        </a:p>
      </dsp:txBody>
      <dsp:txXfrm>
        <a:off x="0" y="0"/>
        <a:ext cx="1577340" cy="1292570"/>
      </dsp:txXfrm>
    </dsp:sp>
    <dsp:sp modelId="{2A28B34C-6CBF-4DA3-B7F2-FD6567F65098}">
      <dsp:nvSpPr>
        <dsp:cNvPr id="0" name=""/>
        <dsp:cNvSpPr/>
      </dsp:nvSpPr>
      <dsp:spPr>
        <a:xfrm>
          <a:off x="1695640" y="58695"/>
          <a:ext cx="6191059" cy="117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NI" sz="2300" kern="1200" dirty="0"/>
            <a:t>Para guardar los cambios.</a:t>
          </a:r>
        </a:p>
      </dsp:txBody>
      <dsp:txXfrm>
        <a:off x="1695640" y="58695"/>
        <a:ext cx="6191059" cy="1173917"/>
      </dsp:txXfrm>
    </dsp:sp>
    <dsp:sp modelId="{0BA05A5F-879B-4F8D-8ACE-495353EDF722}">
      <dsp:nvSpPr>
        <dsp:cNvPr id="0" name=""/>
        <dsp:cNvSpPr/>
      </dsp:nvSpPr>
      <dsp:spPr>
        <a:xfrm>
          <a:off x="1577340" y="1232612"/>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3E952D3C-F251-41C1-8A77-D2E56C0F2CDF}">
      <dsp:nvSpPr>
        <dsp:cNvPr id="0" name=""/>
        <dsp:cNvSpPr/>
      </dsp:nvSpPr>
      <dsp:spPr>
        <a:xfrm>
          <a:off x="0" y="1292570"/>
          <a:ext cx="7886700" cy="0"/>
        </a:xfrm>
        <a:prstGeom prst="line">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w="6350" cap="flat" cmpd="sng" algn="ctr">
          <a:solidFill>
            <a:schemeClr val="accent5">
              <a:hueOff val="-2451115"/>
              <a:satOff val="-3409"/>
              <a:lumOff val="-13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AF2B053-2FAE-48CB-B359-48DB3C6C07C8}">
      <dsp:nvSpPr>
        <dsp:cNvPr id="0" name=""/>
        <dsp:cNvSpPr/>
      </dsp:nvSpPr>
      <dsp:spPr>
        <a:xfrm>
          <a:off x="0" y="1292570"/>
          <a:ext cx="1577340" cy="129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NI" sz="1900" kern="1200" dirty="0"/>
            <a:t> ROLLBACK</a:t>
          </a:r>
        </a:p>
      </dsp:txBody>
      <dsp:txXfrm>
        <a:off x="0" y="1292570"/>
        <a:ext cx="1577340" cy="1292570"/>
      </dsp:txXfrm>
    </dsp:sp>
    <dsp:sp modelId="{C1D9A6A6-5A66-4997-9E1F-CEA913672AB6}">
      <dsp:nvSpPr>
        <dsp:cNvPr id="0" name=""/>
        <dsp:cNvSpPr/>
      </dsp:nvSpPr>
      <dsp:spPr>
        <a:xfrm>
          <a:off x="1695640" y="1351266"/>
          <a:ext cx="6191059" cy="117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NI" sz="2300" kern="1200" dirty="0"/>
            <a:t>Para revertir los cambios.</a:t>
          </a:r>
        </a:p>
      </dsp:txBody>
      <dsp:txXfrm>
        <a:off x="1695640" y="1351266"/>
        <a:ext cx="6191059" cy="1173917"/>
      </dsp:txXfrm>
    </dsp:sp>
    <dsp:sp modelId="{EF8F7761-C250-4717-9D05-E84D8C7D896C}">
      <dsp:nvSpPr>
        <dsp:cNvPr id="0" name=""/>
        <dsp:cNvSpPr/>
      </dsp:nvSpPr>
      <dsp:spPr>
        <a:xfrm>
          <a:off x="1577340" y="2525183"/>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95CF0AA9-92A1-4FA1-8B7E-D733CF844EAE}">
      <dsp:nvSpPr>
        <dsp:cNvPr id="0" name=""/>
        <dsp:cNvSpPr/>
      </dsp:nvSpPr>
      <dsp:spPr>
        <a:xfrm>
          <a:off x="0" y="2585141"/>
          <a:ext cx="7886700" cy="0"/>
        </a:xfrm>
        <a:prstGeom prst="line">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w="6350" cap="flat" cmpd="sng" algn="ctr">
          <a:solidFill>
            <a:schemeClr val="accent5">
              <a:hueOff val="-4902230"/>
              <a:satOff val="-6819"/>
              <a:lumOff val="-261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F8EC924-7C8E-4A27-8D95-95006627DFAA}">
      <dsp:nvSpPr>
        <dsp:cNvPr id="0" name=""/>
        <dsp:cNvSpPr/>
      </dsp:nvSpPr>
      <dsp:spPr>
        <a:xfrm>
          <a:off x="0" y="2585141"/>
          <a:ext cx="1577340" cy="129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NI" sz="1400" kern="1200" dirty="0"/>
            <a:t> SAVEPOINT</a:t>
          </a:r>
        </a:p>
        <a:p>
          <a:pPr marL="0" lvl="0" indent="0" algn="l" defTabSz="622300">
            <a:lnSpc>
              <a:spcPct val="90000"/>
            </a:lnSpc>
            <a:spcBef>
              <a:spcPct val="0"/>
            </a:spcBef>
            <a:spcAft>
              <a:spcPct val="35000"/>
            </a:spcAft>
            <a:buNone/>
          </a:pPr>
          <a:r>
            <a:rPr lang="es-NI" sz="1200" kern="1200" dirty="0"/>
            <a:t> SAVE TRANSACCION</a:t>
          </a:r>
        </a:p>
      </dsp:txBody>
      <dsp:txXfrm>
        <a:off x="0" y="2585141"/>
        <a:ext cx="1577340" cy="1292570"/>
      </dsp:txXfrm>
    </dsp:sp>
    <dsp:sp modelId="{E0115532-4CBD-42D1-8A0E-33C10F64306A}">
      <dsp:nvSpPr>
        <dsp:cNvPr id="0" name=""/>
        <dsp:cNvSpPr/>
      </dsp:nvSpPr>
      <dsp:spPr>
        <a:xfrm>
          <a:off x="1695640" y="2643837"/>
          <a:ext cx="6191059" cy="117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NI" sz="2300" kern="1200" dirty="0"/>
            <a:t>Crea puntos dentro de los grupos de transacciones en los que se puede hacer ROLLBACK.</a:t>
          </a:r>
        </a:p>
      </dsp:txBody>
      <dsp:txXfrm>
        <a:off x="1695640" y="2643837"/>
        <a:ext cx="6191059" cy="1173917"/>
      </dsp:txXfrm>
    </dsp:sp>
    <dsp:sp modelId="{87ED776C-ADEE-4F89-8624-D34FCCF94024}">
      <dsp:nvSpPr>
        <dsp:cNvPr id="0" name=""/>
        <dsp:cNvSpPr/>
      </dsp:nvSpPr>
      <dsp:spPr>
        <a:xfrm>
          <a:off x="1577340" y="3817754"/>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AB7756E0-F34C-4A8C-B993-DB47A5E18B6D}">
      <dsp:nvSpPr>
        <dsp:cNvPr id="0" name=""/>
        <dsp:cNvSpPr/>
      </dsp:nvSpPr>
      <dsp:spPr>
        <a:xfrm>
          <a:off x="0" y="3877713"/>
          <a:ext cx="7886700" cy="0"/>
        </a:xfrm>
        <a:prstGeom prst="lin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7D2ADD4-3D2D-48CD-B49E-F28A48BD2D36}">
      <dsp:nvSpPr>
        <dsp:cNvPr id="0" name=""/>
        <dsp:cNvSpPr/>
      </dsp:nvSpPr>
      <dsp:spPr>
        <a:xfrm>
          <a:off x="0" y="3877712"/>
          <a:ext cx="1577340" cy="129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NI" sz="1900" kern="1200" dirty="0"/>
            <a:t> SET TRANSACTION</a:t>
          </a:r>
        </a:p>
      </dsp:txBody>
      <dsp:txXfrm>
        <a:off x="0" y="3877712"/>
        <a:ext cx="1577340" cy="1292570"/>
      </dsp:txXfrm>
    </dsp:sp>
    <dsp:sp modelId="{F6697B85-96D7-44FF-A4A8-205706DD3288}">
      <dsp:nvSpPr>
        <dsp:cNvPr id="0" name=""/>
        <dsp:cNvSpPr/>
      </dsp:nvSpPr>
      <dsp:spPr>
        <a:xfrm>
          <a:off x="1695640" y="3936408"/>
          <a:ext cx="6191059" cy="117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NI" sz="2300" kern="1200" dirty="0"/>
            <a:t>Coloca un nombre en una transacción.</a:t>
          </a:r>
        </a:p>
      </dsp:txBody>
      <dsp:txXfrm>
        <a:off x="1695640" y="3936408"/>
        <a:ext cx="6191059" cy="1173917"/>
      </dsp:txXfrm>
    </dsp:sp>
    <dsp:sp modelId="{3722A6B8-8E50-44B7-B6B9-347FFCBA4713}">
      <dsp:nvSpPr>
        <dsp:cNvPr id="0" name=""/>
        <dsp:cNvSpPr/>
      </dsp:nvSpPr>
      <dsp:spPr>
        <a:xfrm>
          <a:off x="1577340" y="5110325"/>
          <a:ext cx="630936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81411-6630-4B62-8D85-BCF504EBDBFE}">
      <dsp:nvSpPr>
        <dsp:cNvPr id="0" name=""/>
        <dsp:cNvSpPr/>
      </dsp:nvSpPr>
      <dsp:spPr>
        <a:xfrm>
          <a:off x="38" y="764890"/>
          <a:ext cx="3685337" cy="10928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s-NI" sz="3000" kern="1200" dirty="0"/>
            <a:t>Sólo se ejecutan con instrucciones DML</a:t>
          </a:r>
        </a:p>
      </dsp:txBody>
      <dsp:txXfrm>
        <a:off x="38" y="764890"/>
        <a:ext cx="3685337" cy="1092800"/>
      </dsp:txXfrm>
    </dsp:sp>
    <dsp:sp modelId="{BE8FCC61-B561-4B75-B903-50A2BA079A4A}">
      <dsp:nvSpPr>
        <dsp:cNvPr id="0" name=""/>
        <dsp:cNvSpPr/>
      </dsp:nvSpPr>
      <dsp:spPr>
        <a:xfrm>
          <a:off x="38" y="1857690"/>
          <a:ext cx="3685337" cy="2547703"/>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s-NI" sz="3000" kern="1200" dirty="0" err="1"/>
            <a:t>Insert</a:t>
          </a:r>
          <a:r>
            <a:rPr lang="es-NI" sz="3000" kern="1200" dirty="0"/>
            <a:t> </a:t>
          </a:r>
        </a:p>
        <a:p>
          <a:pPr marL="285750" lvl="1" indent="-285750" algn="l" defTabSz="1333500">
            <a:lnSpc>
              <a:spcPct val="90000"/>
            </a:lnSpc>
            <a:spcBef>
              <a:spcPct val="0"/>
            </a:spcBef>
            <a:spcAft>
              <a:spcPct val="15000"/>
            </a:spcAft>
            <a:buChar char="•"/>
          </a:pPr>
          <a:r>
            <a:rPr lang="es-NI" sz="3000" kern="1200"/>
            <a:t>Delete</a:t>
          </a:r>
          <a:endParaRPr lang="es-NI" sz="3000" kern="1200" dirty="0"/>
        </a:p>
        <a:p>
          <a:pPr marL="285750" lvl="1" indent="-285750" algn="l" defTabSz="1333500">
            <a:lnSpc>
              <a:spcPct val="90000"/>
            </a:lnSpc>
            <a:spcBef>
              <a:spcPct val="0"/>
            </a:spcBef>
            <a:spcAft>
              <a:spcPct val="15000"/>
            </a:spcAft>
            <a:buChar char="•"/>
          </a:pPr>
          <a:r>
            <a:rPr lang="es-NI" sz="3000" kern="1200"/>
            <a:t>Update</a:t>
          </a:r>
          <a:endParaRPr lang="es-NI" sz="3000" kern="1200" dirty="0"/>
        </a:p>
      </dsp:txBody>
      <dsp:txXfrm>
        <a:off x="38" y="1857690"/>
        <a:ext cx="3685337" cy="2547703"/>
      </dsp:txXfrm>
    </dsp:sp>
    <dsp:sp modelId="{21745F68-E5E7-4C5C-93E7-ACA08C139E04}">
      <dsp:nvSpPr>
        <dsp:cNvPr id="0" name=""/>
        <dsp:cNvSpPr/>
      </dsp:nvSpPr>
      <dsp:spPr>
        <a:xfrm>
          <a:off x="4201323" y="764890"/>
          <a:ext cx="3685337" cy="1092800"/>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s-NI" sz="3000" kern="1200" dirty="0"/>
            <a:t>No se pueden usar al crear o borrar</a:t>
          </a:r>
        </a:p>
      </dsp:txBody>
      <dsp:txXfrm>
        <a:off x="4201323" y="764890"/>
        <a:ext cx="3685337" cy="1092800"/>
      </dsp:txXfrm>
    </dsp:sp>
    <dsp:sp modelId="{90FEE898-D654-468C-9D45-55A7CE3E00AE}">
      <dsp:nvSpPr>
        <dsp:cNvPr id="0" name=""/>
        <dsp:cNvSpPr/>
      </dsp:nvSpPr>
      <dsp:spPr>
        <a:xfrm>
          <a:off x="4201323" y="1857690"/>
          <a:ext cx="3685337" cy="2547703"/>
        </a:xfrm>
        <a:prstGeom prst="rect">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7391755"/>
              <a:satOff val="-12816"/>
              <a:lumOff val="-128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s-NI" sz="3000" kern="1200" dirty="0"/>
            <a:t>Porque estas operaciones se confirman automáticamente en la base de datos</a:t>
          </a:r>
        </a:p>
      </dsp:txBody>
      <dsp:txXfrm>
        <a:off x="4201323" y="1857690"/>
        <a:ext cx="3685337" cy="25477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83E2D-216B-4137-99B9-BD0AD894A754}">
      <dsp:nvSpPr>
        <dsp:cNvPr id="0" name=""/>
        <dsp:cNvSpPr/>
      </dsp:nvSpPr>
      <dsp:spPr>
        <a:xfrm>
          <a:off x="0" y="56726"/>
          <a:ext cx="7886700" cy="1484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NI" sz="2700" kern="1200" dirty="0"/>
            <a:t>Es el comando transaccional utilizado para guardar los cambios invocados por una transacción en la base de datos.</a:t>
          </a:r>
        </a:p>
      </dsp:txBody>
      <dsp:txXfrm>
        <a:off x="72479" y="129205"/>
        <a:ext cx="7741742" cy="1339772"/>
      </dsp:txXfrm>
    </dsp:sp>
    <dsp:sp modelId="{B98A973E-E70F-4A9A-A9D6-623A18EC3FE6}">
      <dsp:nvSpPr>
        <dsp:cNvPr id="0" name=""/>
        <dsp:cNvSpPr/>
      </dsp:nvSpPr>
      <dsp:spPr>
        <a:xfrm>
          <a:off x="0" y="1619217"/>
          <a:ext cx="7886700" cy="148473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t>Guarda todas las transacciones en la base de datos desde el último comando COMMIT o ROLLBACK</a:t>
          </a:r>
          <a:endParaRPr lang="es-NI" sz="2700" kern="1200" dirty="0"/>
        </a:p>
      </dsp:txBody>
      <dsp:txXfrm>
        <a:off x="72479" y="1691696"/>
        <a:ext cx="7741742" cy="1339772"/>
      </dsp:txXfrm>
    </dsp:sp>
    <dsp:sp modelId="{23B176F2-ABB2-4183-8D7F-861E2D16D4AD}">
      <dsp:nvSpPr>
        <dsp:cNvPr id="0" name=""/>
        <dsp:cNvSpPr/>
      </dsp:nvSpPr>
      <dsp:spPr>
        <a:xfrm>
          <a:off x="0" y="3181707"/>
          <a:ext cx="7886700" cy="148473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NI" sz="2700" kern="1200" dirty="0"/>
            <a:t>Sintaxis</a:t>
          </a:r>
        </a:p>
      </dsp:txBody>
      <dsp:txXfrm>
        <a:off x="72479" y="3254186"/>
        <a:ext cx="7741742" cy="1339772"/>
      </dsp:txXfrm>
    </dsp:sp>
    <dsp:sp modelId="{13A814A8-D128-46CB-8FBE-35F0447BE042}">
      <dsp:nvSpPr>
        <dsp:cNvPr id="0" name=""/>
        <dsp:cNvSpPr/>
      </dsp:nvSpPr>
      <dsp:spPr>
        <a:xfrm>
          <a:off x="0" y="4666437"/>
          <a:ext cx="78867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NI" sz="2100" kern="1200" dirty="0"/>
            <a:t>COMMIT;</a:t>
          </a:r>
        </a:p>
      </dsp:txBody>
      <dsp:txXfrm>
        <a:off x="0" y="4666437"/>
        <a:ext cx="7886700" cy="447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83E2D-216B-4137-99B9-BD0AD894A754}">
      <dsp:nvSpPr>
        <dsp:cNvPr id="0" name=""/>
        <dsp:cNvSpPr/>
      </dsp:nvSpPr>
      <dsp:spPr>
        <a:xfrm>
          <a:off x="0" y="18226"/>
          <a:ext cx="7886700" cy="151039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t>Se utiliza para deshacer transacciones que aún no se han guardado en la base de datos.</a:t>
          </a:r>
          <a:endParaRPr lang="es-NI" sz="2700" kern="1200" dirty="0"/>
        </a:p>
      </dsp:txBody>
      <dsp:txXfrm>
        <a:off x="73731" y="91957"/>
        <a:ext cx="7739238" cy="1362934"/>
      </dsp:txXfrm>
    </dsp:sp>
    <dsp:sp modelId="{B98A973E-E70F-4A9A-A9D6-623A18EC3FE6}">
      <dsp:nvSpPr>
        <dsp:cNvPr id="0" name=""/>
        <dsp:cNvSpPr/>
      </dsp:nvSpPr>
      <dsp:spPr>
        <a:xfrm>
          <a:off x="0" y="1606383"/>
          <a:ext cx="7886700" cy="1510396"/>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t>Sólo se puede usar para deshacer transacciones desde que se emitió el último comando COMMIT o ROLLBACK</a:t>
          </a:r>
          <a:endParaRPr lang="es-NI" sz="2700" kern="1200" dirty="0"/>
        </a:p>
      </dsp:txBody>
      <dsp:txXfrm>
        <a:off x="73731" y="1680114"/>
        <a:ext cx="7739238" cy="1362934"/>
      </dsp:txXfrm>
    </dsp:sp>
    <dsp:sp modelId="{23B176F2-ABB2-4183-8D7F-861E2D16D4AD}">
      <dsp:nvSpPr>
        <dsp:cNvPr id="0" name=""/>
        <dsp:cNvSpPr/>
      </dsp:nvSpPr>
      <dsp:spPr>
        <a:xfrm>
          <a:off x="0" y="3194540"/>
          <a:ext cx="7886700" cy="1510396"/>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NI" sz="2700" kern="1200" dirty="0"/>
            <a:t>Sintaxis</a:t>
          </a:r>
        </a:p>
      </dsp:txBody>
      <dsp:txXfrm>
        <a:off x="73731" y="3268271"/>
        <a:ext cx="7739238" cy="1362934"/>
      </dsp:txXfrm>
    </dsp:sp>
    <dsp:sp modelId="{13A814A8-D128-46CB-8FBE-35F0447BE042}">
      <dsp:nvSpPr>
        <dsp:cNvPr id="0" name=""/>
        <dsp:cNvSpPr/>
      </dsp:nvSpPr>
      <dsp:spPr>
        <a:xfrm>
          <a:off x="0" y="4704937"/>
          <a:ext cx="78867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NI" sz="2100" kern="1200" dirty="0"/>
            <a:t>ROLLBACK;</a:t>
          </a:r>
        </a:p>
      </dsp:txBody>
      <dsp:txXfrm>
        <a:off x="0" y="4704937"/>
        <a:ext cx="7886700" cy="447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FF2AC-7870-4360-B671-353EA008DF82}">
      <dsp:nvSpPr>
        <dsp:cNvPr id="0" name=""/>
        <dsp:cNvSpPr/>
      </dsp:nvSpPr>
      <dsp:spPr>
        <a:xfrm>
          <a:off x="0" y="92389"/>
          <a:ext cx="7886700" cy="7558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dirty="0"/>
            <a:t>Un SAVEPOINT es un punto en una transacción en el que puede revertir la transacción a un cierto punto sin revertir toda la transacción.</a:t>
          </a:r>
        </a:p>
      </dsp:txBody>
      <dsp:txXfrm>
        <a:off x="36896" y="129285"/>
        <a:ext cx="7812908" cy="682028"/>
      </dsp:txXfrm>
    </dsp:sp>
    <dsp:sp modelId="{FE6381B7-970D-462A-A0F2-002EDAE1F907}">
      <dsp:nvSpPr>
        <dsp:cNvPr id="0" name=""/>
        <dsp:cNvSpPr/>
      </dsp:nvSpPr>
      <dsp:spPr>
        <a:xfrm>
          <a:off x="0" y="902929"/>
          <a:ext cx="7886700" cy="755820"/>
        </a:xfrm>
        <a:prstGeom prst="round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dirty="0"/>
            <a:t>Sintaxis</a:t>
          </a:r>
        </a:p>
      </dsp:txBody>
      <dsp:txXfrm>
        <a:off x="36896" y="939825"/>
        <a:ext cx="7812908" cy="682028"/>
      </dsp:txXfrm>
    </dsp:sp>
    <dsp:sp modelId="{53D25376-8E41-474C-90DC-A49BAA9F6484}">
      <dsp:nvSpPr>
        <dsp:cNvPr id="0" name=""/>
        <dsp:cNvSpPr/>
      </dsp:nvSpPr>
      <dsp:spPr>
        <a:xfrm>
          <a:off x="0" y="1658749"/>
          <a:ext cx="78867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kern="1200" dirty="0"/>
            <a:t>SAVEPOINT NOMBRE;</a:t>
          </a:r>
        </a:p>
        <a:p>
          <a:pPr marL="114300" lvl="1" indent="-114300" algn="l" defTabSz="666750">
            <a:lnSpc>
              <a:spcPct val="90000"/>
            </a:lnSpc>
            <a:spcBef>
              <a:spcPct val="0"/>
            </a:spcBef>
            <a:spcAft>
              <a:spcPct val="20000"/>
            </a:spcAft>
            <a:buChar char="•"/>
          </a:pPr>
          <a:r>
            <a:rPr lang="es-NI" sz="1500" kern="1200" dirty="0"/>
            <a:t>SAVE TRANSACTION NOMBRE;</a:t>
          </a:r>
        </a:p>
      </dsp:txBody>
      <dsp:txXfrm>
        <a:off x="0" y="1658749"/>
        <a:ext cx="7886700" cy="521122"/>
      </dsp:txXfrm>
    </dsp:sp>
    <dsp:sp modelId="{9867FFA4-B5F4-448C-A541-8C97A5861D61}">
      <dsp:nvSpPr>
        <dsp:cNvPr id="0" name=""/>
        <dsp:cNvSpPr/>
      </dsp:nvSpPr>
      <dsp:spPr>
        <a:xfrm>
          <a:off x="0" y="2179872"/>
          <a:ext cx="7886700" cy="75582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dirty="0"/>
            <a:t>Este comando sirve solo en la creación de un SAVEPOINT entre todas las declaraciones transaccionales</a:t>
          </a:r>
        </a:p>
      </dsp:txBody>
      <dsp:txXfrm>
        <a:off x="36896" y="2216768"/>
        <a:ext cx="7812908" cy="682028"/>
      </dsp:txXfrm>
    </dsp:sp>
    <dsp:sp modelId="{0B29DBA4-F602-40B9-BD02-A2C092AA25A4}">
      <dsp:nvSpPr>
        <dsp:cNvPr id="0" name=""/>
        <dsp:cNvSpPr/>
      </dsp:nvSpPr>
      <dsp:spPr>
        <a:xfrm>
          <a:off x="0" y="2990411"/>
          <a:ext cx="7886700" cy="755820"/>
        </a:xfrm>
        <a:prstGeom prst="round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dirty="0"/>
            <a:t>El comando ROLLBACK se utiliza para deshacer un grupo de transacciones.</a:t>
          </a:r>
        </a:p>
      </dsp:txBody>
      <dsp:txXfrm>
        <a:off x="36896" y="3027307"/>
        <a:ext cx="7812908" cy="682028"/>
      </dsp:txXfrm>
    </dsp:sp>
    <dsp:sp modelId="{12FE565C-AB8A-4473-8536-3C3D31AAFED3}">
      <dsp:nvSpPr>
        <dsp:cNvPr id="0" name=""/>
        <dsp:cNvSpPr/>
      </dsp:nvSpPr>
      <dsp:spPr>
        <a:xfrm>
          <a:off x="0" y="3800952"/>
          <a:ext cx="7886700" cy="75582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kern="1200"/>
            <a:t>La sintaxis para revertir a SAVEPOINT es la que se muestra a continuación.</a:t>
          </a:r>
          <a:endParaRPr lang="es-NI" sz="1900" kern="1200" dirty="0"/>
        </a:p>
      </dsp:txBody>
      <dsp:txXfrm>
        <a:off x="36896" y="3837848"/>
        <a:ext cx="7812908" cy="682028"/>
      </dsp:txXfrm>
    </dsp:sp>
    <dsp:sp modelId="{826805C9-4EFF-4575-8CD9-2BF01E38BC9C}">
      <dsp:nvSpPr>
        <dsp:cNvPr id="0" name=""/>
        <dsp:cNvSpPr/>
      </dsp:nvSpPr>
      <dsp:spPr>
        <a:xfrm>
          <a:off x="0" y="4556772"/>
          <a:ext cx="78867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kern="1200" dirty="0"/>
            <a:t>ROLLBACK TO NOMBRE;</a:t>
          </a:r>
        </a:p>
        <a:p>
          <a:pPr marL="114300" lvl="1" indent="-114300" algn="l" defTabSz="666750">
            <a:lnSpc>
              <a:spcPct val="90000"/>
            </a:lnSpc>
            <a:spcBef>
              <a:spcPct val="0"/>
            </a:spcBef>
            <a:spcAft>
              <a:spcPct val="20000"/>
            </a:spcAft>
            <a:buChar char="•"/>
          </a:pPr>
          <a:r>
            <a:rPr lang="es-NI" sz="1500" kern="1200" dirty="0"/>
            <a:t>ROLLBACK TRANSACTION NOMBRE;</a:t>
          </a:r>
        </a:p>
      </dsp:txBody>
      <dsp:txXfrm>
        <a:off x="0" y="4556772"/>
        <a:ext cx="7886700"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796F0-01EC-4AEE-B6E8-294D3851985B}">
      <dsp:nvSpPr>
        <dsp:cNvPr id="0" name=""/>
        <dsp:cNvSpPr/>
      </dsp:nvSpPr>
      <dsp:spPr>
        <a:xfrm>
          <a:off x="0" y="480942"/>
          <a:ext cx="7886700" cy="7956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Al igual que C #, SQL Server también tiene un modelo de excepción para manejar las excepciones y errores que ocurren en las declaraciones T-SQL. </a:t>
          </a:r>
        </a:p>
      </dsp:txBody>
      <dsp:txXfrm>
        <a:off x="38838" y="519780"/>
        <a:ext cx="7809024" cy="717924"/>
      </dsp:txXfrm>
    </dsp:sp>
    <dsp:sp modelId="{15141BF4-9894-432A-AB6F-FC8D0E33C21B}">
      <dsp:nvSpPr>
        <dsp:cNvPr id="0" name=""/>
        <dsp:cNvSpPr/>
      </dsp:nvSpPr>
      <dsp:spPr>
        <a:xfrm>
          <a:off x="0" y="1334142"/>
          <a:ext cx="7886700" cy="795600"/>
        </a:xfrm>
        <a:prstGeom prst="round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Para manejar la excepción en </a:t>
          </a:r>
          <a:r>
            <a:rPr lang="es-NI" sz="2000" kern="1200" dirty="0" err="1"/>
            <a:t>Sql</a:t>
          </a:r>
          <a:r>
            <a:rPr lang="es-NI" sz="2000" kern="1200" dirty="0"/>
            <a:t> Server, tenemos bloques TRY..CATCH. </a:t>
          </a:r>
        </a:p>
      </dsp:txBody>
      <dsp:txXfrm>
        <a:off x="38838" y="1372980"/>
        <a:ext cx="7809024" cy="717924"/>
      </dsp:txXfrm>
    </dsp:sp>
    <dsp:sp modelId="{3615AF52-1FC1-44AB-BF1D-67F7DAD63911}">
      <dsp:nvSpPr>
        <dsp:cNvPr id="0" name=""/>
        <dsp:cNvSpPr/>
      </dsp:nvSpPr>
      <dsp:spPr>
        <a:xfrm>
          <a:off x="0" y="2187342"/>
          <a:ext cx="7886700" cy="795600"/>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Ponemos sentencias T-SQL en el bloque TRY y para manejar la excepción escribimos código en el bloque CATCH. </a:t>
          </a:r>
        </a:p>
      </dsp:txBody>
      <dsp:txXfrm>
        <a:off x="38838" y="2226180"/>
        <a:ext cx="7809024" cy="717924"/>
      </dsp:txXfrm>
    </dsp:sp>
    <dsp:sp modelId="{C892CB12-4C75-42FF-B259-920717734F47}">
      <dsp:nvSpPr>
        <dsp:cNvPr id="0" name=""/>
        <dsp:cNvSpPr/>
      </dsp:nvSpPr>
      <dsp:spPr>
        <a:xfrm>
          <a:off x="0" y="3040542"/>
          <a:ext cx="7886700" cy="795600"/>
        </a:xfrm>
        <a:prstGeom prst="round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Si hay un error en el código dentro del bloque TRY, el control saltará automáticamente a los bloques CATCH correspondientes. </a:t>
          </a:r>
        </a:p>
      </dsp:txBody>
      <dsp:txXfrm>
        <a:off x="38838" y="3079380"/>
        <a:ext cx="7809024" cy="717924"/>
      </dsp:txXfrm>
    </dsp:sp>
    <dsp:sp modelId="{697A0FC7-1A25-44D5-99AC-964C33E87239}">
      <dsp:nvSpPr>
        <dsp:cNvPr id="0" name=""/>
        <dsp:cNvSpPr/>
      </dsp:nvSpPr>
      <dsp:spPr>
        <a:xfrm>
          <a:off x="0" y="3893742"/>
          <a:ext cx="7886700" cy="79560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NI" sz="2000" kern="1200" dirty="0"/>
            <a:t>En </a:t>
          </a:r>
          <a:r>
            <a:rPr lang="es-NI" sz="2000" kern="1200" dirty="0" err="1"/>
            <a:t>Sql</a:t>
          </a:r>
          <a:r>
            <a:rPr lang="es-NI" sz="2000" kern="1200" dirty="0"/>
            <a:t> Server, contra un bloque Try, solo podemos tener un bloque CATCH.</a:t>
          </a:r>
        </a:p>
      </dsp:txBody>
      <dsp:txXfrm>
        <a:off x="38838" y="3932580"/>
        <a:ext cx="7809024" cy="7179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21551-B8F7-43C5-A373-EFB402526F97}">
      <dsp:nvSpPr>
        <dsp:cNvPr id="0" name=""/>
        <dsp:cNvSpPr/>
      </dsp:nvSpPr>
      <dsp:spPr>
        <a:xfrm>
          <a:off x="0" y="116757"/>
          <a:ext cx="7886700" cy="45571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ERROR_NUMBER()</a:t>
          </a:r>
        </a:p>
      </dsp:txBody>
      <dsp:txXfrm>
        <a:off x="22246" y="139003"/>
        <a:ext cx="7842208" cy="411223"/>
      </dsp:txXfrm>
    </dsp:sp>
    <dsp:sp modelId="{3534A009-5995-44D7-B2FD-641A39ED47D5}">
      <dsp:nvSpPr>
        <dsp:cNvPr id="0" name=""/>
        <dsp:cNvSpPr/>
      </dsp:nvSpPr>
      <dsp:spPr>
        <a:xfrm>
          <a:off x="0" y="572472"/>
          <a:ext cx="78867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Esto devuelve el número de error y su valor es el mismo que para la función @@ERROR.</a:t>
          </a:r>
        </a:p>
      </dsp:txBody>
      <dsp:txXfrm>
        <a:off x="0" y="572472"/>
        <a:ext cx="7886700" cy="314640"/>
      </dsp:txXfrm>
    </dsp:sp>
    <dsp:sp modelId="{1D16B548-5FD6-4C09-BA23-55048BC8163B}">
      <dsp:nvSpPr>
        <dsp:cNvPr id="0" name=""/>
        <dsp:cNvSpPr/>
      </dsp:nvSpPr>
      <dsp:spPr>
        <a:xfrm>
          <a:off x="0" y="887112"/>
          <a:ext cx="7886700" cy="455715"/>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ERROR_LINE()</a:t>
          </a:r>
        </a:p>
      </dsp:txBody>
      <dsp:txXfrm>
        <a:off x="22246" y="909358"/>
        <a:ext cx="7842208" cy="411223"/>
      </dsp:txXfrm>
    </dsp:sp>
    <dsp:sp modelId="{49A5D75B-8F17-424A-83A4-B95201846063}">
      <dsp:nvSpPr>
        <dsp:cNvPr id="0" name=""/>
        <dsp:cNvSpPr/>
      </dsp:nvSpPr>
      <dsp:spPr>
        <a:xfrm>
          <a:off x="0" y="1342827"/>
          <a:ext cx="78867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número de línea de la instrucción T-SQL que provocó un error.</a:t>
          </a:r>
        </a:p>
      </dsp:txBody>
      <dsp:txXfrm>
        <a:off x="0" y="1342827"/>
        <a:ext cx="7886700" cy="314640"/>
      </dsp:txXfrm>
    </dsp:sp>
    <dsp:sp modelId="{34752E3D-C3B4-43D1-A282-D649B1C559AC}">
      <dsp:nvSpPr>
        <dsp:cNvPr id="0" name=""/>
        <dsp:cNvSpPr/>
      </dsp:nvSpPr>
      <dsp:spPr>
        <a:xfrm>
          <a:off x="0" y="1657467"/>
          <a:ext cx="7886700" cy="455715"/>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ERROR_SEVERITY()</a:t>
          </a:r>
        </a:p>
      </dsp:txBody>
      <dsp:txXfrm>
        <a:off x="22246" y="1679713"/>
        <a:ext cx="7842208" cy="411223"/>
      </dsp:txXfrm>
    </dsp:sp>
    <dsp:sp modelId="{67C4A380-E632-4210-9359-15DD7D82C05E}">
      <dsp:nvSpPr>
        <dsp:cNvPr id="0" name=""/>
        <dsp:cNvSpPr/>
      </dsp:nvSpPr>
      <dsp:spPr>
        <a:xfrm>
          <a:off x="0" y="2113182"/>
          <a:ext cx="78867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nivel de gravedad del error.</a:t>
          </a:r>
        </a:p>
      </dsp:txBody>
      <dsp:txXfrm>
        <a:off x="0" y="2113182"/>
        <a:ext cx="7886700" cy="314640"/>
      </dsp:txXfrm>
    </dsp:sp>
    <dsp:sp modelId="{88B26E54-1E7E-4CFD-8256-B343ADACE709}">
      <dsp:nvSpPr>
        <dsp:cNvPr id="0" name=""/>
        <dsp:cNvSpPr/>
      </dsp:nvSpPr>
      <dsp:spPr>
        <a:xfrm>
          <a:off x="0" y="2427822"/>
          <a:ext cx="7886700" cy="455715"/>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ERROR_STATE()</a:t>
          </a:r>
        </a:p>
      </dsp:txBody>
      <dsp:txXfrm>
        <a:off x="22246" y="2450068"/>
        <a:ext cx="7842208" cy="411223"/>
      </dsp:txXfrm>
    </dsp:sp>
    <dsp:sp modelId="{F685D3E5-1CBF-4A40-BF9E-BEB597D08F11}">
      <dsp:nvSpPr>
        <dsp:cNvPr id="0" name=""/>
        <dsp:cNvSpPr/>
      </dsp:nvSpPr>
      <dsp:spPr>
        <a:xfrm>
          <a:off x="0" y="2883536"/>
          <a:ext cx="78867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número de estado del error.</a:t>
          </a:r>
        </a:p>
      </dsp:txBody>
      <dsp:txXfrm>
        <a:off x="0" y="2883536"/>
        <a:ext cx="7886700" cy="314640"/>
      </dsp:txXfrm>
    </dsp:sp>
    <dsp:sp modelId="{3F3B7075-9DBC-49F1-850A-CE7E63D617A9}">
      <dsp:nvSpPr>
        <dsp:cNvPr id="0" name=""/>
        <dsp:cNvSpPr/>
      </dsp:nvSpPr>
      <dsp:spPr>
        <a:xfrm>
          <a:off x="0" y="3198176"/>
          <a:ext cx="7886700" cy="455715"/>
        </a:xfrm>
        <a:prstGeom prst="roundRect">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ERROR_PROCEDURE()</a:t>
          </a:r>
        </a:p>
      </dsp:txBody>
      <dsp:txXfrm>
        <a:off x="22246" y="3220422"/>
        <a:ext cx="7842208" cy="411223"/>
      </dsp:txXfrm>
    </dsp:sp>
    <dsp:sp modelId="{16558EAF-17D8-4DD3-90BC-8740717628E2}">
      <dsp:nvSpPr>
        <dsp:cNvPr id="0" name=""/>
        <dsp:cNvSpPr/>
      </dsp:nvSpPr>
      <dsp:spPr>
        <a:xfrm>
          <a:off x="0" y="3653891"/>
          <a:ext cx="788670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nombre del procedimiento almacenado o desencadenador donde ocurrió el error.</a:t>
          </a:r>
        </a:p>
      </dsp:txBody>
      <dsp:txXfrm>
        <a:off x="0" y="3653891"/>
        <a:ext cx="7886700" cy="471960"/>
      </dsp:txXfrm>
    </dsp:sp>
    <dsp:sp modelId="{2F4439F9-4120-4BE9-ACAA-B8EBEB254AAA}">
      <dsp:nvSpPr>
        <dsp:cNvPr id="0" name=""/>
        <dsp:cNvSpPr/>
      </dsp:nvSpPr>
      <dsp:spPr>
        <a:xfrm>
          <a:off x="0" y="4125851"/>
          <a:ext cx="7886700" cy="455715"/>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NI" sz="1900" b="1" kern="1200" dirty="0"/>
            <a:t>ERROR_MESSAGE()</a:t>
          </a:r>
        </a:p>
      </dsp:txBody>
      <dsp:txXfrm>
        <a:off x="22246" y="4148097"/>
        <a:ext cx="7842208" cy="411223"/>
      </dsp:txXfrm>
    </dsp:sp>
    <dsp:sp modelId="{0923491F-BBE4-4703-B406-FA2C88AD6E38}">
      <dsp:nvSpPr>
        <dsp:cNvPr id="0" name=""/>
        <dsp:cNvSpPr/>
      </dsp:nvSpPr>
      <dsp:spPr>
        <a:xfrm>
          <a:off x="0" y="4581566"/>
          <a:ext cx="788670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NI" sz="1500" b="1" kern="1200" dirty="0"/>
            <a:t>Devuelve el texto completo del mensaje de error. El texto incluye los valores proporcionados para cualquier parámetro sustituible, como longitudes, nombres de objetos o tiempos.</a:t>
          </a:r>
        </a:p>
      </dsp:txBody>
      <dsp:txXfrm>
        <a:off x="0" y="4581566"/>
        <a:ext cx="7886700" cy="4719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26/06/2021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878684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11</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89038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12</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97598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13</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370758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14</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590542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15</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469342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16</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094368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17</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666441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18</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681776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19</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70087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20</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633564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3</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21</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1660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22</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446445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23</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799078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24</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666418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25</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92440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27</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178605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28</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120855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4</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404915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5</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733272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6</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808134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7</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7600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8</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236920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9</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3138416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C287DF-E0F7-484C-8C43-C671FED1D525}"/>
              </a:ext>
            </a:extLst>
          </p:cNvPr>
          <p:cNvSpPr>
            <a:spLocks noGrp="1" noChangeArrowheads="1"/>
          </p:cNvSpPr>
          <p:nvPr>
            <p:ph type="sldNum" sz="quarter" idx="5"/>
          </p:nvPr>
        </p:nvSpPr>
        <p:spPr>
          <a:ln/>
        </p:spPr>
        <p:txBody>
          <a:bodyPr/>
          <a:lstStyle/>
          <a:p>
            <a:fld id="{F163E102-5660-44B9-93C9-00E0429CB3E6}" type="slidenum">
              <a:rPr lang="en-US" altLang="es-NI"/>
              <a:pPr/>
              <a:t>10</a:t>
            </a:fld>
            <a:endParaRPr lang="en-US" altLang="es-NI"/>
          </a:p>
        </p:txBody>
      </p:sp>
      <p:sp>
        <p:nvSpPr>
          <p:cNvPr id="38914" name="Rectangle 2">
            <a:extLst>
              <a:ext uri="{FF2B5EF4-FFF2-40B4-BE49-F238E27FC236}">
                <a16:creationId xmlns:a16="http://schemas.microsoft.com/office/drawing/2014/main" id="{12FA50EF-2F32-4545-ABC2-582E40494C6C}"/>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CED203C-334F-4411-BED9-22E543F685F1}"/>
              </a:ext>
            </a:extLst>
          </p:cNvPr>
          <p:cNvSpPr>
            <a:spLocks noGrp="1" noChangeArrowheads="1"/>
          </p:cNvSpPr>
          <p:nvPr>
            <p:ph type="body" idx="1"/>
          </p:nvPr>
        </p:nvSpPr>
        <p:spPr/>
        <p:txBody>
          <a:bodyPr/>
          <a:lstStyle/>
          <a:p>
            <a:endParaRPr lang="en-GB" altLang="es-NI"/>
          </a:p>
        </p:txBody>
      </p:sp>
    </p:spTree>
    <p:extLst>
      <p:ext uri="{BB962C8B-B14F-4D97-AF65-F5344CB8AC3E}">
        <p14:creationId xmlns:p14="http://schemas.microsoft.com/office/powerpoint/2010/main" val="92748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26/6/2021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26/6/2021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26/6/2021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26/6/2021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26/6/2021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26/6/2021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26/6/2021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22218" y="136524"/>
            <a:ext cx="7393132" cy="122260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26/6/2021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26/6/2021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26/6/2021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26/6/2021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26/6/2021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image" Target="../media/image11.png"/><Relationship Id="rId4" Type="http://schemas.openxmlformats.org/officeDocument/2006/relationships/diagramLayout" Target="../diagrams/layout9.xml"/><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altLang="es-NI" dirty="0" err="1">
                <a:solidFill>
                  <a:srgbClr val="000000"/>
                </a:solidFill>
                <a:latin typeface="Times New Roman" panose="02020603050405020304" pitchFamily="18" charset="0"/>
              </a:rPr>
              <a:t>Transacciones</a:t>
            </a:r>
            <a:endParaRPr lang="es-NI" dirty="0"/>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SAVEPOINT</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1751353022"/>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1771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8FDFF2AC-7870-4360-B671-353EA008DF82}"/>
                                            </p:graphicEl>
                                          </p:spTgt>
                                        </p:tgtEl>
                                        <p:attrNameLst>
                                          <p:attrName>style.visibility</p:attrName>
                                        </p:attrNameLst>
                                      </p:cBhvr>
                                      <p:to>
                                        <p:strVal val="visible"/>
                                      </p:to>
                                    </p:set>
                                    <p:anim calcmode="lin" valueType="num">
                                      <p:cBhvr additive="base">
                                        <p:cTn id="7" dur="500" fill="hold"/>
                                        <p:tgtEl>
                                          <p:spTgt spid="3">
                                            <p:graphicEl>
                                              <a:dgm id="{8FDFF2AC-7870-4360-B671-353EA008DF8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8FDFF2AC-7870-4360-B671-353EA008DF8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FE6381B7-970D-462A-A0F2-002EDAE1F907}"/>
                                            </p:graphicEl>
                                          </p:spTgt>
                                        </p:tgtEl>
                                        <p:attrNameLst>
                                          <p:attrName>style.visibility</p:attrName>
                                        </p:attrNameLst>
                                      </p:cBhvr>
                                      <p:to>
                                        <p:strVal val="visible"/>
                                      </p:to>
                                    </p:set>
                                    <p:anim calcmode="lin" valueType="num">
                                      <p:cBhvr additive="base">
                                        <p:cTn id="13" dur="500" fill="hold"/>
                                        <p:tgtEl>
                                          <p:spTgt spid="3">
                                            <p:graphicEl>
                                              <a:dgm id="{FE6381B7-970D-462A-A0F2-002EDAE1F907}"/>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FE6381B7-970D-462A-A0F2-002EDAE1F907}"/>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53D25376-8E41-474C-90DC-A49BAA9F6484}"/>
                                            </p:graphicEl>
                                          </p:spTgt>
                                        </p:tgtEl>
                                        <p:attrNameLst>
                                          <p:attrName>style.visibility</p:attrName>
                                        </p:attrNameLst>
                                      </p:cBhvr>
                                      <p:to>
                                        <p:strVal val="visible"/>
                                      </p:to>
                                    </p:set>
                                    <p:anim calcmode="lin" valueType="num">
                                      <p:cBhvr additive="base">
                                        <p:cTn id="19" dur="500" fill="hold"/>
                                        <p:tgtEl>
                                          <p:spTgt spid="3">
                                            <p:graphicEl>
                                              <a:dgm id="{53D25376-8E41-474C-90DC-A49BAA9F6484}"/>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53D25376-8E41-474C-90DC-A49BAA9F6484}"/>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9867FFA4-B5F4-448C-A541-8C97A5861D61}"/>
                                            </p:graphicEl>
                                          </p:spTgt>
                                        </p:tgtEl>
                                        <p:attrNameLst>
                                          <p:attrName>style.visibility</p:attrName>
                                        </p:attrNameLst>
                                      </p:cBhvr>
                                      <p:to>
                                        <p:strVal val="visible"/>
                                      </p:to>
                                    </p:set>
                                    <p:anim calcmode="lin" valueType="num">
                                      <p:cBhvr additive="base">
                                        <p:cTn id="25" dur="500" fill="hold"/>
                                        <p:tgtEl>
                                          <p:spTgt spid="3">
                                            <p:graphicEl>
                                              <a:dgm id="{9867FFA4-B5F4-448C-A541-8C97A5861D61}"/>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9867FFA4-B5F4-448C-A541-8C97A5861D61}"/>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0B29DBA4-F602-40B9-BD02-A2C092AA25A4}"/>
                                            </p:graphicEl>
                                          </p:spTgt>
                                        </p:tgtEl>
                                        <p:attrNameLst>
                                          <p:attrName>style.visibility</p:attrName>
                                        </p:attrNameLst>
                                      </p:cBhvr>
                                      <p:to>
                                        <p:strVal val="visible"/>
                                      </p:to>
                                    </p:set>
                                    <p:anim calcmode="lin" valueType="num">
                                      <p:cBhvr additive="base">
                                        <p:cTn id="31" dur="500" fill="hold"/>
                                        <p:tgtEl>
                                          <p:spTgt spid="3">
                                            <p:graphicEl>
                                              <a:dgm id="{0B29DBA4-F602-40B9-BD02-A2C092AA25A4}"/>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0B29DBA4-F602-40B9-BD02-A2C092AA25A4}"/>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12FE565C-AB8A-4473-8536-3C3D31AAFED3}"/>
                                            </p:graphicEl>
                                          </p:spTgt>
                                        </p:tgtEl>
                                        <p:attrNameLst>
                                          <p:attrName>style.visibility</p:attrName>
                                        </p:attrNameLst>
                                      </p:cBhvr>
                                      <p:to>
                                        <p:strVal val="visible"/>
                                      </p:to>
                                    </p:set>
                                    <p:anim calcmode="lin" valueType="num">
                                      <p:cBhvr additive="base">
                                        <p:cTn id="37" dur="500" fill="hold"/>
                                        <p:tgtEl>
                                          <p:spTgt spid="3">
                                            <p:graphicEl>
                                              <a:dgm id="{12FE565C-AB8A-4473-8536-3C3D31AAFED3}"/>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12FE565C-AB8A-4473-8536-3C3D31AAFED3}"/>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graphicEl>
                                              <a:dgm id="{826805C9-4EFF-4575-8CD9-2BF01E38BC9C}"/>
                                            </p:graphicEl>
                                          </p:spTgt>
                                        </p:tgtEl>
                                        <p:attrNameLst>
                                          <p:attrName>style.visibility</p:attrName>
                                        </p:attrNameLst>
                                      </p:cBhvr>
                                      <p:to>
                                        <p:strVal val="visible"/>
                                      </p:to>
                                    </p:set>
                                    <p:anim calcmode="lin" valueType="num">
                                      <p:cBhvr additive="base">
                                        <p:cTn id="43" dur="500" fill="hold"/>
                                        <p:tgtEl>
                                          <p:spTgt spid="3">
                                            <p:graphicEl>
                                              <a:dgm id="{826805C9-4EFF-4575-8CD9-2BF01E38BC9C}"/>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graphicEl>
                                              <a:dgm id="{826805C9-4EFF-4575-8CD9-2BF01E38BC9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SAVEPOINT</a:t>
            </a:r>
            <a:endParaRPr lang="en-US" altLang="en-US" b="1" u="sng" dirty="0"/>
          </a:p>
        </p:txBody>
      </p:sp>
      <p:pic>
        <p:nvPicPr>
          <p:cNvPr id="2" name="Imagen 1">
            <a:extLst>
              <a:ext uri="{FF2B5EF4-FFF2-40B4-BE49-F238E27FC236}">
                <a16:creationId xmlns:a16="http://schemas.microsoft.com/office/drawing/2014/main" id="{571BEFAB-0D05-4D45-9517-C8C6C8653A52}"/>
              </a:ext>
            </a:extLst>
          </p:cNvPr>
          <p:cNvPicPr>
            <a:picLocks noChangeAspect="1"/>
          </p:cNvPicPr>
          <p:nvPr/>
        </p:nvPicPr>
        <p:blipFill>
          <a:blip r:embed="rId3"/>
          <a:stretch>
            <a:fillRect/>
          </a:stretch>
        </p:blipFill>
        <p:spPr>
          <a:xfrm>
            <a:off x="411434" y="1319986"/>
            <a:ext cx="8571428" cy="3295238"/>
          </a:xfrm>
          <a:prstGeom prst="rect">
            <a:avLst/>
          </a:prstGeom>
        </p:spPr>
      </p:pic>
      <p:sp>
        <p:nvSpPr>
          <p:cNvPr id="4" name="Flecha: a la derecha 3">
            <a:extLst>
              <a:ext uri="{FF2B5EF4-FFF2-40B4-BE49-F238E27FC236}">
                <a16:creationId xmlns:a16="http://schemas.microsoft.com/office/drawing/2014/main" id="{91731102-1CDD-46F1-B07B-E16CAF1B3F08}"/>
              </a:ext>
            </a:extLst>
          </p:cNvPr>
          <p:cNvSpPr/>
          <p:nvPr/>
        </p:nvSpPr>
        <p:spPr>
          <a:xfrm>
            <a:off x="117446" y="4110606"/>
            <a:ext cx="461394" cy="24328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NI"/>
          </a:p>
        </p:txBody>
      </p:sp>
      <p:sp>
        <p:nvSpPr>
          <p:cNvPr id="6" name="CuadroTexto 5">
            <a:extLst>
              <a:ext uri="{FF2B5EF4-FFF2-40B4-BE49-F238E27FC236}">
                <a16:creationId xmlns:a16="http://schemas.microsoft.com/office/drawing/2014/main" id="{AB14DC74-E0A1-4735-8724-29D5686C32C2}"/>
              </a:ext>
            </a:extLst>
          </p:cNvPr>
          <p:cNvSpPr txBox="1"/>
          <p:nvPr/>
        </p:nvSpPr>
        <p:spPr>
          <a:xfrm>
            <a:off x="3770164" y="4110606"/>
            <a:ext cx="1853967" cy="369332"/>
          </a:xfrm>
          <a:prstGeom prst="rect">
            <a:avLst/>
          </a:prstGeom>
          <a:noFill/>
        </p:spPr>
        <p:txBody>
          <a:bodyPr wrap="square" rtlCol="0">
            <a:spAutoFit/>
          </a:bodyPr>
          <a:lstStyle/>
          <a:p>
            <a:r>
              <a:rPr lang="es-NI" dirty="0">
                <a:solidFill>
                  <a:srgbClr val="FFFF00"/>
                </a:solidFill>
              </a:rPr>
              <a:t>@@TRANCOUNT</a:t>
            </a:r>
          </a:p>
        </p:txBody>
      </p:sp>
    </p:spTree>
    <p:extLst>
      <p:ext uri="{BB962C8B-B14F-4D97-AF65-F5344CB8AC3E}">
        <p14:creationId xmlns:p14="http://schemas.microsoft.com/office/powerpoint/2010/main" val="297060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heel(1)">
                                      <p:cBhvr>
                                        <p:cTn id="3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Manejo de Excepciones</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70735539"/>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a:extLst>
              <a:ext uri="{FF2B5EF4-FFF2-40B4-BE49-F238E27FC236}">
                <a16:creationId xmlns:a16="http://schemas.microsoft.com/office/drawing/2014/main" id="{4E134226-0282-4015-A121-26D13DCB2D61}"/>
              </a:ext>
            </a:extLst>
          </p:cNvPr>
          <p:cNvPicPr>
            <a:picLocks noChangeAspect="1"/>
          </p:cNvPicPr>
          <p:nvPr/>
        </p:nvPicPr>
        <p:blipFill>
          <a:blip r:embed="rId8"/>
          <a:stretch>
            <a:fillRect/>
          </a:stretch>
        </p:blipFill>
        <p:spPr>
          <a:xfrm>
            <a:off x="2252414" y="1552636"/>
            <a:ext cx="3879938" cy="3752728"/>
          </a:xfrm>
          <a:prstGeom prst="rect">
            <a:avLst/>
          </a:prstGeom>
        </p:spPr>
      </p:pic>
    </p:spTree>
    <p:extLst>
      <p:ext uri="{BB962C8B-B14F-4D97-AF65-F5344CB8AC3E}">
        <p14:creationId xmlns:p14="http://schemas.microsoft.com/office/powerpoint/2010/main" val="1654890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250796F0-01EC-4AEE-B6E8-294D3851985B}"/>
                                            </p:graphicEl>
                                          </p:spTgt>
                                        </p:tgtEl>
                                        <p:attrNameLst>
                                          <p:attrName>style.visibility</p:attrName>
                                        </p:attrNameLst>
                                      </p:cBhvr>
                                      <p:to>
                                        <p:strVal val="visible"/>
                                      </p:to>
                                    </p:set>
                                    <p:anim calcmode="lin" valueType="num">
                                      <p:cBhvr additive="base">
                                        <p:cTn id="7" dur="500" fill="hold"/>
                                        <p:tgtEl>
                                          <p:spTgt spid="3">
                                            <p:graphicEl>
                                              <a:dgm id="{250796F0-01EC-4AEE-B6E8-294D3851985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250796F0-01EC-4AEE-B6E8-294D3851985B}"/>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15141BF4-9894-432A-AB6F-FC8D0E33C21B}"/>
                                            </p:graphicEl>
                                          </p:spTgt>
                                        </p:tgtEl>
                                        <p:attrNameLst>
                                          <p:attrName>style.visibility</p:attrName>
                                        </p:attrNameLst>
                                      </p:cBhvr>
                                      <p:to>
                                        <p:strVal val="visible"/>
                                      </p:to>
                                    </p:set>
                                    <p:anim calcmode="lin" valueType="num">
                                      <p:cBhvr additive="base">
                                        <p:cTn id="13" dur="500" fill="hold"/>
                                        <p:tgtEl>
                                          <p:spTgt spid="3">
                                            <p:graphicEl>
                                              <a:dgm id="{15141BF4-9894-432A-AB6F-FC8D0E33C21B}"/>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15141BF4-9894-432A-AB6F-FC8D0E33C21B}"/>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3615AF52-1FC1-44AB-BF1D-67F7DAD63911}"/>
                                            </p:graphicEl>
                                          </p:spTgt>
                                        </p:tgtEl>
                                        <p:attrNameLst>
                                          <p:attrName>style.visibility</p:attrName>
                                        </p:attrNameLst>
                                      </p:cBhvr>
                                      <p:to>
                                        <p:strVal val="visible"/>
                                      </p:to>
                                    </p:set>
                                    <p:anim calcmode="lin" valueType="num">
                                      <p:cBhvr additive="base">
                                        <p:cTn id="19" dur="500" fill="hold"/>
                                        <p:tgtEl>
                                          <p:spTgt spid="3">
                                            <p:graphicEl>
                                              <a:dgm id="{3615AF52-1FC1-44AB-BF1D-67F7DAD63911}"/>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3615AF52-1FC1-44AB-BF1D-67F7DAD63911}"/>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C892CB12-4C75-42FF-B259-920717734F47}"/>
                                            </p:graphicEl>
                                          </p:spTgt>
                                        </p:tgtEl>
                                        <p:attrNameLst>
                                          <p:attrName>style.visibility</p:attrName>
                                        </p:attrNameLst>
                                      </p:cBhvr>
                                      <p:to>
                                        <p:strVal val="visible"/>
                                      </p:to>
                                    </p:set>
                                    <p:anim calcmode="lin" valueType="num">
                                      <p:cBhvr additive="base">
                                        <p:cTn id="25" dur="500" fill="hold"/>
                                        <p:tgtEl>
                                          <p:spTgt spid="3">
                                            <p:graphicEl>
                                              <a:dgm id="{C892CB12-4C75-42FF-B259-920717734F47}"/>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C892CB12-4C75-42FF-B259-920717734F47}"/>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697A0FC7-1A25-44D5-99AC-964C33E87239}"/>
                                            </p:graphicEl>
                                          </p:spTgt>
                                        </p:tgtEl>
                                        <p:attrNameLst>
                                          <p:attrName>style.visibility</p:attrName>
                                        </p:attrNameLst>
                                      </p:cBhvr>
                                      <p:to>
                                        <p:strVal val="visible"/>
                                      </p:to>
                                    </p:set>
                                    <p:anim calcmode="lin" valueType="num">
                                      <p:cBhvr additive="base">
                                        <p:cTn id="31" dur="500" fill="hold"/>
                                        <p:tgtEl>
                                          <p:spTgt spid="3">
                                            <p:graphicEl>
                                              <a:dgm id="{697A0FC7-1A25-44D5-99AC-964C33E87239}"/>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697A0FC7-1A25-44D5-99AC-964C33E87239}"/>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3">
                                            <p:graphicEl>
                                              <a:dgm id="{250796F0-01EC-4AEE-B6E8-294D3851985B}"/>
                                            </p:graphicEl>
                                          </p:spTgt>
                                        </p:tgtEl>
                                        <p:attrNameLst>
                                          <p:attrName>ppt_x</p:attrName>
                                        </p:attrNameLst>
                                      </p:cBhvr>
                                      <p:tavLst>
                                        <p:tav tm="0">
                                          <p:val>
                                            <p:strVal val="ppt_x"/>
                                          </p:val>
                                        </p:tav>
                                        <p:tav tm="100000">
                                          <p:val>
                                            <p:strVal val="ppt_x"/>
                                          </p:val>
                                        </p:tav>
                                      </p:tavLst>
                                    </p:anim>
                                    <p:anim calcmode="lin" valueType="num">
                                      <p:cBhvr additive="base">
                                        <p:cTn id="37" dur="500"/>
                                        <p:tgtEl>
                                          <p:spTgt spid="3">
                                            <p:graphicEl>
                                              <a:dgm id="{250796F0-01EC-4AEE-B6E8-294D3851985B}"/>
                                            </p:graphic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graphicEl>
                                              <a:dgm id="{250796F0-01EC-4AEE-B6E8-294D3851985B}"/>
                                            </p:graphicEl>
                                          </p:spTgt>
                                        </p:tgtEl>
                                        <p:attrNameLst>
                                          <p:attrName>style.visibility</p:attrName>
                                        </p:attrNameLst>
                                      </p:cBhvr>
                                      <p:to>
                                        <p:strVal val="hidden"/>
                                      </p:to>
                                    </p:set>
                                  </p:childTnLst>
                                </p:cTn>
                              </p:par>
                            </p:childTnLst>
                          </p:cTn>
                        </p:par>
                        <p:par>
                          <p:cTn id="39" fill="hold">
                            <p:stCondLst>
                              <p:cond delay="500"/>
                            </p:stCondLst>
                            <p:childTnLst>
                              <p:par>
                                <p:cTn id="40" presetID="2" presetClass="exit" presetSubtype="4" fill="hold" grpId="1" nodeType="afterEffect">
                                  <p:stCondLst>
                                    <p:cond delay="0"/>
                                  </p:stCondLst>
                                  <p:childTnLst>
                                    <p:anim calcmode="lin" valueType="num">
                                      <p:cBhvr additive="base">
                                        <p:cTn id="41" dur="500"/>
                                        <p:tgtEl>
                                          <p:spTgt spid="3">
                                            <p:graphicEl>
                                              <a:dgm id="{15141BF4-9894-432A-AB6F-FC8D0E33C21B}"/>
                                            </p:graphicEl>
                                          </p:spTgt>
                                        </p:tgtEl>
                                        <p:attrNameLst>
                                          <p:attrName>ppt_x</p:attrName>
                                        </p:attrNameLst>
                                      </p:cBhvr>
                                      <p:tavLst>
                                        <p:tav tm="0">
                                          <p:val>
                                            <p:strVal val="ppt_x"/>
                                          </p:val>
                                        </p:tav>
                                        <p:tav tm="100000">
                                          <p:val>
                                            <p:strVal val="ppt_x"/>
                                          </p:val>
                                        </p:tav>
                                      </p:tavLst>
                                    </p:anim>
                                    <p:anim calcmode="lin" valueType="num">
                                      <p:cBhvr additive="base">
                                        <p:cTn id="42" dur="500"/>
                                        <p:tgtEl>
                                          <p:spTgt spid="3">
                                            <p:graphicEl>
                                              <a:dgm id="{15141BF4-9894-432A-AB6F-FC8D0E33C21B}"/>
                                            </p:graphicEl>
                                          </p:spTgt>
                                        </p:tgtEl>
                                        <p:attrNameLst>
                                          <p:attrName>ppt_y</p:attrName>
                                        </p:attrNameLst>
                                      </p:cBhvr>
                                      <p:tavLst>
                                        <p:tav tm="0">
                                          <p:val>
                                            <p:strVal val="ppt_y"/>
                                          </p:val>
                                        </p:tav>
                                        <p:tav tm="100000">
                                          <p:val>
                                            <p:strVal val="1+ppt_h/2"/>
                                          </p:val>
                                        </p:tav>
                                      </p:tavLst>
                                    </p:anim>
                                    <p:set>
                                      <p:cBhvr>
                                        <p:cTn id="43" dur="1" fill="hold">
                                          <p:stCondLst>
                                            <p:cond delay="499"/>
                                          </p:stCondLst>
                                        </p:cTn>
                                        <p:tgtEl>
                                          <p:spTgt spid="3">
                                            <p:graphicEl>
                                              <a:dgm id="{15141BF4-9894-432A-AB6F-FC8D0E33C21B}"/>
                                            </p:graphicEl>
                                          </p:spTgt>
                                        </p:tgtEl>
                                        <p:attrNameLst>
                                          <p:attrName>style.visibility</p:attrName>
                                        </p:attrNameLst>
                                      </p:cBhvr>
                                      <p:to>
                                        <p:strVal val="hidden"/>
                                      </p:to>
                                    </p:set>
                                  </p:childTnLst>
                                </p:cTn>
                              </p:par>
                            </p:childTnLst>
                          </p:cTn>
                        </p:par>
                        <p:par>
                          <p:cTn id="44" fill="hold">
                            <p:stCondLst>
                              <p:cond delay="1000"/>
                            </p:stCondLst>
                            <p:childTnLst>
                              <p:par>
                                <p:cTn id="45" presetID="2" presetClass="exit" presetSubtype="4" fill="hold" grpId="1" nodeType="afterEffect">
                                  <p:stCondLst>
                                    <p:cond delay="0"/>
                                  </p:stCondLst>
                                  <p:childTnLst>
                                    <p:anim calcmode="lin" valueType="num">
                                      <p:cBhvr additive="base">
                                        <p:cTn id="46" dur="500"/>
                                        <p:tgtEl>
                                          <p:spTgt spid="3">
                                            <p:graphicEl>
                                              <a:dgm id="{3615AF52-1FC1-44AB-BF1D-67F7DAD63911}"/>
                                            </p:graphicEl>
                                          </p:spTgt>
                                        </p:tgtEl>
                                        <p:attrNameLst>
                                          <p:attrName>ppt_x</p:attrName>
                                        </p:attrNameLst>
                                      </p:cBhvr>
                                      <p:tavLst>
                                        <p:tav tm="0">
                                          <p:val>
                                            <p:strVal val="ppt_x"/>
                                          </p:val>
                                        </p:tav>
                                        <p:tav tm="100000">
                                          <p:val>
                                            <p:strVal val="ppt_x"/>
                                          </p:val>
                                        </p:tav>
                                      </p:tavLst>
                                    </p:anim>
                                    <p:anim calcmode="lin" valueType="num">
                                      <p:cBhvr additive="base">
                                        <p:cTn id="47" dur="500"/>
                                        <p:tgtEl>
                                          <p:spTgt spid="3">
                                            <p:graphicEl>
                                              <a:dgm id="{3615AF52-1FC1-44AB-BF1D-67F7DAD63911}"/>
                                            </p:graphic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3">
                                            <p:graphicEl>
                                              <a:dgm id="{3615AF52-1FC1-44AB-BF1D-67F7DAD63911}"/>
                                            </p:graphicEl>
                                          </p:spTgt>
                                        </p:tgtEl>
                                        <p:attrNameLst>
                                          <p:attrName>style.visibility</p:attrName>
                                        </p:attrNameLst>
                                      </p:cBhvr>
                                      <p:to>
                                        <p:strVal val="hidden"/>
                                      </p:to>
                                    </p:set>
                                  </p:childTnLst>
                                </p:cTn>
                              </p:par>
                            </p:childTnLst>
                          </p:cTn>
                        </p:par>
                        <p:par>
                          <p:cTn id="49" fill="hold">
                            <p:stCondLst>
                              <p:cond delay="1500"/>
                            </p:stCondLst>
                            <p:childTnLst>
                              <p:par>
                                <p:cTn id="50" presetID="2" presetClass="exit" presetSubtype="4" fill="hold" grpId="1" nodeType="afterEffect">
                                  <p:stCondLst>
                                    <p:cond delay="0"/>
                                  </p:stCondLst>
                                  <p:childTnLst>
                                    <p:anim calcmode="lin" valueType="num">
                                      <p:cBhvr additive="base">
                                        <p:cTn id="51" dur="500"/>
                                        <p:tgtEl>
                                          <p:spTgt spid="3">
                                            <p:graphicEl>
                                              <a:dgm id="{C892CB12-4C75-42FF-B259-920717734F47}"/>
                                            </p:graphicEl>
                                          </p:spTgt>
                                        </p:tgtEl>
                                        <p:attrNameLst>
                                          <p:attrName>ppt_x</p:attrName>
                                        </p:attrNameLst>
                                      </p:cBhvr>
                                      <p:tavLst>
                                        <p:tav tm="0">
                                          <p:val>
                                            <p:strVal val="ppt_x"/>
                                          </p:val>
                                        </p:tav>
                                        <p:tav tm="100000">
                                          <p:val>
                                            <p:strVal val="ppt_x"/>
                                          </p:val>
                                        </p:tav>
                                      </p:tavLst>
                                    </p:anim>
                                    <p:anim calcmode="lin" valueType="num">
                                      <p:cBhvr additive="base">
                                        <p:cTn id="52" dur="500"/>
                                        <p:tgtEl>
                                          <p:spTgt spid="3">
                                            <p:graphicEl>
                                              <a:dgm id="{C892CB12-4C75-42FF-B259-920717734F47}"/>
                                            </p:graphic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3">
                                            <p:graphicEl>
                                              <a:dgm id="{C892CB12-4C75-42FF-B259-920717734F47}"/>
                                            </p:graphicEl>
                                          </p:spTgt>
                                        </p:tgtEl>
                                        <p:attrNameLst>
                                          <p:attrName>style.visibility</p:attrName>
                                        </p:attrNameLst>
                                      </p:cBhvr>
                                      <p:to>
                                        <p:strVal val="hidden"/>
                                      </p:to>
                                    </p:set>
                                  </p:childTnLst>
                                </p:cTn>
                              </p:par>
                            </p:childTnLst>
                          </p:cTn>
                        </p:par>
                        <p:par>
                          <p:cTn id="54" fill="hold">
                            <p:stCondLst>
                              <p:cond delay="2000"/>
                            </p:stCondLst>
                            <p:childTnLst>
                              <p:par>
                                <p:cTn id="55" presetID="2" presetClass="exit" presetSubtype="4" fill="hold" grpId="1" nodeType="afterEffect">
                                  <p:stCondLst>
                                    <p:cond delay="0"/>
                                  </p:stCondLst>
                                  <p:childTnLst>
                                    <p:anim calcmode="lin" valueType="num">
                                      <p:cBhvr additive="base">
                                        <p:cTn id="56" dur="500"/>
                                        <p:tgtEl>
                                          <p:spTgt spid="3">
                                            <p:graphicEl>
                                              <a:dgm id="{697A0FC7-1A25-44D5-99AC-964C33E87239}"/>
                                            </p:graphicEl>
                                          </p:spTgt>
                                        </p:tgtEl>
                                        <p:attrNameLst>
                                          <p:attrName>ppt_x</p:attrName>
                                        </p:attrNameLst>
                                      </p:cBhvr>
                                      <p:tavLst>
                                        <p:tav tm="0">
                                          <p:val>
                                            <p:strVal val="ppt_x"/>
                                          </p:val>
                                        </p:tav>
                                        <p:tav tm="100000">
                                          <p:val>
                                            <p:strVal val="ppt_x"/>
                                          </p:val>
                                        </p:tav>
                                      </p:tavLst>
                                    </p:anim>
                                    <p:anim calcmode="lin" valueType="num">
                                      <p:cBhvr additive="base">
                                        <p:cTn id="57" dur="500"/>
                                        <p:tgtEl>
                                          <p:spTgt spid="3">
                                            <p:graphicEl>
                                              <a:dgm id="{697A0FC7-1A25-44D5-99AC-964C33E87239}"/>
                                            </p:graphic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3">
                                            <p:graphicEl>
                                              <a:dgm id="{697A0FC7-1A25-44D5-99AC-964C33E87239}"/>
                                            </p:graphicEl>
                                          </p:spTgt>
                                        </p:tgtEl>
                                        <p:attrNameLst>
                                          <p:attrName>style.visibility</p:attrName>
                                        </p:attrNameLst>
                                      </p:cBhvr>
                                      <p:to>
                                        <p:strVal val="hidden"/>
                                      </p:to>
                                    </p:set>
                                  </p:childTnLst>
                                </p:cTn>
                              </p:par>
                            </p:childTnLst>
                          </p:cTn>
                        </p:par>
                        <p:par>
                          <p:cTn id="59" fill="hold">
                            <p:stCondLst>
                              <p:cond delay="2500"/>
                            </p:stCondLst>
                            <p:childTnLst>
                              <p:par>
                                <p:cTn id="60" presetID="2" presetClass="entr" presetSubtype="4"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ppt_x"/>
                                          </p:val>
                                        </p:tav>
                                        <p:tav tm="100000">
                                          <p:val>
                                            <p:strVal val="#ppt_x"/>
                                          </p:val>
                                        </p:tav>
                                      </p:tavLst>
                                    </p:anim>
                                    <p:anim calcmode="lin" valueType="num">
                                      <p:cBhvr additive="base">
                                        <p:cTn id="6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Funciones de Error – Bloque CATCH</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537007195"/>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n 1">
            <a:extLst>
              <a:ext uri="{FF2B5EF4-FFF2-40B4-BE49-F238E27FC236}">
                <a16:creationId xmlns:a16="http://schemas.microsoft.com/office/drawing/2014/main" id="{A136BF8F-CA36-47F1-ABF1-D5EAA439CC47}"/>
              </a:ext>
            </a:extLst>
          </p:cNvPr>
          <p:cNvPicPr>
            <a:picLocks noChangeAspect="1"/>
          </p:cNvPicPr>
          <p:nvPr/>
        </p:nvPicPr>
        <p:blipFill>
          <a:blip r:embed="rId8"/>
          <a:stretch>
            <a:fillRect/>
          </a:stretch>
        </p:blipFill>
        <p:spPr>
          <a:xfrm>
            <a:off x="2097942" y="1267181"/>
            <a:ext cx="4630028" cy="3924623"/>
          </a:xfrm>
          <a:prstGeom prst="rect">
            <a:avLst/>
          </a:prstGeom>
        </p:spPr>
      </p:pic>
      <p:pic>
        <p:nvPicPr>
          <p:cNvPr id="5" name="Imagen 4">
            <a:extLst>
              <a:ext uri="{FF2B5EF4-FFF2-40B4-BE49-F238E27FC236}">
                <a16:creationId xmlns:a16="http://schemas.microsoft.com/office/drawing/2014/main" id="{957E477E-6B54-499B-8708-4C9F984E6537}"/>
              </a:ext>
            </a:extLst>
          </p:cNvPr>
          <p:cNvPicPr>
            <a:picLocks noChangeAspect="1"/>
          </p:cNvPicPr>
          <p:nvPr/>
        </p:nvPicPr>
        <p:blipFill>
          <a:blip r:embed="rId9"/>
          <a:stretch>
            <a:fillRect/>
          </a:stretch>
        </p:blipFill>
        <p:spPr>
          <a:xfrm>
            <a:off x="210095" y="2052809"/>
            <a:ext cx="8723809" cy="2752381"/>
          </a:xfrm>
          <a:prstGeom prst="rect">
            <a:avLst/>
          </a:prstGeom>
        </p:spPr>
      </p:pic>
      <p:pic>
        <p:nvPicPr>
          <p:cNvPr id="6" name="Imagen 5">
            <a:extLst>
              <a:ext uri="{FF2B5EF4-FFF2-40B4-BE49-F238E27FC236}">
                <a16:creationId xmlns:a16="http://schemas.microsoft.com/office/drawing/2014/main" id="{FFCC120A-D3E8-4441-92EF-E8E4702183D3}"/>
              </a:ext>
            </a:extLst>
          </p:cNvPr>
          <p:cNvPicPr>
            <a:picLocks noChangeAspect="1"/>
          </p:cNvPicPr>
          <p:nvPr/>
        </p:nvPicPr>
        <p:blipFill>
          <a:blip r:embed="rId10"/>
          <a:stretch>
            <a:fillRect/>
          </a:stretch>
        </p:blipFill>
        <p:spPr>
          <a:xfrm>
            <a:off x="1968576" y="4553709"/>
            <a:ext cx="5457143" cy="638095"/>
          </a:xfrm>
          <a:prstGeom prst="rect">
            <a:avLst/>
          </a:prstGeom>
        </p:spPr>
      </p:pic>
    </p:spTree>
    <p:extLst>
      <p:ext uri="{BB962C8B-B14F-4D97-AF65-F5344CB8AC3E}">
        <p14:creationId xmlns:p14="http://schemas.microsoft.com/office/powerpoint/2010/main" val="3825032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
                                            <p:graphicEl>
                                              <a:dgm id="{C8F21551-B8F7-43C5-A373-EFB402526F97}"/>
                                            </p:graphicEl>
                                          </p:spTgt>
                                        </p:tgtEl>
                                        <p:attrNameLst>
                                          <p:attrName>style.visibility</p:attrName>
                                        </p:attrNameLst>
                                      </p:cBhvr>
                                      <p:to>
                                        <p:strVal val="visible"/>
                                      </p:to>
                                    </p:set>
                                    <p:anim calcmode="lin" valueType="num">
                                      <p:cBhvr additive="base">
                                        <p:cTn id="7" dur="500" fill="hold"/>
                                        <p:tgtEl>
                                          <p:spTgt spid="3">
                                            <p:graphicEl>
                                              <a:dgm id="{C8F21551-B8F7-43C5-A373-EFB402526F9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C8F21551-B8F7-43C5-A373-EFB402526F9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3">
                                            <p:graphicEl>
                                              <a:dgm id="{3534A009-5995-44D7-B2FD-641A39ED47D5}"/>
                                            </p:graphicEl>
                                          </p:spTgt>
                                        </p:tgtEl>
                                        <p:attrNameLst>
                                          <p:attrName>style.visibility</p:attrName>
                                        </p:attrNameLst>
                                      </p:cBhvr>
                                      <p:to>
                                        <p:strVal val="visible"/>
                                      </p:to>
                                    </p:set>
                                    <p:anim calcmode="lin" valueType="num">
                                      <p:cBhvr additive="base">
                                        <p:cTn id="13" dur="500" fill="hold"/>
                                        <p:tgtEl>
                                          <p:spTgt spid="3">
                                            <p:graphicEl>
                                              <a:dgm id="{3534A009-5995-44D7-B2FD-641A39ED47D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3534A009-5995-44D7-B2FD-641A39ED47D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3">
                                            <p:graphicEl>
                                              <a:dgm id="{1D16B548-5FD6-4C09-BA23-55048BC8163B}"/>
                                            </p:graphicEl>
                                          </p:spTgt>
                                        </p:tgtEl>
                                        <p:attrNameLst>
                                          <p:attrName>style.visibility</p:attrName>
                                        </p:attrNameLst>
                                      </p:cBhvr>
                                      <p:to>
                                        <p:strVal val="visible"/>
                                      </p:to>
                                    </p:set>
                                    <p:anim calcmode="lin" valueType="num">
                                      <p:cBhvr additive="base">
                                        <p:cTn id="19" dur="500" fill="hold"/>
                                        <p:tgtEl>
                                          <p:spTgt spid="3">
                                            <p:graphicEl>
                                              <a:dgm id="{1D16B548-5FD6-4C09-BA23-55048BC8163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1D16B548-5FD6-4C09-BA23-55048BC8163B}"/>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
                                            <p:graphicEl>
                                              <a:dgm id="{49A5D75B-8F17-424A-83A4-B95201846063}"/>
                                            </p:graphicEl>
                                          </p:spTgt>
                                        </p:tgtEl>
                                        <p:attrNameLst>
                                          <p:attrName>style.visibility</p:attrName>
                                        </p:attrNameLst>
                                      </p:cBhvr>
                                      <p:to>
                                        <p:strVal val="visible"/>
                                      </p:to>
                                    </p:set>
                                    <p:anim calcmode="lin" valueType="num">
                                      <p:cBhvr additive="base">
                                        <p:cTn id="25" dur="500" fill="hold"/>
                                        <p:tgtEl>
                                          <p:spTgt spid="3">
                                            <p:graphicEl>
                                              <a:dgm id="{49A5D75B-8F17-424A-83A4-B9520184606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49A5D75B-8F17-424A-83A4-B95201846063}"/>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
                                            <p:graphicEl>
                                              <a:dgm id="{34752E3D-C3B4-43D1-A282-D649B1C559AC}"/>
                                            </p:graphicEl>
                                          </p:spTgt>
                                        </p:tgtEl>
                                        <p:attrNameLst>
                                          <p:attrName>style.visibility</p:attrName>
                                        </p:attrNameLst>
                                      </p:cBhvr>
                                      <p:to>
                                        <p:strVal val="visible"/>
                                      </p:to>
                                    </p:set>
                                    <p:anim calcmode="lin" valueType="num">
                                      <p:cBhvr additive="base">
                                        <p:cTn id="31" dur="500" fill="hold"/>
                                        <p:tgtEl>
                                          <p:spTgt spid="3">
                                            <p:graphicEl>
                                              <a:dgm id="{34752E3D-C3B4-43D1-A282-D649B1C559A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34752E3D-C3B4-43D1-A282-D649B1C559A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graphicEl>
                                              <a:dgm id="{67C4A380-E632-4210-9359-15DD7D82C05E}"/>
                                            </p:graphicEl>
                                          </p:spTgt>
                                        </p:tgtEl>
                                        <p:attrNameLst>
                                          <p:attrName>style.visibility</p:attrName>
                                        </p:attrNameLst>
                                      </p:cBhvr>
                                      <p:to>
                                        <p:strVal val="visible"/>
                                      </p:to>
                                    </p:set>
                                    <p:anim calcmode="lin" valueType="num">
                                      <p:cBhvr additive="base">
                                        <p:cTn id="37" dur="500" fill="hold"/>
                                        <p:tgtEl>
                                          <p:spTgt spid="3">
                                            <p:graphicEl>
                                              <a:dgm id="{67C4A380-E632-4210-9359-15DD7D82C05E}"/>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67C4A380-E632-4210-9359-15DD7D82C05E}"/>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3">
                                            <p:graphicEl>
                                              <a:dgm id="{88B26E54-1E7E-4CFD-8256-B343ADACE709}"/>
                                            </p:graphicEl>
                                          </p:spTgt>
                                        </p:tgtEl>
                                        <p:attrNameLst>
                                          <p:attrName>style.visibility</p:attrName>
                                        </p:attrNameLst>
                                      </p:cBhvr>
                                      <p:to>
                                        <p:strVal val="visible"/>
                                      </p:to>
                                    </p:set>
                                    <p:anim calcmode="lin" valueType="num">
                                      <p:cBhvr additive="base">
                                        <p:cTn id="43" dur="500" fill="hold"/>
                                        <p:tgtEl>
                                          <p:spTgt spid="3">
                                            <p:graphicEl>
                                              <a:dgm id="{88B26E54-1E7E-4CFD-8256-B343ADACE709}"/>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graphicEl>
                                              <a:dgm id="{88B26E54-1E7E-4CFD-8256-B343ADACE709}"/>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graphicEl>
                                              <a:dgm id="{F685D3E5-1CBF-4A40-BF9E-BEB597D08F11}"/>
                                            </p:graphicEl>
                                          </p:spTgt>
                                        </p:tgtEl>
                                        <p:attrNameLst>
                                          <p:attrName>style.visibility</p:attrName>
                                        </p:attrNameLst>
                                      </p:cBhvr>
                                      <p:to>
                                        <p:strVal val="visible"/>
                                      </p:to>
                                    </p:set>
                                    <p:anim calcmode="lin" valueType="num">
                                      <p:cBhvr additive="base">
                                        <p:cTn id="49" dur="500" fill="hold"/>
                                        <p:tgtEl>
                                          <p:spTgt spid="3">
                                            <p:graphicEl>
                                              <a:dgm id="{F685D3E5-1CBF-4A40-BF9E-BEB597D08F11}"/>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graphicEl>
                                              <a:dgm id="{F685D3E5-1CBF-4A40-BF9E-BEB597D08F11}"/>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3">
                                            <p:graphicEl>
                                              <a:dgm id="{3F3B7075-9DBC-49F1-850A-CE7E63D617A9}"/>
                                            </p:graphicEl>
                                          </p:spTgt>
                                        </p:tgtEl>
                                        <p:attrNameLst>
                                          <p:attrName>style.visibility</p:attrName>
                                        </p:attrNameLst>
                                      </p:cBhvr>
                                      <p:to>
                                        <p:strVal val="visible"/>
                                      </p:to>
                                    </p:set>
                                    <p:anim calcmode="lin" valueType="num">
                                      <p:cBhvr additive="base">
                                        <p:cTn id="55" dur="500" fill="hold"/>
                                        <p:tgtEl>
                                          <p:spTgt spid="3">
                                            <p:graphicEl>
                                              <a:dgm id="{3F3B7075-9DBC-49F1-850A-CE7E63D617A9}"/>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graphicEl>
                                              <a:dgm id="{3F3B7075-9DBC-49F1-850A-CE7E63D617A9}"/>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3">
                                            <p:graphicEl>
                                              <a:dgm id="{16558EAF-17D8-4DD3-90BC-8740717628E2}"/>
                                            </p:graphicEl>
                                          </p:spTgt>
                                        </p:tgtEl>
                                        <p:attrNameLst>
                                          <p:attrName>style.visibility</p:attrName>
                                        </p:attrNameLst>
                                      </p:cBhvr>
                                      <p:to>
                                        <p:strVal val="visible"/>
                                      </p:to>
                                    </p:set>
                                    <p:anim calcmode="lin" valueType="num">
                                      <p:cBhvr additive="base">
                                        <p:cTn id="61" dur="500" fill="hold"/>
                                        <p:tgtEl>
                                          <p:spTgt spid="3">
                                            <p:graphicEl>
                                              <a:dgm id="{16558EAF-17D8-4DD3-90BC-8740717628E2}"/>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graphicEl>
                                              <a:dgm id="{16558EAF-17D8-4DD3-90BC-8740717628E2}"/>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1" nodeType="clickEffect">
                                  <p:stCondLst>
                                    <p:cond delay="0"/>
                                  </p:stCondLst>
                                  <p:childTnLst>
                                    <p:set>
                                      <p:cBhvr>
                                        <p:cTn id="66" dur="1" fill="hold">
                                          <p:stCondLst>
                                            <p:cond delay="0"/>
                                          </p:stCondLst>
                                        </p:cTn>
                                        <p:tgtEl>
                                          <p:spTgt spid="3">
                                            <p:graphicEl>
                                              <a:dgm id="{2F4439F9-4120-4BE9-ACAA-B8EBEB254AAA}"/>
                                            </p:graphicEl>
                                          </p:spTgt>
                                        </p:tgtEl>
                                        <p:attrNameLst>
                                          <p:attrName>style.visibility</p:attrName>
                                        </p:attrNameLst>
                                      </p:cBhvr>
                                      <p:to>
                                        <p:strVal val="visible"/>
                                      </p:to>
                                    </p:set>
                                    <p:anim calcmode="lin" valueType="num">
                                      <p:cBhvr additive="base">
                                        <p:cTn id="67" dur="500" fill="hold"/>
                                        <p:tgtEl>
                                          <p:spTgt spid="3">
                                            <p:graphicEl>
                                              <a:dgm id="{2F4439F9-4120-4BE9-ACAA-B8EBEB254AA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graphicEl>
                                              <a:dgm id="{2F4439F9-4120-4BE9-ACAA-B8EBEB254AA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1" nodeType="clickEffect">
                                  <p:stCondLst>
                                    <p:cond delay="0"/>
                                  </p:stCondLst>
                                  <p:childTnLst>
                                    <p:set>
                                      <p:cBhvr>
                                        <p:cTn id="72" dur="1" fill="hold">
                                          <p:stCondLst>
                                            <p:cond delay="0"/>
                                          </p:stCondLst>
                                        </p:cTn>
                                        <p:tgtEl>
                                          <p:spTgt spid="3">
                                            <p:graphicEl>
                                              <a:dgm id="{0923491F-BBE4-4703-B406-FA2C88AD6E38}"/>
                                            </p:graphicEl>
                                          </p:spTgt>
                                        </p:tgtEl>
                                        <p:attrNameLst>
                                          <p:attrName>style.visibility</p:attrName>
                                        </p:attrNameLst>
                                      </p:cBhvr>
                                      <p:to>
                                        <p:strVal val="visible"/>
                                      </p:to>
                                    </p:set>
                                    <p:anim calcmode="lin" valueType="num">
                                      <p:cBhvr additive="base">
                                        <p:cTn id="73" dur="500" fill="hold"/>
                                        <p:tgtEl>
                                          <p:spTgt spid="3">
                                            <p:graphicEl>
                                              <a:dgm id="{0923491F-BBE4-4703-B406-FA2C88AD6E38}"/>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graphicEl>
                                              <a:dgm id="{0923491F-BBE4-4703-B406-FA2C88AD6E38}"/>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0" nodeType="clickEffect">
                                  <p:stCondLst>
                                    <p:cond delay="0"/>
                                  </p:stCondLst>
                                  <p:childTnLst>
                                    <p:anim calcmode="lin" valueType="num">
                                      <p:cBhvr additive="base">
                                        <p:cTn id="78" dur="500"/>
                                        <p:tgtEl>
                                          <p:spTgt spid="3">
                                            <p:graphicEl>
                                              <a:dgm id="{C8F21551-B8F7-43C5-A373-EFB402526F97}"/>
                                            </p:graphicEl>
                                          </p:spTgt>
                                        </p:tgtEl>
                                        <p:attrNameLst>
                                          <p:attrName>ppt_x</p:attrName>
                                        </p:attrNameLst>
                                      </p:cBhvr>
                                      <p:tavLst>
                                        <p:tav tm="0">
                                          <p:val>
                                            <p:strVal val="ppt_x"/>
                                          </p:val>
                                        </p:tav>
                                        <p:tav tm="100000">
                                          <p:val>
                                            <p:strVal val="ppt_x"/>
                                          </p:val>
                                        </p:tav>
                                      </p:tavLst>
                                    </p:anim>
                                    <p:anim calcmode="lin" valueType="num">
                                      <p:cBhvr additive="base">
                                        <p:cTn id="79" dur="500"/>
                                        <p:tgtEl>
                                          <p:spTgt spid="3">
                                            <p:graphicEl>
                                              <a:dgm id="{C8F21551-B8F7-43C5-A373-EFB402526F97}"/>
                                            </p:graphic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3">
                                            <p:graphicEl>
                                              <a:dgm id="{C8F21551-B8F7-43C5-A373-EFB402526F97}"/>
                                            </p:graphicEl>
                                          </p:spTgt>
                                        </p:tgtEl>
                                        <p:attrNameLst>
                                          <p:attrName>style.visibility</p:attrName>
                                        </p:attrNameLst>
                                      </p:cBhvr>
                                      <p:to>
                                        <p:strVal val="hidden"/>
                                      </p:to>
                                    </p:set>
                                  </p:childTnLst>
                                </p:cTn>
                              </p:par>
                            </p:childTnLst>
                          </p:cTn>
                        </p:par>
                        <p:par>
                          <p:cTn id="81" fill="hold">
                            <p:stCondLst>
                              <p:cond delay="500"/>
                            </p:stCondLst>
                            <p:childTnLst>
                              <p:par>
                                <p:cTn id="82" presetID="2" presetClass="exit" presetSubtype="4" fill="hold" grpId="0" nodeType="afterEffect">
                                  <p:stCondLst>
                                    <p:cond delay="0"/>
                                  </p:stCondLst>
                                  <p:childTnLst>
                                    <p:anim calcmode="lin" valueType="num">
                                      <p:cBhvr additive="base">
                                        <p:cTn id="83" dur="500"/>
                                        <p:tgtEl>
                                          <p:spTgt spid="3">
                                            <p:graphicEl>
                                              <a:dgm id="{3534A009-5995-44D7-B2FD-641A39ED47D5}"/>
                                            </p:graphicEl>
                                          </p:spTgt>
                                        </p:tgtEl>
                                        <p:attrNameLst>
                                          <p:attrName>ppt_x</p:attrName>
                                        </p:attrNameLst>
                                      </p:cBhvr>
                                      <p:tavLst>
                                        <p:tav tm="0">
                                          <p:val>
                                            <p:strVal val="ppt_x"/>
                                          </p:val>
                                        </p:tav>
                                        <p:tav tm="100000">
                                          <p:val>
                                            <p:strVal val="ppt_x"/>
                                          </p:val>
                                        </p:tav>
                                      </p:tavLst>
                                    </p:anim>
                                    <p:anim calcmode="lin" valueType="num">
                                      <p:cBhvr additive="base">
                                        <p:cTn id="84" dur="500"/>
                                        <p:tgtEl>
                                          <p:spTgt spid="3">
                                            <p:graphicEl>
                                              <a:dgm id="{3534A009-5995-44D7-B2FD-641A39ED47D5}"/>
                                            </p:graphicEl>
                                          </p:spTgt>
                                        </p:tgtEl>
                                        <p:attrNameLst>
                                          <p:attrName>ppt_y</p:attrName>
                                        </p:attrNameLst>
                                      </p:cBhvr>
                                      <p:tavLst>
                                        <p:tav tm="0">
                                          <p:val>
                                            <p:strVal val="ppt_y"/>
                                          </p:val>
                                        </p:tav>
                                        <p:tav tm="100000">
                                          <p:val>
                                            <p:strVal val="1+ppt_h/2"/>
                                          </p:val>
                                        </p:tav>
                                      </p:tavLst>
                                    </p:anim>
                                    <p:set>
                                      <p:cBhvr>
                                        <p:cTn id="85" dur="1" fill="hold">
                                          <p:stCondLst>
                                            <p:cond delay="499"/>
                                          </p:stCondLst>
                                        </p:cTn>
                                        <p:tgtEl>
                                          <p:spTgt spid="3">
                                            <p:graphicEl>
                                              <a:dgm id="{3534A009-5995-44D7-B2FD-641A39ED47D5}"/>
                                            </p:graphicEl>
                                          </p:spTgt>
                                        </p:tgtEl>
                                        <p:attrNameLst>
                                          <p:attrName>style.visibility</p:attrName>
                                        </p:attrNameLst>
                                      </p:cBhvr>
                                      <p:to>
                                        <p:strVal val="hidden"/>
                                      </p:to>
                                    </p:set>
                                  </p:childTnLst>
                                </p:cTn>
                              </p:par>
                            </p:childTnLst>
                          </p:cTn>
                        </p:par>
                        <p:par>
                          <p:cTn id="86" fill="hold">
                            <p:stCondLst>
                              <p:cond delay="1000"/>
                            </p:stCondLst>
                            <p:childTnLst>
                              <p:par>
                                <p:cTn id="87" presetID="2" presetClass="exit" presetSubtype="4" fill="hold" grpId="0" nodeType="afterEffect">
                                  <p:stCondLst>
                                    <p:cond delay="0"/>
                                  </p:stCondLst>
                                  <p:childTnLst>
                                    <p:anim calcmode="lin" valueType="num">
                                      <p:cBhvr additive="base">
                                        <p:cTn id="88" dur="500"/>
                                        <p:tgtEl>
                                          <p:spTgt spid="3">
                                            <p:graphicEl>
                                              <a:dgm id="{1D16B548-5FD6-4C09-BA23-55048BC8163B}"/>
                                            </p:graphicEl>
                                          </p:spTgt>
                                        </p:tgtEl>
                                        <p:attrNameLst>
                                          <p:attrName>ppt_x</p:attrName>
                                        </p:attrNameLst>
                                      </p:cBhvr>
                                      <p:tavLst>
                                        <p:tav tm="0">
                                          <p:val>
                                            <p:strVal val="ppt_x"/>
                                          </p:val>
                                        </p:tav>
                                        <p:tav tm="100000">
                                          <p:val>
                                            <p:strVal val="ppt_x"/>
                                          </p:val>
                                        </p:tav>
                                      </p:tavLst>
                                    </p:anim>
                                    <p:anim calcmode="lin" valueType="num">
                                      <p:cBhvr additive="base">
                                        <p:cTn id="89" dur="500"/>
                                        <p:tgtEl>
                                          <p:spTgt spid="3">
                                            <p:graphicEl>
                                              <a:dgm id="{1D16B548-5FD6-4C09-BA23-55048BC8163B}"/>
                                            </p:graphicEl>
                                          </p:spTgt>
                                        </p:tgtEl>
                                        <p:attrNameLst>
                                          <p:attrName>ppt_y</p:attrName>
                                        </p:attrNameLst>
                                      </p:cBhvr>
                                      <p:tavLst>
                                        <p:tav tm="0">
                                          <p:val>
                                            <p:strVal val="ppt_y"/>
                                          </p:val>
                                        </p:tav>
                                        <p:tav tm="100000">
                                          <p:val>
                                            <p:strVal val="1+ppt_h/2"/>
                                          </p:val>
                                        </p:tav>
                                      </p:tavLst>
                                    </p:anim>
                                    <p:set>
                                      <p:cBhvr>
                                        <p:cTn id="90" dur="1" fill="hold">
                                          <p:stCondLst>
                                            <p:cond delay="499"/>
                                          </p:stCondLst>
                                        </p:cTn>
                                        <p:tgtEl>
                                          <p:spTgt spid="3">
                                            <p:graphicEl>
                                              <a:dgm id="{1D16B548-5FD6-4C09-BA23-55048BC8163B}"/>
                                            </p:graphicEl>
                                          </p:spTgt>
                                        </p:tgtEl>
                                        <p:attrNameLst>
                                          <p:attrName>style.visibility</p:attrName>
                                        </p:attrNameLst>
                                      </p:cBhvr>
                                      <p:to>
                                        <p:strVal val="hidden"/>
                                      </p:to>
                                    </p:set>
                                  </p:childTnLst>
                                </p:cTn>
                              </p:par>
                            </p:childTnLst>
                          </p:cTn>
                        </p:par>
                        <p:par>
                          <p:cTn id="91" fill="hold">
                            <p:stCondLst>
                              <p:cond delay="1500"/>
                            </p:stCondLst>
                            <p:childTnLst>
                              <p:par>
                                <p:cTn id="92" presetID="2" presetClass="exit" presetSubtype="4" fill="hold" grpId="0" nodeType="afterEffect">
                                  <p:stCondLst>
                                    <p:cond delay="0"/>
                                  </p:stCondLst>
                                  <p:childTnLst>
                                    <p:anim calcmode="lin" valueType="num">
                                      <p:cBhvr additive="base">
                                        <p:cTn id="93" dur="500"/>
                                        <p:tgtEl>
                                          <p:spTgt spid="3">
                                            <p:graphicEl>
                                              <a:dgm id="{49A5D75B-8F17-424A-83A4-B95201846063}"/>
                                            </p:graphicEl>
                                          </p:spTgt>
                                        </p:tgtEl>
                                        <p:attrNameLst>
                                          <p:attrName>ppt_x</p:attrName>
                                        </p:attrNameLst>
                                      </p:cBhvr>
                                      <p:tavLst>
                                        <p:tav tm="0">
                                          <p:val>
                                            <p:strVal val="ppt_x"/>
                                          </p:val>
                                        </p:tav>
                                        <p:tav tm="100000">
                                          <p:val>
                                            <p:strVal val="ppt_x"/>
                                          </p:val>
                                        </p:tav>
                                      </p:tavLst>
                                    </p:anim>
                                    <p:anim calcmode="lin" valueType="num">
                                      <p:cBhvr additive="base">
                                        <p:cTn id="94" dur="500"/>
                                        <p:tgtEl>
                                          <p:spTgt spid="3">
                                            <p:graphicEl>
                                              <a:dgm id="{49A5D75B-8F17-424A-83A4-B95201846063}"/>
                                            </p:graphicEl>
                                          </p:spTgt>
                                        </p:tgtEl>
                                        <p:attrNameLst>
                                          <p:attrName>ppt_y</p:attrName>
                                        </p:attrNameLst>
                                      </p:cBhvr>
                                      <p:tavLst>
                                        <p:tav tm="0">
                                          <p:val>
                                            <p:strVal val="ppt_y"/>
                                          </p:val>
                                        </p:tav>
                                        <p:tav tm="100000">
                                          <p:val>
                                            <p:strVal val="1+ppt_h/2"/>
                                          </p:val>
                                        </p:tav>
                                      </p:tavLst>
                                    </p:anim>
                                    <p:set>
                                      <p:cBhvr>
                                        <p:cTn id="95" dur="1" fill="hold">
                                          <p:stCondLst>
                                            <p:cond delay="499"/>
                                          </p:stCondLst>
                                        </p:cTn>
                                        <p:tgtEl>
                                          <p:spTgt spid="3">
                                            <p:graphicEl>
                                              <a:dgm id="{49A5D75B-8F17-424A-83A4-B95201846063}"/>
                                            </p:graphicEl>
                                          </p:spTgt>
                                        </p:tgtEl>
                                        <p:attrNameLst>
                                          <p:attrName>style.visibility</p:attrName>
                                        </p:attrNameLst>
                                      </p:cBhvr>
                                      <p:to>
                                        <p:strVal val="hidden"/>
                                      </p:to>
                                    </p:set>
                                  </p:childTnLst>
                                </p:cTn>
                              </p:par>
                            </p:childTnLst>
                          </p:cTn>
                        </p:par>
                        <p:par>
                          <p:cTn id="96" fill="hold">
                            <p:stCondLst>
                              <p:cond delay="2000"/>
                            </p:stCondLst>
                            <p:childTnLst>
                              <p:par>
                                <p:cTn id="97" presetID="2" presetClass="exit" presetSubtype="4" fill="hold" grpId="0" nodeType="afterEffect">
                                  <p:stCondLst>
                                    <p:cond delay="0"/>
                                  </p:stCondLst>
                                  <p:childTnLst>
                                    <p:anim calcmode="lin" valueType="num">
                                      <p:cBhvr additive="base">
                                        <p:cTn id="98" dur="500"/>
                                        <p:tgtEl>
                                          <p:spTgt spid="3">
                                            <p:graphicEl>
                                              <a:dgm id="{34752E3D-C3B4-43D1-A282-D649B1C559AC}"/>
                                            </p:graphicEl>
                                          </p:spTgt>
                                        </p:tgtEl>
                                        <p:attrNameLst>
                                          <p:attrName>ppt_x</p:attrName>
                                        </p:attrNameLst>
                                      </p:cBhvr>
                                      <p:tavLst>
                                        <p:tav tm="0">
                                          <p:val>
                                            <p:strVal val="ppt_x"/>
                                          </p:val>
                                        </p:tav>
                                        <p:tav tm="100000">
                                          <p:val>
                                            <p:strVal val="ppt_x"/>
                                          </p:val>
                                        </p:tav>
                                      </p:tavLst>
                                    </p:anim>
                                    <p:anim calcmode="lin" valueType="num">
                                      <p:cBhvr additive="base">
                                        <p:cTn id="99" dur="500"/>
                                        <p:tgtEl>
                                          <p:spTgt spid="3">
                                            <p:graphicEl>
                                              <a:dgm id="{34752E3D-C3B4-43D1-A282-D649B1C559AC}"/>
                                            </p:graphicEl>
                                          </p:spTgt>
                                        </p:tgtEl>
                                        <p:attrNameLst>
                                          <p:attrName>ppt_y</p:attrName>
                                        </p:attrNameLst>
                                      </p:cBhvr>
                                      <p:tavLst>
                                        <p:tav tm="0">
                                          <p:val>
                                            <p:strVal val="ppt_y"/>
                                          </p:val>
                                        </p:tav>
                                        <p:tav tm="100000">
                                          <p:val>
                                            <p:strVal val="1+ppt_h/2"/>
                                          </p:val>
                                        </p:tav>
                                      </p:tavLst>
                                    </p:anim>
                                    <p:set>
                                      <p:cBhvr>
                                        <p:cTn id="100" dur="1" fill="hold">
                                          <p:stCondLst>
                                            <p:cond delay="499"/>
                                          </p:stCondLst>
                                        </p:cTn>
                                        <p:tgtEl>
                                          <p:spTgt spid="3">
                                            <p:graphicEl>
                                              <a:dgm id="{34752E3D-C3B4-43D1-A282-D649B1C559AC}"/>
                                            </p:graphicEl>
                                          </p:spTgt>
                                        </p:tgtEl>
                                        <p:attrNameLst>
                                          <p:attrName>style.visibility</p:attrName>
                                        </p:attrNameLst>
                                      </p:cBhvr>
                                      <p:to>
                                        <p:strVal val="hidden"/>
                                      </p:to>
                                    </p:set>
                                  </p:childTnLst>
                                </p:cTn>
                              </p:par>
                            </p:childTnLst>
                          </p:cTn>
                        </p:par>
                        <p:par>
                          <p:cTn id="101" fill="hold">
                            <p:stCondLst>
                              <p:cond delay="2500"/>
                            </p:stCondLst>
                            <p:childTnLst>
                              <p:par>
                                <p:cTn id="102" presetID="2" presetClass="exit" presetSubtype="4" fill="hold" grpId="0" nodeType="afterEffect">
                                  <p:stCondLst>
                                    <p:cond delay="0"/>
                                  </p:stCondLst>
                                  <p:childTnLst>
                                    <p:anim calcmode="lin" valueType="num">
                                      <p:cBhvr additive="base">
                                        <p:cTn id="103" dur="500"/>
                                        <p:tgtEl>
                                          <p:spTgt spid="3">
                                            <p:graphicEl>
                                              <a:dgm id="{67C4A380-E632-4210-9359-15DD7D82C05E}"/>
                                            </p:graphicEl>
                                          </p:spTgt>
                                        </p:tgtEl>
                                        <p:attrNameLst>
                                          <p:attrName>ppt_x</p:attrName>
                                        </p:attrNameLst>
                                      </p:cBhvr>
                                      <p:tavLst>
                                        <p:tav tm="0">
                                          <p:val>
                                            <p:strVal val="ppt_x"/>
                                          </p:val>
                                        </p:tav>
                                        <p:tav tm="100000">
                                          <p:val>
                                            <p:strVal val="ppt_x"/>
                                          </p:val>
                                        </p:tav>
                                      </p:tavLst>
                                    </p:anim>
                                    <p:anim calcmode="lin" valueType="num">
                                      <p:cBhvr additive="base">
                                        <p:cTn id="104" dur="500"/>
                                        <p:tgtEl>
                                          <p:spTgt spid="3">
                                            <p:graphicEl>
                                              <a:dgm id="{67C4A380-E632-4210-9359-15DD7D82C05E}"/>
                                            </p:graphicEl>
                                          </p:spTgt>
                                        </p:tgtEl>
                                        <p:attrNameLst>
                                          <p:attrName>ppt_y</p:attrName>
                                        </p:attrNameLst>
                                      </p:cBhvr>
                                      <p:tavLst>
                                        <p:tav tm="0">
                                          <p:val>
                                            <p:strVal val="ppt_y"/>
                                          </p:val>
                                        </p:tav>
                                        <p:tav tm="100000">
                                          <p:val>
                                            <p:strVal val="1+ppt_h/2"/>
                                          </p:val>
                                        </p:tav>
                                      </p:tavLst>
                                    </p:anim>
                                    <p:set>
                                      <p:cBhvr>
                                        <p:cTn id="105" dur="1" fill="hold">
                                          <p:stCondLst>
                                            <p:cond delay="499"/>
                                          </p:stCondLst>
                                        </p:cTn>
                                        <p:tgtEl>
                                          <p:spTgt spid="3">
                                            <p:graphicEl>
                                              <a:dgm id="{67C4A380-E632-4210-9359-15DD7D82C05E}"/>
                                            </p:graphicEl>
                                          </p:spTgt>
                                        </p:tgtEl>
                                        <p:attrNameLst>
                                          <p:attrName>style.visibility</p:attrName>
                                        </p:attrNameLst>
                                      </p:cBhvr>
                                      <p:to>
                                        <p:strVal val="hidden"/>
                                      </p:to>
                                    </p:set>
                                  </p:childTnLst>
                                </p:cTn>
                              </p:par>
                            </p:childTnLst>
                          </p:cTn>
                        </p:par>
                        <p:par>
                          <p:cTn id="106" fill="hold">
                            <p:stCondLst>
                              <p:cond delay="3000"/>
                            </p:stCondLst>
                            <p:childTnLst>
                              <p:par>
                                <p:cTn id="107" presetID="2" presetClass="exit" presetSubtype="4" fill="hold" grpId="0" nodeType="afterEffect">
                                  <p:stCondLst>
                                    <p:cond delay="0"/>
                                  </p:stCondLst>
                                  <p:childTnLst>
                                    <p:anim calcmode="lin" valueType="num">
                                      <p:cBhvr additive="base">
                                        <p:cTn id="108" dur="500"/>
                                        <p:tgtEl>
                                          <p:spTgt spid="3">
                                            <p:graphicEl>
                                              <a:dgm id="{88B26E54-1E7E-4CFD-8256-B343ADACE709}"/>
                                            </p:graphicEl>
                                          </p:spTgt>
                                        </p:tgtEl>
                                        <p:attrNameLst>
                                          <p:attrName>ppt_x</p:attrName>
                                        </p:attrNameLst>
                                      </p:cBhvr>
                                      <p:tavLst>
                                        <p:tav tm="0">
                                          <p:val>
                                            <p:strVal val="ppt_x"/>
                                          </p:val>
                                        </p:tav>
                                        <p:tav tm="100000">
                                          <p:val>
                                            <p:strVal val="ppt_x"/>
                                          </p:val>
                                        </p:tav>
                                      </p:tavLst>
                                    </p:anim>
                                    <p:anim calcmode="lin" valueType="num">
                                      <p:cBhvr additive="base">
                                        <p:cTn id="109" dur="500"/>
                                        <p:tgtEl>
                                          <p:spTgt spid="3">
                                            <p:graphicEl>
                                              <a:dgm id="{88B26E54-1E7E-4CFD-8256-B343ADACE709}"/>
                                            </p:graphicEl>
                                          </p:spTgt>
                                        </p:tgtEl>
                                        <p:attrNameLst>
                                          <p:attrName>ppt_y</p:attrName>
                                        </p:attrNameLst>
                                      </p:cBhvr>
                                      <p:tavLst>
                                        <p:tav tm="0">
                                          <p:val>
                                            <p:strVal val="ppt_y"/>
                                          </p:val>
                                        </p:tav>
                                        <p:tav tm="100000">
                                          <p:val>
                                            <p:strVal val="1+ppt_h/2"/>
                                          </p:val>
                                        </p:tav>
                                      </p:tavLst>
                                    </p:anim>
                                    <p:set>
                                      <p:cBhvr>
                                        <p:cTn id="110" dur="1" fill="hold">
                                          <p:stCondLst>
                                            <p:cond delay="499"/>
                                          </p:stCondLst>
                                        </p:cTn>
                                        <p:tgtEl>
                                          <p:spTgt spid="3">
                                            <p:graphicEl>
                                              <a:dgm id="{88B26E54-1E7E-4CFD-8256-B343ADACE709}"/>
                                            </p:graphicEl>
                                          </p:spTgt>
                                        </p:tgtEl>
                                        <p:attrNameLst>
                                          <p:attrName>style.visibility</p:attrName>
                                        </p:attrNameLst>
                                      </p:cBhvr>
                                      <p:to>
                                        <p:strVal val="hidden"/>
                                      </p:to>
                                    </p:set>
                                  </p:childTnLst>
                                </p:cTn>
                              </p:par>
                            </p:childTnLst>
                          </p:cTn>
                        </p:par>
                        <p:par>
                          <p:cTn id="111" fill="hold">
                            <p:stCondLst>
                              <p:cond delay="3500"/>
                            </p:stCondLst>
                            <p:childTnLst>
                              <p:par>
                                <p:cTn id="112" presetID="2" presetClass="exit" presetSubtype="4" fill="hold" grpId="0" nodeType="afterEffect">
                                  <p:stCondLst>
                                    <p:cond delay="0"/>
                                  </p:stCondLst>
                                  <p:childTnLst>
                                    <p:anim calcmode="lin" valueType="num">
                                      <p:cBhvr additive="base">
                                        <p:cTn id="113" dur="500"/>
                                        <p:tgtEl>
                                          <p:spTgt spid="3">
                                            <p:graphicEl>
                                              <a:dgm id="{F685D3E5-1CBF-4A40-BF9E-BEB597D08F11}"/>
                                            </p:graphicEl>
                                          </p:spTgt>
                                        </p:tgtEl>
                                        <p:attrNameLst>
                                          <p:attrName>ppt_x</p:attrName>
                                        </p:attrNameLst>
                                      </p:cBhvr>
                                      <p:tavLst>
                                        <p:tav tm="0">
                                          <p:val>
                                            <p:strVal val="ppt_x"/>
                                          </p:val>
                                        </p:tav>
                                        <p:tav tm="100000">
                                          <p:val>
                                            <p:strVal val="ppt_x"/>
                                          </p:val>
                                        </p:tav>
                                      </p:tavLst>
                                    </p:anim>
                                    <p:anim calcmode="lin" valueType="num">
                                      <p:cBhvr additive="base">
                                        <p:cTn id="114" dur="500"/>
                                        <p:tgtEl>
                                          <p:spTgt spid="3">
                                            <p:graphicEl>
                                              <a:dgm id="{F685D3E5-1CBF-4A40-BF9E-BEB597D08F11}"/>
                                            </p:graphicEl>
                                          </p:spTgt>
                                        </p:tgtEl>
                                        <p:attrNameLst>
                                          <p:attrName>ppt_y</p:attrName>
                                        </p:attrNameLst>
                                      </p:cBhvr>
                                      <p:tavLst>
                                        <p:tav tm="0">
                                          <p:val>
                                            <p:strVal val="ppt_y"/>
                                          </p:val>
                                        </p:tav>
                                        <p:tav tm="100000">
                                          <p:val>
                                            <p:strVal val="1+ppt_h/2"/>
                                          </p:val>
                                        </p:tav>
                                      </p:tavLst>
                                    </p:anim>
                                    <p:set>
                                      <p:cBhvr>
                                        <p:cTn id="115" dur="1" fill="hold">
                                          <p:stCondLst>
                                            <p:cond delay="499"/>
                                          </p:stCondLst>
                                        </p:cTn>
                                        <p:tgtEl>
                                          <p:spTgt spid="3">
                                            <p:graphicEl>
                                              <a:dgm id="{F685D3E5-1CBF-4A40-BF9E-BEB597D08F11}"/>
                                            </p:graphicEl>
                                          </p:spTgt>
                                        </p:tgtEl>
                                        <p:attrNameLst>
                                          <p:attrName>style.visibility</p:attrName>
                                        </p:attrNameLst>
                                      </p:cBhvr>
                                      <p:to>
                                        <p:strVal val="hidden"/>
                                      </p:to>
                                    </p:set>
                                  </p:childTnLst>
                                </p:cTn>
                              </p:par>
                            </p:childTnLst>
                          </p:cTn>
                        </p:par>
                        <p:par>
                          <p:cTn id="116" fill="hold">
                            <p:stCondLst>
                              <p:cond delay="4000"/>
                            </p:stCondLst>
                            <p:childTnLst>
                              <p:par>
                                <p:cTn id="117" presetID="2" presetClass="exit" presetSubtype="4" fill="hold" grpId="0" nodeType="afterEffect">
                                  <p:stCondLst>
                                    <p:cond delay="0"/>
                                  </p:stCondLst>
                                  <p:childTnLst>
                                    <p:anim calcmode="lin" valueType="num">
                                      <p:cBhvr additive="base">
                                        <p:cTn id="118" dur="500"/>
                                        <p:tgtEl>
                                          <p:spTgt spid="3">
                                            <p:graphicEl>
                                              <a:dgm id="{3F3B7075-9DBC-49F1-850A-CE7E63D617A9}"/>
                                            </p:graphicEl>
                                          </p:spTgt>
                                        </p:tgtEl>
                                        <p:attrNameLst>
                                          <p:attrName>ppt_x</p:attrName>
                                        </p:attrNameLst>
                                      </p:cBhvr>
                                      <p:tavLst>
                                        <p:tav tm="0">
                                          <p:val>
                                            <p:strVal val="ppt_x"/>
                                          </p:val>
                                        </p:tav>
                                        <p:tav tm="100000">
                                          <p:val>
                                            <p:strVal val="ppt_x"/>
                                          </p:val>
                                        </p:tav>
                                      </p:tavLst>
                                    </p:anim>
                                    <p:anim calcmode="lin" valueType="num">
                                      <p:cBhvr additive="base">
                                        <p:cTn id="119" dur="500"/>
                                        <p:tgtEl>
                                          <p:spTgt spid="3">
                                            <p:graphicEl>
                                              <a:dgm id="{3F3B7075-9DBC-49F1-850A-CE7E63D617A9}"/>
                                            </p:graphicEl>
                                          </p:spTgt>
                                        </p:tgtEl>
                                        <p:attrNameLst>
                                          <p:attrName>ppt_y</p:attrName>
                                        </p:attrNameLst>
                                      </p:cBhvr>
                                      <p:tavLst>
                                        <p:tav tm="0">
                                          <p:val>
                                            <p:strVal val="ppt_y"/>
                                          </p:val>
                                        </p:tav>
                                        <p:tav tm="100000">
                                          <p:val>
                                            <p:strVal val="1+ppt_h/2"/>
                                          </p:val>
                                        </p:tav>
                                      </p:tavLst>
                                    </p:anim>
                                    <p:set>
                                      <p:cBhvr>
                                        <p:cTn id="120" dur="1" fill="hold">
                                          <p:stCondLst>
                                            <p:cond delay="499"/>
                                          </p:stCondLst>
                                        </p:cTn>
                                        <p:tgtEl>
                                          <p:spTgt spid="3">
                                            <p:graphicEl>
                                              <a:dgm id="{3F3B7075-9DBC-49F1-850A-CE7E63D617A9}"/>
                                            </p:graphicEl>
                                          </p:spTgt>
                                        </p:tgtEl>
                                        <p:attrNameLst>
                                          <p:attrName>style.visibility</p:attrName>
                                        </p:attrNameLst>
                                      </p:cBhvr>
                                      <p:to>
                                        <p:strVal val="hidden"/>
                                      </p:to>
                                    </p:set>
                                  </p:childTnLst>
                                </p:cTn>
                              </p:par>
                            </p:childTnLst>
                          </p:cTn>
                        </p:par>
                        <p:par>
                          <p:cTn id="121" fill="hold">
                            <p:stCondLst>
                              <p:cond delay="4500"/>
                            </p:stCondLst>
                            <p:childTnLst>
                              <p:par>
                                <p:cTn id="122" presetID="2" presetClass="exit" presetSubtype="4" fill="hold" grpId="0" nodeType="afterEffect">
                                  <p:stCondLst>
                                    <p:cond delay="0"/>
                                  </p:stCondLst>
                                  <p:childTnLst>
                                    <p:anim calcmode="lin" valueType="num">
                                      <p:cBhvr additive="base">
                                        <p:cTn id="123" dur="500"/>
                                        <p:tgtEl>
                                          <p:spTgt spid="3">
                                            <p:graphicEl>
                                              <a:dgm id="{16558EAF-17D8-4DD3-90BC-8740717628E2}"/>
                                            </p:graphicEl>
                                          </p:spTgt>
                                        </p:tgtEl>
                                        <p:attrNameLst>
                                          <p:attrName>ppt_x</p:attrName>
                                        </p:attrNameLst>
                                      </p:cBhvr>
                                      <p:tavLst>
                                        <p:tav tm="0">
                                          <p:val>
                                            <p:strVal val="ppt_x"/>
                                          </p:val>
                                        </p:tav>
                                        <p:tav tm="100000">
                                          <p:val>
                                            <p:strVal val="ppt_x"/>
                                          </p:val>
                                        </p:tav>
                                      </p:tavLst>
                                    </p:anim>
                                    <p:anim calcmode="lin" valueType="num">
                                      <p:cBhvr additive="base">
                                        <p:cTn id="124" dur="500"/>
                                        <p:tgtEl>
                                          <p:spTgt spid="3">
                                            <p:graphicEl>
                                              <a:dgm id="{16558EAF-17D8-4DD3-90BC-8740717628E2}"/>
                                            </p:graphicEl>
                                          </p:spTgt>
                                        </p:tgtEl>
                                        <p:attrNameLst>
                                          <p:attrName>ppt_y</p:attrName>
                                        </p:attrNameLst>
                                      </p:cBhvr>
                                      <p:tavLst>
                                        <p:tav tm="0">
                                          <p:val>
                                            <p:strVal val="ppt_y"/>
                                          </p:val>
                                        </p:tav>
                                        <p:tav tm="100000">
                                          <p:val>
                                            <p:strVal val="1+ppt_h/2"/>
                                          </p:val>
                                        </p:tav>
                                      </p:tavLst>
                                    </p:anim>
                                    <p:set>
                                      <p:cBhvr>
                                        <p:cTn id="125" dur="1" fill="hold">
                                          <p:stCondLst>
                                            <p:cond delay="499"/>
                                          </p:stCondLst>
                                        </p:cTn>
                                        <p:tgtEl>
                                          <p:spTgt spid="3">
                                            <p:graphicEl>
                                              <a:dgm id="{16558EAF-17D8-4DD3-90BC-8740717628E2}"/>
                                            </p:graphicEl>
                                          </p:spTgt>
                                        </p:tgtEl>
                                        <p:attrNameLst>
                                          <p:attrName>style.visibility</p:attrName>
                                        </p:attrNameLst>
                                      </p:cBhvr>
                                      <p:to>
                                        <p:strVal val="hidden"/>
                                      </p:to>
                                    </p:set>
                                  </p:childTnLst>
                                </p:cTn>
                              </p:par>
                            </p:childTnLst>
                          </p:cTn>
                        </p:par>
                        <p:par>
                          <p:cTn id="126" fill="hold">
                            <p:stCondLst>
                              <p:cond delay="5000"/>
                            </p:stCondLst>
                            <p:childTnLst>
                              <p:par>
                                <p:cTn id="127" presetID="2" presetClass="exit" presetSubtype="4" fill="hold" grpId="0" nodeType="afterEffect">
                                  <p:stCondLst>
                                    <p:cond delay="0"/>
                                  </p:stCondLst>
                                  <p:childTnLst>
                                    <p:anim calcmode="lin" valueType="num">
                                      <p:cBhvr additive="base">
                                        <p:cTn id="128" dur="500"/>
                                        <p:tgtEl>
                                          <p:spTgt spid="3">
                                            <p:graphicEl>
                                              <a:dgm id="{2F4439F9-4120-4BE9-ACAA-B8EBEB254AAA}"/>
                                            </p:graphicEl>
                                          </p:spTgt>
                                        </p:tgtEl>
                                        <p:attrNameLst>
                                          <p:attrName>ppt_x</p:attrName>
                                        </p:attrNameLst>
                                      </p:cBhvr>
                                      <p:tavLst>
                                        <p:tav tm="0">
                                          <p:val>
                                            <p:strVal val="ppt_x"/>
                                          </p:val>
                                        </p:tav>
                                        <p:tav tm="100000">
                                          <p:val>
                                            <p:strVal val="ppt_x"/>
                                          </p:val>
                                        </p:tav>
                                      </p:tavLst>
                                    </p:anim>
                                    <p:anim calcmode="lin" valueType="num">
                                      <p:cBhvr additive="base">
                                        <p:cTn id="129" dur="500"/>
                                        <p:tgtEl>
                                          <p:spTgt spid="3">
                                            <p:graphicEl>
                                              <a:dgm id="{2F4439F9-4120-4BE9-ACAA-B8EBEB254AAA}"/>
                                            </p:graphicEl>
                                          </p:spTgt>
                                        </p:tgtEl>
                                        <p:attrNameLst>
                                          <p:attrName>ppt_y</p:attrName>
                                        </p:attrNameLst>
                                      </p:cBhvr>
                                      <p:tavLst>
                                        <p:tav tm="0">
                                          <p:val>
                                            <p:strVal val="ppt_y"/>
                                          </p:val>
                                        </p:tav>
                                        <p:tav tm="100000">
                                          <p:val>
                                            <p:strVal val="1+ppt_h/2"/>
                                          </p:val>
                                        </p:tav>
                                      </p:tavLst>
                                    </p:anim>
                                    <p:set>
                                      <p:cBhvr>
                                        <p:cTn id="130" dur="1" fill="hold">
                                          <p:stCondLst>
                                            <p:cond delay="499"/>
                                          </p:stCondLst>
                                        </p:cTn>
                                        <p:tgtEl>
                                          <p:spTgt spid="3">
                                            <p:graphicEl>
                                              <a:dgm id="{2F4439F9-4120-4BE9-ACAA-B8EBEB254AAA}"/>
                                            </p:graphicEl>
                                          </p:spTgt>
                                        </p:tgtEl>
                                        <p:attrNameLst>
                                          <p:attrName>style.visibility</p:attrName>
                                        </p:attrNameLst>
                                      </p:cBhvr>
                                      <p:to>
                                        <p:strVal val="hidden"/>
                                      </p:to>
                                    </p:set>
                                  </p:childTnLst>
                                </p:cTn>
                              </p:par>
                            </p:childTnLst>
                          </p:cTn>
                        </p:par>
                        <p:par>
                          <p:cTn id="131" fill="hold">
                            <p:stCondLst>
                              <p:cond delay="5500"/>
                            </p:stCondLst>
                            <p:childTnLst>
                              <p:par>
                                <p:cTn id="132" presetID="2" presetClass="exit" presetSubtype="4" fill="hold" grpId="0" nodeType="afterEffect">
                                  <p:stCondLst>
                                    <p:cond delay="0"/>
                                  </p:stCondLst>
                                  <p:childTnLst>
                                    <p:anim calcmode="lin" valueType="num">
                                      <p:cBhvr additive="base">
                                        <p:cTn id="133" dur="500"/>
                                        <p:tgtEl>
                                          <p:spTgt spid="3">
                                            <p:graphicEl>
                                              <a:dgm id="{0923491F-BBE4-4703-B406-FA2C88AD6E38}"/>
                                            </p:graphicEl>
                                          </p:spTgt>
                                        </p:tgtEl>
                                        <p:attrNameLst>
                                          <p:attrName>ppt_x</p:attrName>
                                        </p:attrNameLst>
                                      </p:cBhvr>
                                      <p:tavLst>
                                        <p:tav tm="0">
                                          <p:val>
                                            <p:strVal val="ppt_x"/>
                                          </p:val>
                                        </p:tav>
                                        <p:tav tm="100000">
                                          <p:val>
                                            <p:strVal val="ppt_x"/>
                                          </p:val>
                                        </p:tav>
                                      </p:tavLst>
                                    </p:anim>
                                    <p:anim calcmode="lin" valueType="num">
                                      <p:cBhvr additive="base">
                                        <p:cTn id="134" dur="500"/>
                                        <p:tgtEl>
                                          <p:spTgt spid="3">
                                            <p:graphicEl>
                                              <a:dgm id="{0923491F-BBE4-4703-B406-FA2C88AD6E38}"/>
                                            </p:graphicEl>
                                          </p:spTgt>
                                        </p:tgtEl>
                                        <p:attrNameLst>
                                          <p:attrName>ppt_y</p:attrName>
                                        </p:attrNameLst>
                                      </p:cBhvr>
                                      <p:tavLst>
                                        <p:tav tm="0">
                                          <p:val>
                                            <p:strVal val="ppt_y"/>
                                          </p:val>
                                        </p:tav>
                                        <p:tav tm="100000">
                                          <p:val>
                                            <p:strVal val="1+ppt_h/2"/>
                                          </p:val>
                                        </p:tav>
                                      </p:tavLst>
                                    </p:anim>
                                    <p:set>
                                      <p:cBhvr>
                                        <p:cTn id="135" dur="1" fill="hold">
                                          <p:stCondLst>
                                            <p:cond delay="499"/>
                                          </p:stCondLst>
                                        </p:cTn>
                                        <p:tgtEl>
                                          <p:spTgt spid="3">
                                            <p:graphicEl>
                                              <a:dgm id="{0923491F-BBE4-4703-B406-FA2C88AD6E38}"/>
                                            </p:graphicEl>
                                          </p:spTgt>
                                        </p:tgtEl>
                                        <p:attrNameLst>
                                          <p:attrName>style.visibility</p:attrName>
                                        </p:attrNameLst>
                                      </p:cBhvr>
                                      <p:to>
                                        <p:strVal val="hidden"/>
                                      </p:to>
                                    </p:set>
                                  </p:childTnLst>
                                </p:cTn>
                              </p:par>
                            </p:childTnLst>
                          </p:cTn>
                        </p:par>
                        <p:par>
                          <p:cTn id="136" fill="hold">
                            <p:stCondLst>
                              <p:cond delay="6000"/>
                            </p:stCondLst>
                            <p:childTnLst>
                              <p:par>
                                <p:cTn id="137" presetID="2" presetClass="entr" presetSubtype="4" fill="hold" nodeType="afterEffect">
                                  <p:stCondLst>
                                    <p:cond delay="0"/>
                                  </p:stCondLst>
                                  <p:childTnLst>
                                    <p:set>
                                      <p:cBhvr>
                                        <p:cTn id="138" dur="1" fill="hold">
                                          <p:stCondLst>
                                            <p:cond delay="0"/>
                                          </p:stCondLst>
                                        </p:cTn>
                                        <p:tgtEl>
                                          <p:spTgt spid="2"/>
                                        </p:tgtEl>
                                        <p:attrNameLst>
                                          <p:attrName>style.visibility</p:attrName>
                                        </p:attrNameLst>
                                      </p:cBhvr>
                                      <p:to>
                                        <p:strVal val="visible"/>
                                      </p:to>
                                    </p:set>
                                    <p:anim calcmode="lin" valueType="num">
                                      <p:cBhvr additive="base">
                                        <p:cTn id="139" dur="500" fill="hold"/>
                                        <p:tgtEl>
                                          <p:spTgt spid="2"/>
                                        </p:tgtEl>
                                        <p:attrNameLst>
                                          <p:attrName>ppt_x</p:attrName>
                                        </p:attrNameLst>
                                      </p:cBhvr>
                                      <p:tavLst>
                                        <p:tav tm="0">
                                          <p:val>
                                            <p:strVal val="#ppt_x"/>
                                          </p:val>
                                        </p:tav>
                                        <p:tav tm="100000">
                                          <p:val>
                                            <p:strVal val="#ppt_x"/>
                                          </p:val>
                                        </p:tav>
                                      </p:tavLst>
                                    </p:anim>
                                    <p:anim calcmode="lin" valueType="num">
                                      <p:cBhvr additive="base">
                                        <p:cTn id="1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nodeType="clickEffect">
                                  <p:stCondLst>
                                    <p:cond delay="0"/>
                                  </p:stCondLst>
                                  <p:childTnLst>
                                    <p:animEffect transition="out" filter="fade">
                                      <p:cBhvr>
                                        <p:cTn id="144" dur="500"/>
                                        <p:tgtEl>
                                          <p:spTgt spid="2"/>
                                        </p:tgtEl>
                                      </p:cBhvr>
                                    </p:animEffect>
                                    <p:set>
                                      <p:cBhvr>
                                        <p:cTn id="145" dur="1" fill="hold">
                                          <p:stCondLst>
                                            <p:cond delay="499"/>
                                          </p:stCondLst>
                                        </p:cTn>
                                        <p:tgtEl>
                                          <p:spTgt spid="2"/>
                                        </p:tgtEl>
                                        <p:attrNameLst>
                                          <p:attrName>style.visibility</p:attrName>
                                        </p:attrNameLst>
                                      </p:cBhvr>
                                      <p:to>
                                        <p:strVal val="hidden"/>
                                      </p:to>
                                    </p:set>
                                  </p:childTnLst>
                                </p:cTn>
                              </p:par>
                            </p:childTnLst>
                          </p:cTn>
                        </p:par>
                        <p:par>
                          <p:cTn id="146" fill="hold">
                            <p:stCondLst>
                              <p:cond delay="500"/>
                            </p:stCondLst>
                            <p:childTnLst>
                              <p:par>
                                <p:cTn id="147" presetID="2" presetClass="entr" presetSubtype="4" fill="hold" nodeType="afterEffect">
                                  <p:stCondLst>
                                    <p:cond delay="0"/>
                                  </p:stCondLst>
                                  <p:childTnLst>
                                    <p:set>
                                      <p:cBhvr>
                                        <p:cTn id="148" dur="1" fill="hold">
                                          <p:stCondLst>
                                            <p:cond delay="0"/>
                                          </p:stCondLst>
                                        </p:cTn>
                                        <p:tgtEl>
                                          <p:spTgt spid="5"/>
                                        </p:tgtEl>
                                        <p:attrNameLst>
                                          <p:attrName>style.visibility</p:attrName>
                                        </p:attrNameLst>
                                      </p:cBhvr>
                                      <p:to>
                                        <p:strVal val="visible"/>
                                      </p:to>
                                    </p:set>
                                    <p:anim calcmode="lin" valueType="num">
                                      <p:cBhvr additive="base">
                                        <p:cTn id="149" dur="500" fill="hold"/>
                                        <p:tgtEl>
                                          <p:spTgt spid="5"/>
                                        </p:tgtEl>
                                        <p:attrNameLst>
                                          <p:attrName>ppt_x</p:attrName>
                                        </p:attrNameLst>
                                      </p:cBhvr>
                                      <p:tavLst>
                                        <p:tav tm="0">
                                          <p:val>
                                            <p:strVal val="#ppt_x"/>
                                          </p:val>
                                        </p:tav>
                                        <p:tav tm="100000">
                                          <p:val>
                                            <p:strVal val="#ppt_x"/>
                                          </p:val>
                                        </p:tav>
                                      </p:tavLst>
                                    </p:anim>
                                    <p:anim calcmode="lin" valueType="num">
                                      <p:cBhvr additive="base">
                                        <p:cTn id="1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6"/>
                                        </p:tgtEl>
                                        <p:attrNameLst>
                                          <p:attrName>style.visibility</p:attrName>
                                        </p:attrNameLst>
                                      </p:cBhvr>
                                      <p:to>
                                        <p:strVal val="visible"/>
                                      </p:to>
                                    </p:set>
                                    <p:anim calcmode="lin" valueType="num">
                                      <p:cBhvr additive="base">
                                        <p:cTn id="155" dur="500" fill="hold"/>
                                        <p:tgtEl>
                                          <p:spTgt spid="6"/>
                                        </p:tgtEl>
                                        <p:attrNameLst>
                                          <p:attrName>ppt_x</p:attrName>
                                        </p:attrNameLst>
                                      </p:cBhvr>
                                      <p:tavLst>
                                        <p:tav tm="0">
                                          <p:val>
                                            <p:strVal val="#ppt_x"/>
                                          </p:val>
                                        </p:tav>
                                        <p:tav tm="100000">
                                          <p:val>
                                            <p:strVal val="#ppt_x"/>
                                          </p:val>
                                        </p:tav>
                                      </p:tavLst>
                                    </p:anim>
                                    <p:anim calcmode="lin" valueType="num">
                                      <p:cBhvr additive="base">
                                        <p:cTn id="1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3" grpI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1125502"/>
          </a:xfrm>
        </p:spPr>
        <p:txBody>
          <a:bodyPr/>
          <a:lstStyle/>
          <a:p>
            <a:r>
              <a:rPr lang="es-NI" b="1" dirty="0"/>
              <a:t>Funciones de Error – Bloque CATCH</a:t>
            </a:r>
            <a:br>
              <a:rPr lang="es-NI" b="1" dirty="0"/>
            </a:br>
            <a:r>
              <a:rPr lang="es-NI" b="1" dirty="0"/>
              <a:t>Observaciones</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686706904"/>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1056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
                                            <p:graphicEl>
                                              <a:dgm id="{2E103908-0CC6-47E9-BDD3-831F56952C20}"/>
                                            </p:graphicEl>
                                          </p:spTgt>
                                        </p:tgtEl>
                                        <p:attrNameLst>
                                          <p:attrName>style.visibility</p:attrName>
                                        </p:attrNameLst>
                                      </p:cBhvr>
                                      <p:to>
                                        <p:strVal val="visible"/>
                                      </p:to>
                                    </p:set>
                                    <p:anim calcmode="lin" valueType="num">
                                      <p:cBhvr additive="base">
                                        <p:cTn id="7" dur="500" fill="hold"/>
                                        <p:tgtEl>
                                          <p:spTgt spid="3">
                                            <p:graphicEl>
                                              <a:dgm id="{2E103908-0CC6-47E9-BDD3-831F56952C20}"/>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2E103908-0CC6-47E9-BDD3-831F56952C20}"/>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3">
                                            <p:graphicEl>
                                              <a:dgm id="{56AE000B-8194-49B6-B524-7781D2788A10}"/>
                                            </p:graphicEl>
                                          </p:spTgt>
                                        </p:tgtEl>
                                        <p:attrNameLst>
                                          <p:attrName>style.visibility</p:attrName>
                                        </p:attrNameLst>
                                      </p:cBhvr>
                                      <p:to>
                                        <p:strVal val="visible"/>
                                      </p:to>
                                    </p:set>
                                    <p:anim calcmode="lin" valueType="num">
                                      <p:cBhvr additive="base">
                                        <p:cTn id="13" dur="500" fill="hold"/>
                                        <p:tgtEl>
                                          <p:spTgt spid="3">
                                            <p:graphicEl>
                                              <a:dgm id="{56AE000B-8194-49B6-B524-7781D2788A10}"/>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56AE000B-8194-49B6-B524-7781D2788A10}"/>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3">
                                            <p:graphicEl>
                                              <a:dgm id="{15EDDF4A-00F9-4729-9276-1174826997A4}"/>
                                            </p:graphicEl>
                                          </p:spTgt>
                                        </p:tgtEl>
                                        <p:attrNameLst>
                                          <p:attrName>style.visibility</p:attrName>
                                        </p:attrNameLst>
                                      </p:cBhvr>
                                      <p:to>
                                        <p:strVal val="visible"/>
                                      </p:to>
                                    </p:set>
                                    <p:anim calcmode="lin" valueType="num">
                                      <p:cBhvr additive="base">
                                        <p:cTn id="19" dur="500" fill="hold"/>
                                        <p:tgtEl>
                                          <p:spTgt spid="3">
                                            <p:graphicEl>
                                              <a:dgm id="{15EDDF4A-00F9-4729-9276-1174826997A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15EDDF4A-00F9-4729-9276-1174826997A4}"/>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
                                            <p:graphicEl>
                                              <a:dgm id="{EB4B85A6-FC10-4E84-A61B-77E618700B5D}"/>
                                            </p:graphicEl>
                                          </p:spTgt>
                                        </p:tgtEl>
                                        <p:attrNameLst>
                                          <p:attrName>style.visibility</p:attrName>
                                        </p:attrNameLst>
                                      </p:cBhvr>
                                      <p:to>
                                        <p:strVal val="visible"/>
                                      </p:to>
                                    </p:set>
                                    <p:anim calcmode="lin" valueType="num">
                                      <p:cBhvr additive="base">
                                        <p:cTn id="25" dur="500" fill="hold"/>
                                        <p:tgtEl>
                                          <p:spTgt spid="3">
                                            <p:graphicEl>
                                              <a:dgm id="{EB4B85A6-FC10-4E84-A61B-77E618700B5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EB4B85A6-FC10-4E84-A61B-77E618700B5D}"/>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
                                            <p:graphicEl>
                                              <a:dgm id="{F0E7D6E7-0894-4049-B16E-3F0D79F1A841}"/>
                                            </p:graphicEl>
                                          </p:spTgt>
                                        </p:tgtEl>
                                        <p:attrNameLst>
                                          <p:attrName>style.visibility</p:attrName>
                                        </p:attrNameLst>
                                      </p:cBhvr>
                                      <p:to>
                                        <p:strVal val="visible"/>
                                      </p:to>
                                    </p:set>
                                    <p:anim calcmode="lin" valueType="num">
                                      <p:cBhvr additive="base">
                                        <p:cTn id="31" dur="500" fill="hold"/>
                                        <p:tgtEl>
                                          <p:spTgt spid="3">
                                            <p:graphicEl>
                                              <a:dgm id="{F0E7D6E7-0894-4049-B16E-3F0D79F1A841}"/>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graphicEl>
                                              <a:dgm id="{F0E7D6E7-0894-4049-B16E-3F0D79F1A841}"/>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graphicEl>
                                              <a:dgm id="{382B8855-0CEB-4073-B9CF-9D611FF2FD70}"/>
                                            </p:graphicEl>
                                          </p:spTgt>
                                        </p:tgtEl>
                                        <p:attrNameLst>
                                          <p:attrName>style.visibility</p:attrName>
                                        </p:attrNameLst>
                                      </p:cBhvr>
                                      <p:to>
                                        <p:strVal val="visible"/>
                                      </p:to>
                                    </p:set>
                                    <p:anim calcmode="lin" valueType="num">
                                      <p:cBhvr additive="base">
                                        <p:cTn id="37" dur="500" fill="hold"/>
                                        <p:tgtEl>
                                          <p:spTgt spid="3">
                                            <p:graphicEl>
                                              <a:dgm id="{382B8855-0CEB-4073-B9CF-9D611FF2FD7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graphicEl>
                                              <a:dgm id="{382B8855-0CEB-4073-B9CF-9D611FF2FD70}"/>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3">
                                            <p:graphicEl>
                                              <a:dgm id="{2E103908-0CC6-47E9-BDD3-831F56952C20}"/>
                                            </p:graphicEl>
                                          </p:spTgt>
                                        </p:tgtEl>
                                        <p:attrNameLst>
                                          <p:attrName>ppt_x</p:attrName>
                                        </p:attrNameLst>
                                      </p:cBhvr>
                                      <p:tavLst>
                                        <p:tav tm="0">
                                          <p:val>
                                            <p:strVal val="ppt_x"/>
                                          </p:val>
                                        </p:tav>
                                        <p:tav tm="100000">
                                          <p:val>
                                            <p:strVal val="ppt_x"/>
                                          </p:val>
                                        </p:tav>
                                      </p:tavLst>
                                    </p:anim>
                                    <p:anim calcmode="lin" valueType="num">
                                      <p:cBhvr additive="base">
                                        <p:cTn id="43" dur="500"/>
                                        <p:tgtEl>
                                          <p:spTgt spid="3">
                                            <p:graphicEl>
                                              <a:dgm id="{2E103908-0CC6-47E9-BDD3-831F56952C20}"/>
                                            </p:graphic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graphicEl>
                                              <a:dgm id="{2E103908-0CC6-47E9-BDD3-831F56952C20}"/>
                                            </p:graphic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3">
                                            <p:graphicEl>
                                              <a:dgm id="{56AE000B-8194-49B6-B524-7781D2788A10}"/>
                                            </p:graphicEl>
                                          </p:spTgt>
                                        </p:tgtEl>
                                        <p:attrNameLst>
                                          <p:attrName>ppt_x</p:attrName>
                                        </p:attrNameLst>
                                      </p:cBhvr>
                                      <p:tavLst>
                                        <p:tav tm="0">
                                          <p:val>
                                            <p:strVal val="ppt_x"/>
                                          </p:val>
                                        </p:tav>
                                        <p:tav tm="100000">
                                          <p:val>
                                            <p:strVal val="ppt_x"/>
                                          </p:val>
                                        </p:tav>
                                      </p:tavLst>
                                    </p:anim>
                                    <p:anim calcmode="lin" valueType="num">
                                      <p:cBhvr additive="base">
                                        <p:cTn id="49" dur="500"/>
                                        <p:tgtEl>
                                          <p:spTgt spid="3">
                                            <p:graphicEl>
                                              <a:dgm id="{56AE000B-8194-49B6-B524-7781D2788A10}"/>
                                            </p:graphic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3">
                                            <p:graphicEl>
                                              <a:dgm id="{56AE000B-8194-49B6-B524-7781D2788A10}"/>
                                            </p:graphic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3">
                                            <p:graphicEl>
                                              <a:dgm id="{15EDDF4A-00F9-4729-9276-1174826997A4}"/>
                                            </p:graphicEl>
                                          </p:spTgt>
                                        </p:tgtEl>
                                        <p:attrNameLst>
                                          <p:attrName>ppt_x</p:attrName>
                                        </p:attrNameLst>
                                      </p:cBhvr>
                                      <p:tavLst>
                                        <p:tav tm="0">
                                          <p:val>
                                            <p:strVal val="ppt_x"/>
                                          </p:val>
                                        </p:tav>
                                        <p:tav tm="100000">
                                          <p:val>
                                            <p:strVal val="ppt_x"/>
                                          </p:val>
                                        </p:tav>
                                      </p:tavLst>
                                    </p:anim>
                                    <p:anim calcmode="lin" valueType="num">
                                      <p:cBhvr additive="base">
                                        <p:cTn id="55" dur="500"/>
                                        <p:tgtEl>
                                          <p:spTgt spid="3">
                                            <p:graphicEl>
                                              <a:dgm id="{15EDDF4A-00F9-4729-9276-1174826997A4}"/>
                                            </p:graphic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3">
                                            <p:graphicEl>
                                              <a:dgm id="{15EDDF4A-00F9-4729-9276-1174826997A4}"/>
                                            </p:graphic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3">
                                            <p:graphicEl>
                                              <a:dgm id="{EB4B85A6-FC10-4E84-A61B-77E618700B5D}"/>
                                            </p:graphicEl>
                                          </p:spTgt>
                                        </p:tgtEl>
                                        <p:attrNameLst>
                                          <p:attrName>ppt_x</p:attrName>
                                        </p:attrNameLst>
                                      </p:cBhvr>
                                      <p:tavLst>
                                        <p:tav tm="0">
                                          <p:val>
                                            <p:strVal val="ppt_x"/>
                                          </p:val>
                                        </p:tav>
                                        <p:tav tm="100000">
                                          <p:val>
                                            <p:strVal val="ppt_x"/>
                                          </p:val>
                                        </p:tav>
                                      </p:tavLst>
                                    </p:anim>
                                    <p:anim calcmode="lin" valueType="num">
                                      <p:cBhvr additive="base">
                                        <p:cTn id="61" dur="500"/>
                                        <p:tgtEl>
                                          <p:spTgt spid="3">
                                            <p:graphicEl>
                                              <a:dgm id="{EB4B85A6-FC10-4E84-A61B-77E618700B5D}"/>
                                            </p:graphic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3">
                                            <p:graphicEl>
                                              <a:dgm id="{EB4B85A6-FC10-4E84-A61B-77E618700B5D}"/>
                                            </p:graphic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3">
                                            <p:graphicEl>
                                              <a:dgm id="{F0E7D6E7-0894-4049-B16E-3F0D79F1A841}"/>
                                            </p:graphicEl>
                                          </p:spTgt>
                                        </p:tgtEl>
                                        <p:attrNameLst>
                                          <p:attrName>ppt_x</p:attrName>
                                        </p:attrNameLst>
                                      </p:cBhvr>
                                      <p:tavLst>
                                        <p:tav tm="0">
                                          <p:val>
                                            <p:strVal val="ppt_x"/>
                                          </p:val>
                                        </p:tav>
                                        <p:tav tm="100000">
                                          <p:val>
                                            <p:strVal val="ppt_x"/>
                                          </p:val>
                                        </p:tav>
                                      </p:tavLst>
                                    </p:anim>
                                    <p:anim calcmode="lin" valueType="num">
                                      <p:cBhvr additive="base">
                                        <p:cTn id="67" dur="500"/>
                                        <p:tgtEl>
                                          <p:spTgt spid="3">
                                            <p:graphicEl>
                                              <a:dgm id="{F0E7D6E7-0894-4049-B16E-3F0D79F1A841}"/>
                                            </p:graphic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3">
                                            <p:graphicEl>
                                              <a:dgm id="{F0E7D6E7-0894-4049-B16E-3F0D79F1A841}"/>
                                            </p:graphic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3">
                                            <p:graphicEl>
                                              <a:dgm id="{382B8855-0CEB-4073-B9CF-9D611FF2FD70}"/>
                                            </p:graphicEl>
                                          </p:spTgt>
                                        </p:tgtEl>
                                        <p:attrNameLst>
                                          <p:attrName>ppt_x</p:attrName>
                                        </p:attrNameLst>
                                      </p:cBhvr>
                                      <p:tavLst>
                                        <p:tav tm="0">
                                          <p:val>
                                            <p:strVal val="ppt_x"/>
                                          </p:val>
                                        </p:tav>
                                        <p:tav tm="100000">
                                          <p:val>
                                            <p:strVal val="ppt_x"/>
                                          </p:val>
                                        </p:tav>
                                      </p:tavLst>
                                    </p:anim>
                                    <p:anim calcmode="lin" valueType="num">
                                      <p:cBhvr additive="base">
                                        <p:cTn id="73" dur="500"/>
                                        <p:tgtEl>
                                          <p:spTgt spid="3">
                                            <p:graphicEl>
                                              <a:dgm id="{382B8855-0CEB-4073-B9CF-9D611FF2FD70}"/>
                                            </p:graphic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3">
                                            <p:graphicEl>
                                              <a:dgm id="{382B8855-0CEB-4073-B9CF-9D611FF2FD70}"/>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3" grpI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SET TRANSACTION</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4078165328"/>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800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8FDFF2AC-7870-4360-B671-353EA008DF82}"/>
                                            </p:graphicEl>
                                          </p:spTgt>
                                        </p:tgtEl>
                                        <p:attrNameLst>
                                          <p:attrName>style.visibility</p:attrName>
                                        </p:attrNameLst>
                                      </p:cBhvr>
                                      <p:to>
                                        <p:strVal val="visible"/>
                                      </p:to>
                                    </p:set>
                                    <p:anim calcmode="lin" valueType="num">
                                      <p:cBhvr additive="base">
                                        <p:cTn id="7" dur="500" fill="hold"/>
                                        <p:tgtEl>
                                          <p:spTgt spid="3">
                                            <p:graphicEl>
                                              <a:dgm id="{8FDFF2AC-7870-4360-B671-353EA008DF8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8FDFF2AC-7870-4360-B671-353EA008DF8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F9E3A917-8605-46D2-B598-601ED5E5B649}"/>
                                            </p:graphicEl>
                                          </p:spTgt>
                                        </p:tgtEl>
                                        <p:attrNameLst>
                                          <p:attrName>style.visibility</p:attrName>
                                        </p:attrNameLst>
                                      </p:cBhvr>
                                      <p:to>
                                        <p:strVal val="visible"/>
                                      </p:to>
                                    </p:set>
                                    <p:anim calcmode="lin" valueType="num">
                                      <p:cBhvr additive="base">
                                        <p:cTn id="13" dur="500" fill="hold"/>
                                        <p:tgtEl>
                                          <p:spTgt spid="3">
                                            <p:graphicEl>
                                              <a:dgm id="{F9E3A917-8605-46D2-B598-601ED5E5B649}"/>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F9E3A917-8605-46D2-B598-601ED5E5B649}"/>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6969F843-F0B6-48A8-87D6-151627AFCBE9}"/>
                                            </p:graphicEl>
                                          </p:spTgt>
                                        </p:tgtEl>
                                        <p:attrNameLst>
                                          <p:attrName>style.visibility</p:attrName>
                                        </p:attrNameLst>
                                      </p:cBhvr>
                                      <p:to>
                                        <p:strVal val="visible"/>
                                      </p:to>
                                    </p:set>
                                    <p:anim calcmode="lin" valueType="num">
                                      <p:cBhvr additive="base">
                                        <p:cTn id="19" dur="500" fill="hold"/>
                                        <p:tgtEl>
                                          <p:spTgt spid="3">
                                            <p:graphicEl>
                                              <a:dgm id="{6969F843-F0B6-48A8-87D6-151627AFCBE9}"/>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6969F843-F0B6-48A8-87D6-151627AFCBE9}"/>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B364C91A-C8F3-4978-BACD-B8E3AF741493}"/>
                                            </p:graphicEl>
                                          </p:spTgt>
                                        </p:tgtEl>
                                        <p:attrNameLst>
                                          <p:attrName>style.visibility</p:attrName>
                                        </p:attrNameLst>
                                      </p:cBhvr>
                                      <p:to>
                                        <p:strVal val="visible"/>
                                      </p:to>
                                    </p:set>
                                    <p:anim calcmode="lin" valueType="num">
                                      <p:cBhvr additive="base">
                                        <p:cTn id="25" dur="500" fill="hold"/>
                                        <p:tgtEl>
                                          <p:spTgt spid="3">
                                            <p:graphicEl>
                                              <a:dgm id="{B364C91A-C8F3-4978-BACD-B8E3AF741493}"/>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B364C91A-C8F3-4978-BACD-B8E3AF741493}"/>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38DF9700-B9FD-45DD-89B2-AD2238DCEFA2}"/>
                                            </p:graphicEl>
                                          </p:spTgt>
                                        </p:tgtEl>
                                        <p:attrNameLst>
                                          <p:attrName>style.visibility</p:attrName>
                                        </p:attrNameLst>
                                      </p:cBhvr>
                                      <p:to>
                                        <p:strVal val="visible"/>
                                      </p:to>
                                    </p:set>
                                    <p:anim calcmode="lin" valueType="num">
                                      <p:cBhvr additive="base">
                                        <p:cTn id="31" dur="500" fill="hold"/>
                                        <p:tgtEl>
                                          <p:spTgt spid="3">
                                            <p:graphicEl>
                                              <a:dgm id="{38DF9700-B9FD-45DD-89B2-AD2238DCEFA2}"/>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38DF9700-B9FD-45DD-89B2-AD2238DCEFA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ISOLATION LEVEL</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1853726406"/>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861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78E8E401-0F16-4805-B879-71ADDD93F318}"/>
                                            </p:graphicEl>
                                          </p:spTgt>
                                        </p:tgtEl>
                                        <p:attrNameLst>
                                          <p:attrName>style.visibility</p:attrName>
                                        </p:attrNameLst>
                                      </p:cBhvr>
                                      <p:to>
                                        <p:strVal val="visible"/>
                                      </p:to>
                                    </p:set>
                                    <p:anim calcmode="lin" valueType="num">
                                      <p:cBhvr additive="base">
                                        <p:cTn id="7" dur="500" fill="hold"/>
                                        <p:tgtEl>
                                          <p:spTgt spid="3">
                                            <p:graphicEl>
                                              <a:dgm id="{78E8E401-0F16-4805-B879-71ADDD93F318}"/>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78E8E401-0F16-4805-B879-71ADDD93F318}"/>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A0D01CA8-7398-4DF6-845B-303DEF0F49FF}"/>
                                            </p:graphicEl>
                                          </p:spTgt>
                                        </p:tgtEl>
                                        <p:attrNameLst>
                                          <p:attrName>style.visibility</p:attrName>
                                        </p:attrNameLst>
                                      </p:cBhvr>
                                      <p:to>
                                        <p:strVal val="visible"/>
                                      </p:to>
                                    </p:set>
                                    <p:anim calcmode="lin" valueType="num">
                                      <p:cBhvr additive="base">
                                        <p:cTn id="13" dur="500" fill="hold"/>
                                        <p:tgtEl>
                                          <p:spTgt spid="3">
                                            <p:graphicEl>
                                              <a:dgm id="{A0D01CA8-7398-4DF6-845B-303DEF0F49FF}"/>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A0D01CA8-7398-4DF6-845B-303DEF0F49FF}"/>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Pérdida de Datos (</a:t>
            </a:r>
            <a:r>
              <a:rPr lang="es-NI" dirty="0" err="1"/>
              <a:t>Loss</a:t>
            </a:r>
            <a:r>
              <a:rPr lang="es-NI" dirty="0"/>
              <a:t> Data)</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148861360"/>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2562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246A3896-EEC1-475B-B22A-1F0872B05CFF}"/>
                                            </p:graphicEl>
                                          </p:spTgt>
                                        </p:tgtEl>
                                        <p:attrNameLst>
                                          <p:attrName>style.visibility</p:attrName>
                                        </p:attrNameLst>
                                      </p:cBhvr>
                                      <p:to>
                                        <p:strVal val="visible"/>
                                      </p:to>
                                    </p:set>
                                    <p:anim calcmode="lin" valueType="num">
                                      <p:cBhvr additive="base">
                                        <p:cTn id="7" dur="500" fill="hold"/>
                                        <p:tgtEl>
                                          <p:spTgt spid="3">
                                            <p:graphicEl>
                                              <a:dgm id="{246A3896-EEC1-475B-B22A-1F0872B05CFF}"/>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246A3896-EEC1-475B-B22A-1F0872B05CFF}"/>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97D24554-D21F-49BB-94CA-C79B862D9593}"/>
                                            </p:graphicEl>
                                          </p:spTgt>
                                        </p:tgtEl>
                                        <p:attrNameLst>
                                          <p:attrName>style.visibility</p:attrName>
                                        </p:attrNameLst>
                                      </p:cBhvr>
                                      <p:to>
                                        <p:strVal val="visible"/>
                                      </p:to>
                                    </p:set>
                                    <p:anim calcmode="lin" valueType="num">
                                      <p:cBhvr additive="base">
                                        <p:cTn id="13" dur="500" fill="hold"/>
                                        <p:tgtEl>
                                          <p:spTgt spid="3">
                                            <p:graphicEl>
                                              <a:dgm id="{97D24554-D21F-49BB-94CA-C79B862D9593}"/>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97D24554-D21F-49BB-94CA-C79B862D9593}"/>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503C817E-642C-4F2C-95D3-E6035A13F9EA}"/>
                                            </p:graphicEl>
                                          </p:spTgt>
                                        </p:tgtEl>
                                        <p:attrNameLst>
                                          <p:attrName>style.visibility</p:attrName>
                                        </p:attrNameLst>
                                      </p:cBhvr>
                                      <p:to>
                                        <p:strVal val="visible"/>
                                      </p:to>
                                    </p:set>
                                    <p:anim calcmode="lin" valueType="num">
                                      <p:cBhvr additive="base">
                                        <p:cTn id="19" dur="500" fill="hold"/>
                                        <p:tgtEl>
                                          <p:spTgt spid="3">
                                            <p:graphicEl>
                                              <a:dgm id="{503C817E-642C-4F2C-95D3-E6035A13F9EA}"/>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503C817E-642C-4F2C-95D3-E6035A13F9EA}"/>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22AE3D8E-9523-4B84-A4A5-6E22B76A693D}"/>
                                            </p:graphicEl>
                                          </p:spTgt>
                                        </p:tgtEl>
                                        <p:attrNameLst>
                                          <p:attrName>style.visibility</p:attrName>
                                        </p:attrNameLst>
                                      </p:cBhvr>
                                      <p:to>
                                        <p:strVal val="visible"/>
                                      </p:to>
                                    </p:set>
                                    <p:anim calcmode="lin" valueType="num">
                                      <p:cBhvr additive="base">
                                        <p:cTn id="25" dur="500" fill="hold"/>
                                        <p:tgtEl>
                                          <p:spTgt spid="3">
                                            <p:graphicEl>
                                              <a:dgm id="{22AE3D8E-9523-4B84-A4A5-6E22B76A693D}"/>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22AE3D8E-9523-4B84-A4A5-6E22B76A693D}"/>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5F7E59DC-247B-4DAA-9B38-41BE750A0690}"/>
                                            </p:graphicEl>
                                          </p:spTgt>
                                        </p:tgtEl>
                                        <p:attrNameLst>
                                          <p:attrName>style.visibility</p:attrName>
                                        </p:attrNameLst>
                                      </p:cBhvr>
                                      <p:to>
                                        <p:strVal val="visible"/>
                                      </p:to>
                                    </p:set>
                                    <p:anim calcmode="lin" valueType="num">
                                      <p:cBhvr additive="base">
                                        <p:cTn id="31" dur="500" fill="hold"/>
                                        <p:tgtEl>
                                          <p:spTgt spid="3">
                                            <p:graphicEl>
                                              <a:dgm id="{5F7E59DC-247B-4DAA-9B38-41BE750A0690}"/>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5F7E59DC-247B-4DAA-9B38-41BE750A0690}"/>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Lecturas Sucias (</a:t>
            </a:r>
            <a:r>
              <a:rPr lang="es-NI" dirty="0" err="1"/>
              <a:t>Dirty</a:t>
            </a:r>
            <a:r>
              <a:rPr lang="es-NI" dirty="0"/>
              <a:t> </a:t>
            </a:r>
            <a:r>
              <a:rPr lang="es-NI" dirty="0" err="1"/>
              <a:t>Read</a:t>
            </a:r>
            <a:r>
              <a:rPr lang="es-NI" dirty="0"/>
              <a:t>)</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697409652"/>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3223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246A3896-EEC1-475B-B22A-1F0872B05CFF}"/>
                                            </p:graphicEl>
                                          </p:spTgt>
                                        </p:tgtEl>
                                        <p:attrNameLst>
                                          <p:attrName>style.visibility</p:attrName>
                                        </p:attrNameLst>
                                      </p:cBhvr>
                                      <p:to>
                                        <p:strVal val="visible"/>
                                      </p:to>
                                    </p:set>
                                    <p:anim calcmode="lin" valueType="num">
                                      <p:cBhvr additive="base">
                                        <p:cTn id="7" dur="500" fill="hold"/>
                                        <p:tgtEl>
                                          <p:spTgt spid="3">
                                            <p:graphicEl>
                                              <a:dgm id="{246A3896-EEC1-475B-B22A-1F0872B05CFF}"/>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246A3896-EEC1-475B-B22A-1F0872B05CFF}"/>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A7B154D1-7A98-4653-85EE-D1461D47F961}"/>
                                            </p:graphicEl>
                                          </p:spTgt>
                                        </p:tgtEl>
                                        <p:attrNameLst>
                                          <p:attrName>style.visibility</p:attrName>
                                        </p:attrNameLst>
                                      </p:cBhvr>
                                      <p:to>
                                        <p:strVal val="visible"/>
                                      </p:to>
                                    </p:set>
                                    <p:anim calcmode="lin" valueType="num">
                                      <p:cBhvr additive="base">
                                        <p:cTn id="13" dur="500" fill="hold"/>
                                        <p:tgtEl>
                                          <p:spTgt spid="3">
                                            <p:graphicEl>
                                              <a:dgm id="{A7B154D1-7A98-4653-85EE-D1461D47F961}"/>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A7B154D1-7A98-4653-85EE-D1461D47F961}"/>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6D6617EC-BA6D-49E2-ADD4-A0C33EB05B39}"/>
                                            </p:graphicEl>
                                          </p:spTgt>
                                        </p:tgtEl>
                                        <p:attrNameLst>
                                          <p:attrName>style.visibility</p:attrName>
                                        </p:attrNameLst>
                                      </p:cBhvr>
                                      <p:to>
                                        <p:strVal val="visible"/>
                                      </p:to>
                                    </p:set>
                                    <p:anim calcmode="lin" valueType="num">
                                      <p:cBhvr additive="base">
                                        <p:cTn id="19" dur="500" fill="hold"/>
                                        <p:tgtEl>
                                          <p:spTgt spid="3">
                                            <p:graphicEl>
                                              <a:dgm id="{6D6617EC-BA6D-49E2-ADD4-A0C33EB05B39}"/>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6D6617EC-BA6D-49E2-ADD4-A0C33EB05B39}"/>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378471A3-CCBA-4446-A2E3-DB67698E37C1}"/>
                                            </p:graphicEl>
                                          </p:spTgt>
                                        </p:tgtEl>
                                        <p:attrNameLst>
                                          <p:attrName>style.visibility</p:attrName>
                                        </p:attrNameLst>
                                      </p:cBhvr>
                                      <p:to>
                                        <p:strVal val="visible"/>
                                      </p:to>
                                    </p:set>
                                    <p:anim calcmode="lin" valueType="num">
                                      <p:cBhvr additive="base">
                                        <p:cTn id="25" dur="500" fill="hold"/>
                                        <p:tgtEl>
                                          <p:spTgt spid="3">
                                            <p:graphicEl>
                                              <a:dgm id="{378471A3-CCBA-4446-A2E3-DB67698E37C1}"/>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378471A3-CCBA-4446-A2E3-DB67698E37C1}"/>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7EF06495-E095-4EDE-8145-B7DA5AE58390}"/>
                                            </p:graphicEl>
                                          </p:spTgt>
                                        </p:tgtEl>
                                        <p:attrNameLst>
                                          <p:attrName>style.visibility</p:attrName>
                                        </p:attrNameLst>
                                      </p:cBhvr>
                                      <p:to>
                                        <p:strVal val="visible"/>
                                      </p:to>
                                    </p:set>
                                    <p:anim calcmode="lin" valueType="num">
                                      <p:cBhvr additive="base">
                                        <p:cTn id="31" dur="500" fill="hold"/>
                                        <p:tgtEl>
                                          <p:spTgt spid="3">
                                            <p:graphicEl>
                                              <a:dgm id="{7EF06495-E095-4EDE-8145-B7DA5AE58390}"/>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7EF06495-E095-4EDE-8145-B7DA5AE58390}"/>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4998473F-4BAC-4D73-B709-805C0D7F782A}"/>
                                            </p:graphicEl>
                                          </p:spTgt>
                                        </p:tgtEl>
                                        <p:attrNameLst>
                                          <p:attrName>style.visibility</p:attrName>
                                        </p:attrNameLst>
                                      </p:cBhvr>
                                      <p:to>
                                        <p:strVal val="visible"/>
                                      </p:to>
                                    </p:set>
                                    <p:anim calcmode="lin" valueType="num">
                                      <p:cBhvr additive="base">
                                        <p:cTn id="37" dur="500" fill="hold"/>
                                        <p:tgtEl>
                                          <p:spTgt spid="3">
                                            <p:graphicEl>
                                              <a:dgm id="{4998473F-4BAC-4D73-B709-805C0D7F782A}"/>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4998473F-4BAC-4D73-B709-805C0D7F782A}"/>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Lecturas Fantasmas (</a:t>
            </a:r>
            <a:r>
              <a:rPr lang="es-NI" dirty="0" err="1"/>
              <a:t>Phantom</a:t>
            </a:r>
            <a:r>
              <a:rPr lang="es-NI" dirty="0"/>
              <a:t> </a:t>
            </a:r>
            <a:r>
              <a:rPr lang="es-NI" dirty="0" err="1"/>
              <a:t>Read</a:t>
            </a:r>
            <a:r>
              <a:rPr lang="es-NI" dirty="0"/>
              <a:t>)</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583634002"/>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5077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21F80933-80A7-49E3-91F9-1C1A8272C7BB}"/>
                                            </p:graphicEl>
                                          </p:spTgt>
                                        </p:tgtEl>
                                        <p:attrNameLst>
                                          <p:attrName>style.visibility</p:attrName>
                                        </p:attrNameLst>
                                      </p:cBhvr>
                                      <p:to>
                                        <p:strVal val="visible"/>
                                      </p:to>
                                    </p:set>
                                    <p:anim calcmode="lin" valueType="num">
                                      <p:cBhvr additive="base">
                                        <p:cTn id="7" dur="500" fill="hold"/>
                                        <p:tgtEl>
                                          <p:spTgt spid="3">
                                            <p:graphicEl>
                                              <a:dgm id="{21F80933-80A7-49E3-91F9-1C1A8272C7B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21F80933-80A7-49E3-91F9-1C1A8272C7BB}"/>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6010B4C3-D20A-47B6-8060-CA7DED6709EC}"/>
                                            </p:graphicEl>
                                          </p:spTgt>
                                        </p:tgtEl>
                                        <p:attrNameLst>
                                          <p:attrName>style.visibility</p:attrName>
                                        </p:attrNameLst>
                                      </p:cBhvr>
                                      <p:to>
                                        <p:strVal val="visible"/>
                                      </p:to>
                                    </p:set>
                                    <p:anim calcmode="lin" valueType="num">
                                      <p:cBhvr additive="base">
                                        <p:cTn id="13" dur="500" fill="hold"/>
                                        <p:tgtEl>
                                          <p:spTgt spid="3">
                                            <p:graphicEl>
                                              <a:dgm id="{6010B4C3-D20A-47B6-8060-CA7DED6709EC}"/>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6010B4C3-D20A-47B6-8060-CA7DED6709EC}"/>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63D91AA5-7DAD-4FB8-8542-F395ACDA51B7}"/>
                                            </p:graphicEl>
                                          </p:spTgt>
                                        </p:tgtEl>
                                        <p:attrNameLst>
                                          <p:attrName>style.visibility</p:attrName>
                                        </p:attrNameLst>
                                      </p:cBhvr>
                                      <p:to>
                                        <p:strVal val="visible"/>
                                      </p:to>
                                    </p:set>
                                    <p:anim calcmode="lin" valueType="num">
                                      <p:cBhvr additive="base">
                                        <p:cTn id="19" dur="500" fill="hold"/>
                                        <p:tgtEl>
                                          <p:spTgt spid="3">
                                            <p:graphicEl>
                                              <a:dgm id="{63D91AA5-7DAD-4FB8-8542-F395ACDA51B7}"/>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63D91AA5-7DAD-4FB8-8542-F395ACDA51B7}"/>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90336F47-C24E-4070-BE89-1B9C6BFB9294}"/>
                                            </p:graphicEl>
                                          </p:spTgt>
                                        </p:tgtEl>
                                        <p:attrNameLst>
                                          <p:attrName>style.visibility</p:attrName>
                                        </p:attrNameLst>
                                      </p:cBhvr>
                                      <p:to>
                                        <p:strVal val="visible"/>
                                      </p:to>
                                    </p:set>
                                    <p:anim calcmode="lin" valueType="num">
                                      <p:cBhvr additive="base">
                                        <p:cTn id="25" dur="500" fill="hold"/>
                                        <p:tgtEl>
                                          <p:spTgt spid="3">
                                            <p:graphicEl>
                                              <a:dgm id="{90336F47-C24E-4070-BE89-1B9C6BFB9294}"/>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90336F47-C24E-4070-BE89-1B9C6BFB9294}"/>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p:txBody>
          <a:bodyPr/>
          <a:lstStyle/>
          <a:p>
            <a:r>
              <a:rPr lang="en-US" altLang="es-NI">
                <a:solidFill>
                  <a:srgbClr val="000000"/>
                </a:solidFill>
              </a:rPr>
              <a:t>Introducción</a:t>
            </a:r>
            <a:endParaRPr lang="en-US" altLang="en-US"/>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545084743"/>
              </p:ext>
            </p:extLst>
          </p:nvPr>
        </p:nvGraphicFramePr>
        <p:xfrm>
          <a:off x="628650" y="184558"/>
          <a:ext cx="7886700" cy="5992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4565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E7B6E998-C2AC-4942-B1BE-D0B025160E39}"/>
                                            </p:graphicEl>
                                          </p:spTgt>
                                        </p:tgtEl>
                                        <p:attrNameLst>
                                          <p:attrName>style.visibility</p:attrName>
                                        </p:attrNameLst>
                                      </p:cBhvr>
                                      <p:to>
                                        <p:strVal val="visible"/>
                                      </p:to>
                                    </p:set>
                                    <p:anim calcmode="lin" valueType="num">
                                      <p:cBhvr additive="base">
                                        <p:cTn id="7" dur="500" fill="hold"/>
                                        <p:tgtEl>
                                          <p:spTgt spid="3">
                                            <p:graphicEl>
                                              <a:dgm id="{E7B6E998-C2AC-4942-B1BE-D0B025160E39}"/>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E7B6E998-C2AC-4942-B1BE-D0B025160E39}"/>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graphicEl>
                                              <a:dgm id="{9603B3EA-6B4F-4FB8-9762-6B4C7FE8F3C5}"/>
                                            </p:graphicEl>
                                          </p:spTgt>
                                        </p:tgtEl>
                                        <p:attrNameLst>
                                          <p:attrName>style.visibility</p:attrName>
                                        </p:attrNameLst>
                                      </p:cBhvr>
                                      <p:to>
                                        <p:strVal val="visible"/>
                                      </p:to>
                                    </p:set>
                                    <p:anim calcmode="lin" valueType="num">
                                      <p:cBhvr additive="base">
                                        <p:cTn id="11" dur="500" fill="hold"/>
                                        <p:tgtEl>
                                          <p:spTgt spid="3">
                                            <p:graphicEl>
                                              <a:dgm id="{9603B3EA-6B4F-4FB8-9762-6B4C7FE8F3C5}"/>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graphicEl>
                                              <a:dgm id="{9603B3EA-6B4F-4FB8-9762-6B4C7FE8F3C5}"/>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graphicEl>
                                              <a:dgm id="{73A8B297-051C-4807-81AE-0B349E8BE023}"/>
                                            </p:graphicEl>
                                          </p:spTgt>
                                        </p:tgtEl>
                                        <p:attrNameLst>
                                          <p:attrName>style.visibility</p:attrName>
                                        </p:attrNameLst>
                                      </p:cBhvr>
                                      <p:to>
                                        <p:strVal val="visible"/>
                                      </p:to>
                                    </p:set>
                                    <p:anim calcmode="lin" valueType="num">
                                      <p:cBhvr additive="base">
                                        <p:cTn id="15" dur="500" fill="hold"/>
                                        <p:tgtEl>
                                          <p:spTgt spid="3">
                                            <p:graphicEl>
                                              <a:dgm id="{73A8B297-051C-4807-81AE-0B349E8BE023}"/>
                                            </p:graphic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graphicEl>
                                              <a:dgm id="{73A8B297-051C-4807-81AE-0B349E8BE023}"/>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graphicEl>
                                              <a:dgm id="{57AAA72E-9F12-4635-B270-B1330DBEF66D}"/>
                                            </p:graphicEl>
                                          </p:spTgt>
                                        </p:tgtEl>
                                        <p:attrNameLst>
                                          <p:attrName>style.visibility</p:attrName>
                                        </p:attrNameLst>
                                      </p:cBhvr>
                                      <p:to>
                                        <p:strVal val="visible"/>
                                      </p:to>
                                    </p:set>
                                    <p:anim calcmode="lin" valueType="num">
                                      <p:cBhvr additive="base">
                                        <p:cTn id="19" dur="500" fill="hold"/>
                                        <p:tgtEl>
                                          <p:spTgt spid="3">
                                            <p:graphicEl>
                                              <a:dgm id="{57AAA72E-9F12-4635-B270-B1330DBEF66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57AAA72E-9F12-4635-B270-B1330DBEF66D}"/>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graphicEl>
                                              <a:dgm id="{3C3D4CFA-F5A6-4FD2-9519-B1F5C347228C}"/>
                                            </p:graphicEl>
                                          </p:spTgt>
                                        </p:tgtEl>
                                        <p:attrNameLst>
                                          <p:attrName>style.visibility</p:attrName>
                                        </p:attrNameLst>
                                      </p:cBhvr>
                                      <p:to>
                                        <p:strVal val="visible"/>
                                      </p:to>
                                    </p:set>
                                    <p:anim calcmode="lin" valueType="num">
                                      <p:cBhvr additive="base">
                                        <p:cTn id="23" dur="500" fill="hold"/>
                                        <p:tgtEl>
                                          <p:spTgt spid="3">
                                            <p:graphicEl>
                                              <a:dgm id="{3C3D4CFA-F5A6-4FD2-9519-B1F5C347228C}"/>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graphicEl>
                                              <a:dgm id="{3C3D4CFA-F5A6-4FD2-9519-B1F5C347228C}"/>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graphicEl>
                                              <a:dgm id="{64D26AEA-794D-4532-8E8D-04AE2A56B8AA}"/>
                                            </p:graphicEl>
                                          </p:spTgt>
                                        </p:tgtEl>
                                        <p:attrNameLst>
                                          <p:attrName>style.visibility</p:attrName>
                                        </p:attrNameLst>
                                      </p:cBhvr>
                                      <p:to>
                                        <p:strVal val="visible"/>
                                      </p:to>
                                    </p:set>
                                    <p:anim calcmode="lin" valueType="num">
                                      <p:cBhvr additive="base">
                                        <p:cTn id="27" dur="500" fill="hold"/>
                                        <p:tgtEl>
                                          <p:spTgt spid="3">
                                            <p:graphicEl>
                                              <a:dgm id="{64D26AEA-794D-4532-8E8D-04AE2A56B8AA}"/>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graphicEl>
                                              <a:dgm id="{64D26AEA-794D-4532-8E8D-04AE2A56B8AA}"/>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graphicEl>
                                              <a:dgm id="{EA0719DB-C3F6-4AB2-B6FB-F64CD3389F5F}"/>
                                            </p:graphicEl>
                                          </p:spTgt>
                                        </p:tgtEl>
                                        <p:attrNameLst>
                                          <p:attrName>style.visibility</p:attrName>
                                        </p:attrNameLst>
                                      </p:cBhvr>
                                      <p:to>
                                        <p:strVal val="visible"/>
                                      </p:to>
                                    </p:set>
                                    <p:anim calcmode="lin" valueType="num">
                                      <p:cBhvr additive="base">
                                        <p:cTn id="31" dur="500" fill="hold"/>
                                        <p:tgtEl>
                                          <p:spTgt spid="3">
                                            <p:graphicEl>
                                              <a:dgm id="{EA0719DB-C3F6-4AB2-B6FB-F64CD3389F5F}"/>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EA0719DB-C3F6-4AB2-B6FB-F64CD3389F5F}"/>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graphicEl>
                                              <a:dgm id="{50764501-6AA3-4796-9DF0-C7A99DBED0D0}"/>
                                            </p:graphicEl>
                                          </p:spTgt>
                                        </p:tgtEl>
                                        <p:attrNameLst>
                                          <p:attrName>style.visibility</p:attrName>
                                        </p:attrNameLst>
                                      </p:cBhvr>
                                      <p:to>
                                        <p:strVal val="visible"/>
                                      </p:to>
                                    </p:set>
                                    <p:anim calcmode="lin" valueType="num">
                                      <p:cBhvr additive="base">
                                        <p:cTn id="35" dur="500" fill="hold"/>
                                        <p:tgtEl>
                                          <p:spTgt spid="3">
                                            <p:graphicEl>
                                              <a:dgm id="{50764501-6AA3-4796-9DF0-C7A99DBED0D0}"/>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graphicEl>
                                              <a:dgm id="{50764501-6AA3-4796-9DF0-C7A99DBED0D0}"/>
                                            </p:graphic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graphicEl>
                                              <a:dgm id="{7F6FD2D8-12D5-4602-A9F7-A5715770668F}"/>
                                            </p:graphicEl>
                                          </p:spTgt>
                                        </p:tgtEl>
                                        <p:attrNameLst>
                                          <p:attrName>style.visibility</p:attrName>
                                        </p:attrNameLst>
                                      </p:cBhvr>
                                      <p:to>
                                        <p:strVal val="visible"/>
                                      </p:to>
                                    </p:set>
                                    <p:anim calcmode="lin" valueType="num">
                                      <p:cBhvr additive="base">
                                        <p:cTn id="41" dur="500" fill="hold"/>
                                        <p:tgtEl>
                                          <p:spTgt spid="3">
                                            <p:graphicEl>
                                              <a:dgm id="{7F6FD2D8-12D5-4602-A9F7-A5715770668F}"/>
                                            </p:graphic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graphicEl>
                                              <a:dgm id="{7F6FD2D8-12D5-4602-A9F7-A5715770668F}"/>
                                            </p:graphic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
                                            <p:graphicEl>
                                              <a:dgm id="{E7A471A8-A06E-4D64-BB9D-F79AFC050CE3}"/>
                                            </p:graphicEl>
                                          </p:spTgt>
                                        </p:tgtEl>
                                        <p:attrNameLst>
                                          <p:attrName>style.visibility</p:attrName>
                                        </p:attrNameLst>
                                      </p:cBhvr>
                                      <p:to>
                                        <p:strVal val="visible"/>
                                      </p:to>
                                    </p:set>
                                    <p:anim calcmode="lin" valueType="num">
                                      <p:cBhvr additive="base">
                                        <p:cTn id="45" dur="500" fill="hold"/>
                                        <p:tgtEl>
                                          <p:spTgt spid="3">
                                            <p:graphicEl>
                                              <a:dgm id="{E7A471A8-A06E-4D64-BB9D-F79AFC050CE3}"/>
                                            </p:graphic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graphicEl>
                                              <a:dgm id="{E7A471A8-A06E-4D64-BB9D-F79AFC050CE3}"/>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
                                            <p:graphicEl>
                                              <a:dgm id="{2C44B3D6-F7D7-43F2-8D90-7095B4EF124F}"/>
                                            </p:graphicEl>
                                          </p:spTgt>
                                        </p:tgtEl>
                                        <p:attrNameLst>
                                          <p:attrName>style.visibility</p:attrName>
                                        </p:attrNameLst>
                                      </p:cBhvr>
                                      <p:to>
                                        <p:strVal val="visible"/>
                                      </p:to>
                                    </p:set>
                                    <p:anim calcmode="lin" valueType="num">
                                      <p:cBhvr additive="base">
                                        <p:cTn id="49" dur="500" fill="hold"/>
                                        <p:tgtEl>
                                          <p:spTgt spid="3">
                                            <p:graphicEl>
                                              <a:dgm id="{2C44B3D6-F7D7-43F2-8D90-7095B4EF124F}"/>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graphicEl>
                                              <a:dgm id="{2C44B3D6-F7D7-43F2-8D90-7095B4EF124F}"/>
                                            </p:graphic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
                                            <p:graphicEl>
                                              <a:dgm id="{3FEA1ACD-143B-443E-AA73-EB5D5779CDC2}"/>
                                            </p:graphicEl>
                                          </p:spTgt>
                                        </p:tgtEl>
                                        <p:attrNameLst>
                                          <p:attrName>style.visibility</p:attrName>
                                        </p:attrNameLst>
                                      </p:cBhvr>
                                      <p:to>
                                        <p:strVal val="visible"/>
                                      </p:to>
                                    </p:set>
                                    <p:anim calcmode="lin" valueType="num">
                                      <p:cBhvr additive="base">
                                        <p:cTn id="53" dur="500" fill="hold"/>
                                        <p:tgtEl>
                                          <p:spTgt spid="3">
                                            <p:graphicEl>
                                              <a:dgm id="{3FEA1ACD-143B-443E-AA73-EB5D5779CDC2}"/>
                                            </p:graphic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graphicEl>
                                              <a:dgm id="{3FEA1ACD-143B-443E-AA73-EB5D5779CDC2}"/>
                                            </p:graphic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
                                            <p:graphicEl>
                                              <a:dgm id="{9A936CF2-E1D4-4DC1-AA76-4208870A0E2B}"/>
                                            </p:graphicEl>
                                          </p:spTgt>
                                        </p:tgtEl>
                                        <p:attrNameLst>
                                          <p:attrName>style.visibility</p:attrName>
                                        </p:attrNameLst>
                                      </p:cBhvr>
                                      <p:to>
                                        <p:strVal val="visible"/>
                                      </p:to>
                                    </p:set>
                                    <p:anim calcmode="lin" valueType="num">
                                      <p:cBhvr additive="base">
                                        <p:cTn id="57" dur="500" fill="hold"/>
                                        <p:tgtEl>
                                          <p:spTgt spid="3">
                                            <p:graphicEl>
                                              <a:dgm id="{9A936CF2-E1D4-4DC1-AA76-4208870A0E2B}"/>
                                            </p:graphic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graphicEl>
                                              <a:dgm id="{9A936CF2-E1D4-4DC1-AA76-4208870A0E2B}"/>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
                                            <p:graphicEl>
                                              <a:dgm id="{7EEAFE14-46BD-4948-BF2A-B34055C9FEA2}"/>
                                            </p:graphicEl>
                                          </p:spTgt>
                                        </p:tgtEl>
                                        <p:attrNameLst>
                                          <p:attrName>style.visibility</p:attrName>
                                        </p:attrNameLst>
                                      </p:cBhvr>
                                      <p:to>
                                        <p:strVal val="visible"/>
                                      </p:to>
                                    </p:set>
                                    <p:anim calcmode="lin" valueType="num">
                                      <p:cBhvr additive="base">
                                        <p:cTn id="61" dur="500" fill="hold"/>
                                        <p:tgtEl>
                                          <p:spTgt spid="3">
                                            <p:graphicEl>
                                              <a:dgm id="{7EEAFE14-46BD-4948-BF2A-B34055C9FEA2}"/>
                                            </p:graphic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graphicEl>
                                              <a:dgm id="{7EEAFE14-46BD-4948-BF2A-B34055C9FEA2}"/>
                                            </p:graphic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
                                            <p:graphicEl>
                                              <a:dgm id="{EF8A4325-1A42-49CD-8710-47A5EE52BF6A}"/>
                                            </p:graphicEl>
                                          </p:spTgt>
                                        </p:tgtEl>
                                        <p:attrNameLst>
                                          <p:attrName>style.visibility</p:attrName>
                                        </p:attrNameLst>
                                      </p:cBhvr>
                                      <p:to>
                                        <p:strVal val="visible"/>
                                      </p:to>
                                    </p:set>
                                    <p:anim calcmode="lin" valueType="num">
                                      <p:cBhvr additive="base">
                                        <p:cTn id="65" dur="500" fill="hold"/>
                                        <p:tgtEl>
                                          <p:spTgt spid="3">
                                            <p:graphicEl>
                                              <a:dgm id="{EF8A4325-1A42-49CD-8710-47A5EE52BF6A}"/>
                                            </p:graphic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
                                            <p:graphicEl>
                                              <a:dgm id="{EF8A4325-1A42-49CD-8710-47A5EE52BF6A}"/>
                                            </p:graphic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3">
                                            <p:graphicEl>
                                              <a:dgm id="{ECF54599-5381-4A45-BCD7-ACC59C16BC67}"/>
                                            </p:graphicEl>
                                          </p:spTgt>
                                        </p:tgtEl>
                                        <p:attrNameLst>
                                          <p:attrName>style.visibility</p:attrName>
                                        </p:attrNameLst>
                                      </p:cBhvr>
                                      <p:to>
                                        <p:strVal val="visible"/>
                                      </p:to>
                                    </p:set>
                                    <p:anim calcmode="lin" valueType="num">
                                      <p:cBhvr additive="base">
                                        <p:cTn id="69" dur="500" fill="hold"/>
                                        <p:tgtEl>
                                          <p:spTgt spid="3">
                                            <p:graphicEl>
                                              <a:dgm id="{ECF54599-5381-4A45-BCD7-ACC59C16BC67}"/>
                                            </p:graphic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
                                            <p:graphicEl>
                                              <a:dgm id="{ECF54599-5381-4A45-BCD7-ACC59C16BC67}"/>
                                            </p:graphic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3">
                                            <p:graphicEl>
                                              <a:dgm id="{07F144F2-7E79-4432-A0D7-E66B33E665E0}"/>
                                            </p:graphicEl>
                                          </p:spTgt>
                                        </p:tgtEl>
                                        <p:attrNameLst>
                                          <p:attrName>style.visibility</p:attrName>
                                        </p:attrNameLst>
                                      </p:cBhvr>
                                      <p:to>
                                        <p:strVal val="visible"/>
                                      </p:to>
                                    </p:set>
                                    <p:anim calcmode="lin" valueType="num">
                                      <p:cBhvr additive="base">
                                        <p:cTn id="75" dur="500" fill="hold"/>
                                        <p:tgtEl>
                                          <p:spTgt spid="3">
                                            <p:graphicEl>
                                              <a:dgm id="{07F144F2-7E79-4432-A0D7-E66B33E665E0}"/>
                                            </p:graphic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3">
                                            <p:graphicEl>
                                              <a:dgm id="{07F144F2-7E79-4432-A0D7-E66B33E665E0}"/>
                                            </p:graphicEl>
                                          </p:spTgt>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
                                            <p:graphicEl>
                                              <a:dgm id="{D6C8162B-F3FE-4B7A-A1C3-007F4BEC8596}"/>
                                            </p:graphicEl>
                                          </p:spTgt>
                                        </p:tgtEl>
                                        <p:attrNameLst>
                                          <p:attrName>style.visibility</p:attrName>
                                        </p:attrNameLst>
                                      </p:cBhvr>
                                      <p:to>
                                        <p:strVal val="visible"/>
                                      </p:to>
                                    </p:set>
                                    <p:anim calcmode="lin" valueType="num">
                                      <p:cBhvr additive="base">
                                        <p:cTn id="79" dur="500" fill="hold"/>
                                        <p:tgtEl>
                                          <p:spTgt spid="3">
                                            <p:graphicEl>
                                              <a:dgm id="{D6C8162B-F3FE-4B7A-A1C3-007F4BEC8596}"/>
                                            </p:graphic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graphicEl>
                                              <a:dgm id="{D6C8162B-F3FE-4B7A-A1C3-007F4BEC8596}"/>
                                            </p:graphicEl>
                                          </p:spTgt>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
                                            <p:graphicEl>
                                              <a:dgm id="{807DEDA1-67F7-4AFB-A12F-842728EEC80C}"/>
                                            </p:graphicEl>
                                          </p:spTgt>
                                        </p:tgtEl>
                                        <p:attrNameLst>
                                          <p:attrName>style.visibility</p:attrName>
                                        </p:attrNameLst>
                                      </p:cBhvr>
                                      <p:to>
                                        <p:strVal val="visible"/>
                                      </p:to>
                                    </p:set>
                                    <p:anim calcmode="lin" valueType="num">
                                      <p:cBhvr additive="base">
                                        <p:cTn id="83" dur="500" fill="hold"/>
                                        <p:tgtEl>
                                          <p:spTgt spid="3">
                                            <p:graphicEl>
                                              <a:dgm id="{807DEDA1-67F7-4AFB-A12F-842728EEC80C}"/>
                                            </p:graphic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3">
                                            <p:graphicEl>
                                              <a:dgm id="{807DEDA1-67F7-4AFB-A12F-842728EEC80C}"/>
                                            </p:graphic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
                                            <p:graphicEl>
                                              <a:dgm id="{A6A22B82-2E8D-4235-9977-3D8DC359B51B}"/>
                                            </p:graphicEl>
                                          </p:spTgt>
                                        </p:tgtEl>
                                        <p:attrNameLst>
                                          <p:attrName>style.visibility</p:attrName>
                                        </p:attrNameLst>
                                      </p:cBhvr>
                                      <p:to>
                                        <p:strVal val="visible"/>
                                      </p:to>
                                    </p:set>
                                    <p:anim calcmode="lin" valueType="num">
                                      <p:cBhvr additive="base">
                                        <p:cTn id="87" dur="500" fill="hold"/>
                                        <p:tgtEl>
                                          <p:spTgt spid="3">
                                            <p:graphicEl>
                                              <a:dgm id="{A6A22B82-2E8D-4235-9977-3D8DC359B51B}"/>
                                            </p:graphic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3">
                                            <p:graphicEl>
                                              <a:dgm id="{A6A22B82-2E8D-4235-9977-3D8DC359B51B}"/>
                                            </p:graphicEl>
                                          </p:spTgt>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
                                            <p:graphicEl>
                                              <a:dgm id="{F02B5DF8-B7FD-45A8-AF16-3EE154CD418D}"/>
                                            </p:graphicEl>
                                          </p:spTgt>
                                        </p:tgtEl>
                                        <p:attrNameLst>
                                          <p:attrName>style.visibility</p:attrName>
                                        </p:attrNameLst>
                                      </p:cBhvr>
                                      <p:to>
                                        <p:strVal val="visible"/>
                                      </p:to>
                                    </p:set>
                                    <p:anim calcmode="lin" valueType="num">
                                      <p:cBhvr additive="base">
                                        <p:cTn id="91" dur="500" fill="hold"/>
                                        <p:tgtEl>
                                          <p:spTgt spid="3">
                                            <p:graphicEl>
                                              <a:dgm id="{F02B5DF8-B7FD-45A8-AF16-3EE154CD418D}"/>
                                            </p:graphic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graphicEl>
                                              <a:dgm id="{F02B5DF8-B7FD-45A8-AF16-3EE154CD418D}"/>
                                            </p:graphicEl>
                                          </p:spTgt>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
                                            <p:graphicEl>
                                              <a:dgm id="{F73EBC48-429D-4E99-8839-962B635C2591}"/>
                                            </p:graphicEl>
                                          </p:spTgt>
                                        </p:tgtEl>
                                        <p:attrNameLst>
                                          <p:attrName>style.visibility</p:attrName>
                                        </p:attrNameLst>
                                      </p:cBhvr>
                                      <p:to>
                                        <p:strVal val="visible"/>
                                      </p:to>
                                    </p:set>
                                    <p:anim calcmode="lin" valueType="num">
                                      <p:cBhvr additive="base">
                                        <p:cTn id="95" dur="500" fill="hold"/>
                                        <p:tgtEl>
                                          <p:spTgt spid="3">
                                            <p:graphicEl>
                                              <a:dgm id="{F73EBC48-429D-4E99-8839-962B635C2591}"/>
                                            </p:graphic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3">
                                            <p:graphicEl>
                                              <a:dgm id="{F73EBC48-429D-4E99-8839-962B635C2591}"/>
                                            </p:graphicEl>
                                          </p:spTgt>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3">
                                            <p:graphicEl>
                                              <a:dgm id="{C2A50D79-CC76-4337-A7D7-0AB39CDC1E9E}"/>
                                            </p:graphicEl>
                                          </p:spTgt>
                                        </p:tgtEl>
                                        <p:attrNameLst>
                                          <p:attrName>style.visibility</p:attrName>
                                        </p:attrNameLst>
                                      </p:cBhvr>
                                      <p:to>
                                        <p:strVal val="visible"/>
                                      </p:to>
                                    </p:set>
                                    <p:anim calcmode="lin" valueType="num">
                                      <p:cBhvr additive="base">
                                        <p:cTn id="99" dur="500" fill="hold"/>
                                        <p:tgtEl>
                                          <p:spTgt spid="3">
                                            <p:graphicEl>
                                              <a:dgm id="{C2A50D79-CC76-4337-A7D7-0AB39CDC1E9E}"/>
                                            </p:graphic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3">
                                            <p:graphicEl>
                                              <a:dgm id="{C2A50D79-CC76-4337-A7D7-0AB39CDC1E9E}"/>
                                            </p:graphicEl>
                                          </p:spTgt>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
                                            <p:graphicEl>
                                              <a:dgm id="{C0895787-5C4B-49DF-9037-148EA765D225}"/>
                                            </p:graphicEl>
                                          </p:spTgt>
                                        </p:tgtEl>
                                        <p:attrNameLst>
                                          <p:attrName>style.visibility</p:attrName>
                                        </p:attrNameLst>
                                      </p:cBhvr>
                                      <p:to>
                                        <p:strVal val="visible"/>
                                      </p:to>
                                    </p:set>
                                    <p:anim calcmode="lin" valueType="num">
                                      <p:cBhvr additive="base">
                                        <p:cTn id="103" dur="500" fill="hold"/>
                                        <p:tgtEl>
                                          <p:spTgt spid="3">
                                            <p:graphicEl>
                                              <a:dgm id="{C0895787-5C4B-49DF-9037-148EA765D225}"/>
                                            </p:graphic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graphicEl>
                                              <a:dgm id="{C0895787-5C4B-49DF-9037-148EA765D225}"/>
                                            </p:graphic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
                                            <p:graphicEl>
                                              <a:dgm id="{BC7E6538-AB13-42F7-8078-2F542F99CC65}"/>
                                            </p:graphicEl>
                                          </p:spTgt>
                                        </p:tgtEl>
                                        <p:attrNameLst>
                                          <p:attrName>style.visibility</p:attrName>
                                        </p:attrNameLst>
                                      </p:cBhvr>
                                      <p:to>
                                        <p:strVal val="visible"/>
                                      </p:to>
                                    </p:set>
                                    <p:anim calcmode="lin" valueType="num">
                                      <p:cBhvr additive="base">
                                        <p:cTn id="109" dur="500" fill="hold"/>
                                        <p:tgtEl>
                                          <p:spTgt spid="3">
                                            <p:graphicEl>
                                              <a:dgm id="{BC7E6538-AB13-42F7-8078-2F542F99CC65}"/>
                                            </p:graphic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graphicEl>
                                              <a:dgm id="{BC7E6538-AB13-42F7-8078-2F542F99CC65}"/>
                                            </p:graphic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
                                            <p:graphicEl>
                                              <a:dgm id="{061C5FD0-489D-4350-949D-C7DC35EA6C1D}"/>
                                            </p:graphicEl>
                                          </p:spTgt>
                                        </p:tgtEl>
                                        <p:attrNameLst>
                                          <p:attrName>style.visibility</p:attrName>
                                        </p:attrNameLst>
                                      </p:cBhvr>
                                      <p:to>
                                        <p:strVal val="visible"/>
                                      </p:to>
                                    </p:set>
                                    <p:anim calcmode="lin" valueType="num">
                                      <p:cBhvr additive="base">
                                        <p:cTn id="115" dur="500" fill="hold"/>
                                        <p:tgtEl>
                                          <p:spTgt spid="3">
                                            <p:graphicEl>
                                              <a:dgm id="{061C5FD0-489D-4350-949D-C7DC35EA6C1D}"/>
                                            </p:graphic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graphicEl>
                                              <a:dgm id="{061C5FD0-489D-4350-949D-C7DC35EA6C1D}"/>
                                            </p:graphicEl>
                                          </p:spTgt>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
                                            <p:graphicEl>
                                              <a:dgm id="{2889CAE4-471B-472D-9901-C662F1778806}"/>
                                            </p:graphicEl>
                                          </p:spTgt>
                                        </p:tgtEl>
                                        <p:attrNameLst>
                                          <p:attrName>style.visibility</p:attrName>
                                        </p:attrNameLst>
                                      </p:cBhvr>
                                      <p:to>
                                        <p:strVal val="visible"/>
                                      </p:to>
                                    </p:set>
                                    <p:anim calcmode="lin" valueType="num">
                                      <p:cBhvr additive="base">
                                        <p:cTn id="119" dur="500" fill="hold"/>
                                        <p:tgtEl>
                                          <p:spTgt spid="3">
                                            <p:graphicEl>
                                              <a:dgm id="{2889CAE4-471B-472D-9901-C662F1778806}"/>
                                            </p:graphicEl>
                                          </p:spTgt>
                                        </p:tgtEl>
                                        <p:attrNameLst>
                                          <p:attrName>ppt_x</p:attrName>
                                        </p:attrNameLst>
                                      </p:cBhvr>
                                      <p:tavLst>
                                        <p:tav tm="0">
                                          <p:val>
                                            <p:strVal val="0-#ppt_w/2"/>
                                          </p:val>
                                        </p:tav>
                                        <p:tav tm="100000">
                                          <p:val>
                                            <p:strVal val="#ppt_x"/>
                                          </p:val>
                                        </p:tav>
                                      </p:tavLst>
                                    </p:anim>
                                    <p:anim calcmode="lin" valueType="num">
                                      <p:cBhvr additive="base">
                                        <p:cTn id="120" dur="500" fill="hold"/>
                                        <p:tgtEl>
                                          <p:spTgt spid="3">
                                            <p:graphicEl>
                                              <a:dgm id="{2889CAE4-471B-472D-9901-C662F1778806}"/>
                                            </p:graphicEl>
                                          </p:spTgt>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3">
                                            <p:graphicEl>
                                              <a:dgm id="{2F786A45-5618-413C-95DA-62A2FB98BD5A}"/>
                                            </p:graphicEl>
                                          </p:spTgt>
                                        </p:tgtEl>
                                        <p:attrNameLst>
                                          <p:attrName>style.visibility</p:attrName>
                                        </p:attrNameLst>
                                      </p:cBhvr>
                                      <p:to>
                                        <p:strVal val="visible"/>
                                      </p:to>
                                    </p:set>
                                    <p:anim calcmode="lin" valueType="num">
                                      <p:cBhvr additive="base">
                                        <p:cTn id="123" dur="500" fill="hold"/>
                                        <p:tgtEl>
                                          <p:spTgt spid="3">
                                            <p:graphicEl>
                                              <a:dgm id="{2F786A45-5618-413C-95DA-62A2FB98BD5A}"/>
                                            </p:graphicEl>
                                          </p:spTgt>
                                        </p:tgtEl>
                                        <p:attrNameLst>
                                          <p:attrName>ppt_x</p:attrName>
                                        </p:attrNameLst>
                                      </p:cBhvr>
                                      <p:tavLst>
                                        <p:tav tm="0">
                                          <p:val>
                                            <p:strVal val="0-#ppt_w/2"/>
                                          </p:val>
                                        </p:tav>
                                        <p:tav tm="100000">
                                          <p:val>
                                            <p:strVal val="#ppt_x"/>
                                          </p:val>
                                        </p:tav>
                                      </p:tavLst>
                                    </p:anim>
                                    <p:anim calcmode="lin" valueType="num">
                                      <p:cBhvr additive="base">
                                        <p:cTn id="124" dur="500" fill="hold"/>
                                        <p:tgtEl>
                                          <p:spTgt spid="3">
                                            <p:graphicEl>
                                              <a:dgm id="{2F786A45-5618-413C-95DA-62A2FB98BD5A}"/>
                                            </p:graphicEl>
                                          </p:spTgt>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3">
                                            <p:graphicEl>
                                              <a:dgm id="{5434C1A0-7DAC-4898-9A58-B09B0E4E5893}"/>
                                            </p:graphicEl>
                                          </p:spTgt>
                                        </p:tgtEl>
                                        <p:attrNameLst>
                                          <p:attrName>style.visibility</p:attrName>
                                        </p:attrNameLst>
                                      </p:cBhvr>
                                      <p:to>
                                        <p:strVal val="visible"/>
                                      </p:to>
                                    </p:set>
                                    <p:anim calcmode="lin" valueType="num">
                                      <p:cBhvr additive="base">
                                        <p:cTn id="127" dur="500" fill="hold"/>
                                        <p:tgtEl>
                                          <p:spTgt spid="3">
                                            <p:graphicEl>
                                              <a:dgm id="{5434C1A0-7DAC-4898-9A58-B09B0E4E5893}"/>
                                            </p:graphic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graphicEl>
                                              <a:dgm id="{5434C1A0-7DAC-4898-9A58-B09B0E4E5893}"/>
                                            </p:graphicEl>
                                          </p:spTgt>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3">
                                            <p:graphicEl>
                                              <a:dgm id="{CA4E11F6-24F5-42FA-B981-53E90C0CF6CF}"/>
                                            </p:graphicEl>
                                          </p:spTgt>
                                        </p:tgtEl>
                                        <p:attrNameLst>
                                          <p:attrName>style.visibility</p:attrName>
                                        </p:attrNameLst>
                                      </p:cBhvr>
                                      <p:to>
                                        <p:strVal val="visible"/>
                                      </p:to>
                                    </p:set>
                                    <p:anim calcmode="lin" valueType="num">
                                      <p:cBhvr additive="base">
                                        <p:cTn id="131" dur="500" fill="hold"/>
                                        <p:tgtEl>
                                          <p:spTgt spid="3">
                                            <p:graphicEl>
                                              <a:dgm id="{CA4E11F6-24F5-42FA-B981-53E90C0CF6CF}"/>
                                            </p:graphic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
                                            <p:graphicEl>
                                              <a:dgm id="{CA4E11F6-24F5-42FA-B981-53E90C0CF6CF}"/>
                                            </p:graphicEl>
                                          </p:spTgt>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3">
                                            <p:graphicEl>
                                              <a:dgm id="{8CEB5691-5AE0-454E-B8C0-D82B70D76C94}"/>
                                            </p:graphicEl>
                                          </p:spTgt>
                                        </p:tgtEl>
                                        <p:attrNameLst>
                                          <p:attrName>style.visibility</p:attrName>
                                        </p:attrNameLst>
                                      </p:cBhvr>
                                      <p:to>
                                        <p:strVal val="visible"/>
                                      </p:to>
                                    </p:set>
                                    <p:anim calcmode="lin" valueType="num">
                                      <p:cBhvr additive="base">
                                        <p:cTn id="135" dur="500" fill="hold"/>
                                        <p:tgtEl>
                                          <p:spTgt spid="3">
                                            <p:graphicEl>
                                              <a:dgm id="{8CEB5691-5AE0-454E-B8C0-D82B70D76C94}"/>
                                            </p:graphicEl>
                                          </p:spTgt>
                                        </p:tgtEl>
                                        <p:attrNameLst>
                                          <p:attrName>ppt_x</p:attrName>
                                        </p:attrNameLst>
                                      </p:cBhvr>
                                      <p:tavLst>
                                        <p:tav tm="0">
                                          <p:val>
                                            <p:strVal val="0-#ppt_w/2"/>
                                          </p:val>
                                        </p:tav>
                                        <p:tav tm="100000">
                                          <p:val>
                                            <p:strVal val="#ppt_x"/>
                                          </p:val>
                                        </p:tav>
                                      </p:tavLst>
                                    </p:anim>
                                    <p:anim calcmode="lin" valueType="num">
                                      <p:cBhvr additive="base">
                                        <p:cTn id="136" dur="500" fill="hold"/>
                                        <p:tgtEl>
                                          <p:spTgt spid="3">
                                            <p:graphicEl>
                                              <a:dgm id="{8CEB5691-5AE0-454E-B8C0-D82B70D76C94}"/>
                                            </p:graphicEl>
                                          </p:spTgt>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3">
                                            <p:graphicEl>
                                              <a:dgm id="{CD8AF6AD-B0A8-4FBD-83B8-713AD8727855}"/>
                                            </p:graphicEl>
                                          </p:spTgt>
                                        </p:tgtEl>
                                        <p:attrNameLst>
                                          <p:attrName>style.visibility</p:attrName>
                                        </p:attrNameLst>
                                      </p:cBhvr>
                                      <p:to>
                                        <p:strVal val="visible"/>
                                      </p:to>
                                    </p:set>
                                    <p:anim calcmode="lin" valueType="num">
                                      <p:cBhvr additive="base">
                                        <p:cTn id="139" dur="500" fill="hold"/>
                                        <p:tgtEl>
                                          <p:spTgt spid="3">
                                            <p:graphicEl>
                                              <a:dgm id="{CD8AF6AD-B0A8-4FBD-83B8-713AD8727855}"/>
                                            </p:graphic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graphicEl>
                                              <a:dgm id="{CD8AF6AD-B0A8-4FBD-83B8-713AD8727855}"/>
                                            </p:graphicEl>
                                          </p:spTgt>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3">
                                            <p:graphicEl>
                                              <a:dgm id="{7D023822-15A6-4035-9B13-9772CC69AC02}"/>
                                            </p:graphicEl>
                                          </p:spTgt>
                                        </p:tgtEl>
                                        <p:attrNameLst>
                                          <p:attrName>style.visibility</p:attrName>
                                        </p:attrNameLst>
                                      </p:cBhvr>
                                      <p:to>
                                        <p:strVal val="visible"/>
                                      </p:to>
                                    </p:set>
                                    <p:anim calcmode="lin" valueType="num">
                                      <p:cBhvr additive="base">
                                        <p:cTn id="143" dur="500" fill="hold"/>
                                        <p:tgtEl>
                                          <p:spTgt spid="3">
                                            <p:graphicEl>
                                              <a:dgm id="{7D023822-15A6-4035-9B13-9772CC69AC02}"/>
                                            </p:graphicEl>
                                          </p:spTgt>
                                        </p:tgtEl>
                                        <p:attrNameLst>
                                          <p:attrName>ppt_x</p:attrName>
                                        </p:attrNameLst>
                                      </p:cBhvr>
                                      <p:tavLst>
                                        <p:tav tm="0">
                                          <p:val>
                                            <p:strVal val="0-#ppt_w/2"/>
                                          </p:val>
                                        </p:tav>
                                        <p:tav tm="100000">
                                          <p:val>
                                            <p:strVal val="#ppt_x"/>
                                          </p:val>
                                        </p:tav>
                                      </p:tavLst>
                                    </p:anim>
                                    <p:anim calcmode="lin" valueType="num">
                                      <p:cBhvr additive="base">
                                        <p:cTn id="144" dur="500" fill="hold"/>
                                        <p:tgtEl>
                                          <p:spTgt spid="3">
                                            <p:graphicEl>
                                              <a:dgm id="{7D023822-15A6-4035-9B13-9772CC69AC0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Análisis de Inconsistencias (</a:t>
            </a:r>
            <a:r>
              <a:rPr lang="es-NI" dirty="0" err="1"/>
              <a:t>Inconsistency</a:t>
            </a:r>
            <a:r>
              <a:rPr lang="es-NI" dirty="0"/>
              <a:t> </a:t>
            </a:r>
            <a:r>
              <a:rPr lang="es-NI" dirty="0" err="1"/>
              <a:t>Analysis</a:t>
            </a:r>
            <a:r>
              <a:rPr lang="es-NI" dirty="0"/>
              <a:t>)</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1441617459"/>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3349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407B0203-B1ED-46E1-8DC8-637918AC0BE7}"/>
                                            </p:graphicEl>
                                          </p:spTgt>
                                        </p:tgtEl>
                                        <p:attrNameLst>
                                          <p:attrName>style.visibility</p:attrName>
                                        </p:attrNameLst>
                                      </p:cBhvr>
                                      <p:to>
                                        <p:strVal val="visible"/>
                                      </p:to>
                                    </p:set>
                                    <p:anim calcmode="lin" valueType="num">
                                      <p:cBhvr additive="base">
                                        <p:cTn id="7" dur="500" fill="hold"/>
                                        <p:tgtEl>
                                          <p:spTgt spid="3">
                                            <p:graphicEl>
                                              <a:dgm id="{407B0203-B1ED-46E1-8DC8-637918AC0BE7}"/>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407B0203-B1ED-46E1-8DC8-637918AC0BE7}"/>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D6B1CDEB-B755-45BE-8D72-B57C98917CC3}"/>
                                            </p:graphicEl>
                                          </p:spTgt>
                                        </p:tgtEl>
                                        <p:attrNameLst>
                                          <p:attrName>style.visibility</p:attrName>
                                        </p:attrNameLst>
                                      </p:cBhvr>
                                      <p:to>
                                        <p:strVal val="visible"/>
                                      </p:to>
                                    </p:set>
                                    <p:anim calcmode="lin" valueType="num">
                                      <p:cBhvr additive="base">
                                        <p:cTn id="13" dur="500" fill="hold"/>
                                        <p:tgtEl>
                                          <p:spTgt spid="3">
                                            <p:graphicEl>
                                              <a:dgm id="{D6B1CDEB-B755-45BE-8D72-B57C98917CC3}"/>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D6B1CDEB-B755-45BE-8D72-B57C98917CC3}"/>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926D1FE3-A7AF-4D92-80A7-597A2FABAAEF}"/>
                                            </p:graphicEl>
                                          </p:spTgt>
                                        </p:tgtEl>
                                        <p:attrNameLst>
                                          <p:attrName>style.visibility</p:attrName>
                                        </p:attrNameLst>
                                      </p:cBhvr>
                                      <p:to>
                                        <p:strVal val="visible"/>
                                      </p:to>
                                    </p:set>
                                    <p:anim calcmode="lin" valueType="num">
                                      <p:cBhvr additive="base">
                                        <p:cTn id="19" dur="500" fill="hold"/>
                                        <p:tgtEl>
                                          <p:spTgt spid="3">
                                            <p:graphicEl>
                                              <a:dgm id="{926D1FE3-A7AF-4D92-80A7-597A2FABAAEF}"/>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926D1FE3-A7AF-4D92-80A7-597A2FABAAEF}"/>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CF9C2450-B9AF-4902-9570-4CC27E99B610}"/>
                                            </p:graphicEl>
                                          </p:spTgt>
                                        </p:tgtEl>
                                        <p:attrNameLst>
                                          <p:attrName>style.visibility</p:attrName>
                                        </p:attrNameLst>
                                      </p:cBhvr>
                                      <p:to>
                                        <p:strVal val="visible"/>
                                      </p:to>
                                    </p:set>
                                    <p:anim calcmode="lin" valueType="num">
                                      <p:cBhvr additive="base">
                                        <p:cTn id="25" dur="500" fill="hold"/>
                                        <p:tgtEl>
                                          <p:spTgt spid="3">
                                            <p:graphicEl>
                                              <a:dgm id="{CF9C2450-B9AF-4902-9570-4CC27E99B610}"/>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CF9C2450-B9AF-4902-9570-4CC27E99B610}"/>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23281926-902E-43E3-AB04-EA0B6414002A}"/>
                                            </p:graphicEl>
                                          </p:spTgt>
                                        </p:tgtEl>
                                        <p:attrNameLst>
                                          <p:attrName>style.visibility</p:attrName>
                                        </p:attrNameLst>
                                      </p:cBhvr>
                                      <p:to>
                                        <p:strVal val="visible"/>
                                      </p:to>
                                    </p:set>
                                    <p:anim calcmode="lin" valueType="num">
                                      <p:cBhvr additive="base">
                                        <p:cTn id="31" dur="500" fill="hold"/>
                                        <p:tgtEl>
                                          <p:spTgt spid="3">
                                            <p:graphicEl>
                                              <a:dgm id="{23281926-902E-43E3-AB04-EA0B6414002A}"/>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23281926-902E-43E3-AB04-EA0B6414002A}"/>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B9CC9811-4D14-426D-9D27-60F854B8FA29}"/>
                                            </p:graphicEl>
                                          </p:spTgt>
                                        </p:tgtEl>
                                        <p:attrNameLst>
                                          <p:attrName>style.visibility</p:attrName>
                                        </p:attrNameLst>
                                      </p:cBhvr>
                                      <p:to>
                                        <p:strVal val="visible"/>
                                      </p:to>
                                    </p:set>
                                    <p:anim calcmode="lin" valueType="num">
                                      <p:cBhvr additive="base">
                                        <p:cTn id="37" dur="500" fill="hold"/>
                                        <p:tgtEl>
                                          <p:spTgt spid="3">
                                            <p:graphicEl>
                                              <a:dgm id="{B9CC9811-4D14-426D-9D27-60F854B8FA29}"/>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B9CC9811-4D14-426D-9D27-60F854B8FA2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Análisis de Inconsistencias (</a:t>
            </a:r>
            <a:r>
              <a:rPr lang="es-NI" dirty="0" err="1"/>
              <a:t>Inconsistency</a:t>
            </a:r>
            <a:r>
              <a:rPr lang="es-NI" dirty="0"/>
              <a:t> </a:t>
            </a:r>
            <a:r>
              <a:rPr lang="es-NI" dirty="0" err="1"/>
              <a:t>Analysis</a:t>
            </a:r>
            <a:r>
              <a:rPr lang="es-NI" dirty="0"/>
              <a:t>)</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02675865"/>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7092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FDC8FE68-0C32-45EB-B071-8C9D3A8322D8}"/>
                                            </p:graphicEl>
                                          </p:spTgt>
                                        </p:tgtEl>
                                        <p:attrNameLst>
                                          <p:attrName>style.visibility</p:attrName>
                                        </p:attrNameLst>
                                      </p:cBhvr>
                                      <p:to>
                                        <p:strVal val="visible"/>
                                      </p:to>
                                    </p:set>
                                    <p:anim calcmode="lin" valueType="num">
                                      <p:cBhvr additive="base">
                                        <p:cTn id="7" dur="500" fill="hold"/>
                                        <p:tgtEl>
                                          <p:spTgt spid="3">
                                            <p:graphicEl>
                                              <a:dgm id="{FDC8FE68-0C32-45EB-B071-8C9D3A8322D8}"/>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FDC8FE68-0C32-45EB-B071-8C9D3A8322D8}"/>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EFA99CBB-6F84-4C4B-8ED7-3B15CFA4E5A6}"/>
                                            </p:graphicEl>
                                          </p:spTgt>
                                        </p:tgtEl>
                                        <p:attrNameLst>
                                          <p:attrName>style.visibility</p:attrName>
                                        </p:attrNameLst>
                                      </p:cBhvr>
                                      <p:to>
                                        <p:strVal val="visible"/>
                                      </p:to>
                                    </p:set>
                                    <p:anim calcmode="lin" valueType="num">
                                      <p:cBhvr additive="base">
                                        <p:cTn id="13" dur="500" fill="hold"/>
                                        <p:tgtEl>
                                          <p:spTgt spid="3">
                                            <p:graphicEl>
                                              <a:dgm id="{EFA99CBB-6F84-4C4B-8ED7-3B15CFA4E5A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EFA99CBB-6F84-4C4B-8ED7-3B15CFA4E5A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6D585DD2-DF84-45FE-93C4-0ED94FCF452D}"/>
                                            </p:graphicEl>
                                          </p:spTgt>
                                        </p:tgtEl>
                                        <p:attrNameLst>
                                          <p:attrName>style.visibility</p:attrName>
                                        </p:attrNameLst>
                                      </p:cBhvr>
                                      <p:to>
                                        <p:strVal val="visible"/>
                                      </p:to>
                                    </p:set>
                                    <p:anim calcmode="lin" valueType="num">
                                      <p:cBhvr additive="base">
                                        <p:cTn id="19" dur="500" fill="hold"/>
                                        <p:tgtEl>
                                          <p:spTgt spid="3">
                                            <p:graphicEl>
                                              <a:dgm id="{6D585DD2-DF84-45FE-93C4-0ED94FCF452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6D585DD2-DF84-45FE-93C4-0ED94FCF452D}"/>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lvl="0"/>
            <a:r>
              <a:rPr lang="es-NI" dirty="0"/>
              <a:t>Niveles de Aislamiento en SQL Server</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17191833"/>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62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4DB10D12-D13C-487D-9A68-8BCA130C28A0}"/>
                                            </p:graphicEl>
                                          </p:spTgt>
                                        </p:tgtEl>
                                        <p:attrNameLst>
                                          <p:attrName>style.visibility</p:attrName>
                                        </p:attrNameLst>
                                      </p:cBhvr>
                                      <p:to>
                                        <p:strVal val="visible"/>
                                      </p:to>
                                    </p:set>
                                    <p:anim calcmode="lin" valueType="num">
                                      <p:cBhvr additive="base">
                                        <p:cTn id="7" dur="500" fill="hold"/>
                                        <p:tgtEl>
                                          <p:spTgt spid="3">
                                            <p:graphicEl>
                                              <a:dgm id="{4DB10D12-D13C-487D-9A68-8BCA130C28A0}"/>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4DB10D12-D13C-487D-9A68-8BCA130C28A0}"/>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127700B4-CEFA-4AB6-9AD3-D14E50CE7816}"/>
                                            </p:graphicEl>
                                          </p:spTgt>
                                        </p:tgtEl>
                                        <p:attrNameLst>
                                          <p:attrName>style.visibility</p:attrName>
                                        </p:attrNameLst>
                                      </p:cBhvr>
                                      <p:to>
                                        <p:strVal val="visible"/>
                                      </p:to>
                                    </p:set>
                                    <p:anim calcmode="lin" valueType="num">
                                      <p:cBhvr additive="base">
                                        <p:cTn id="13" dur="500" fill="hold"/>
                                        <p:tgtEl>
                                          <p:spTgt spid="3">
                                            <p:graphicEl>
                                              <a:dgm id="{127700B4-CEFA-4AB6-9AD3-D14E50CE781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127700B4-CEFA-4AB6-9AD3-D14E50CE7816}"/>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ISOLATION LEVEL</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1730519572"/>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8028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AB88D07-797E-47BA-9A2F-385B8F2FF272}"/>
                                            </p:graphicEl>
                                          </p:spTgt>
                                        </p:tgtEl>
                                        <p:attrNameLst>
                                          <p:attrName>style.visibility</p:attrName>
                                        </p:attrNameLst>
                                      </p:cBhvr>
                                      <p:to>
                                        <p:strVal val="visible"/>
                                      </p:to>
                                    </p:set>
                                    <p:anim calcmode="lin" valueType="num">
                                      <p:cBhvr additive="base">
                                        <p:cTn id="7" dur="500" fill="hold"/>
                                        <p:tgtEl>
                                          <p:spTgt spid="3">
                                            <p:graphicEl>
                                              <a:dgm id="{CAB88D07-797E-47BA-9A2F-385B8F2FF27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AB88D07-797E-47BA-9A2F-385B8F2FF27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FFB65F44-A42E-473E-AFA3-F73035575552}"/>
                                            </p:graphicEl>
                                          </p:spTgt>
                                        </p:tgtEl>
                                        <p:attrNameLst>
                                          <p:attrName>style.visibility</p:attrName>
                                        </p:attrNameLst>
                                      </p:cBhvr>
                                      <p:to>
                                        <p:strVal val="visible"/>
                                      </p:to>
                                    </p:set>
                                    <p:anim calcmode="lin" valueType="num">
                                      <p:cBhvr additive="base">
                                        <p:cTn id="13" dur="500" fill="hold"/>
                                        <p:tgtEl>
                                          <p:spTgt spid="3">
                                            <p:graphicEl>
                                              <a:dgm id="{FFB65F44-A42E-473E-AFA3-F73035575552}"/>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FFB65F44-A42E-473E-AFA3-F7303557555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s-NI" b="1" dirty="0"/>
              <a:t>ISOLATION LEVEL</a:t>
            </a:r>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757149677"/>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017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AB88D07-797E-47BA-9A2F-385B8F2FF272}"/>
                                            </p:graphicEl>
                                          </p:spTgt>
                                        </p:tgtEl>
                                        <p:attrNameLst>
                                          <p:attrName>style.visibility</p:attrName>
                                        </p:attrNameLst>
                                      </p:cBhvr>
                                      <p:to>
                                        <p:strVal val="visible"/>
                                      </p:to>
                                    </p:set>
                                    <p:anim calcmode="lin" valueType="num">
                                      <p:cBhvr additive="base">
                                        <p:cTn id="7" dur="500" fill="hold"/>
                                        <p:tgtEl>
                                          <p:spTgt spid="3">
                                            <p:graphicEl>
                                              <a:dgm id="{CAB88D07-797E-47BA-9A2F-385B8F2FF27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AB88D07-797E-47BA-9A2F-385B8F2FF27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FFB65F44-A42E-473E-AFA3-F73035575552}"/>
                                            </p:graphicEl>
                                          </p:spTgt>
                                        </p:tgtEl>
                                        <p:attrNameLst>
                                          <p:attrName>style.visibility</p:attrName>
                                        </p:attrNameLst>
                                      </p:cBhvr>
                                      <p:to>
                                        <p:strVal val="visible"/>
                                      </p:to>
                                    </p:set>
                                    <p:anim calcmode="lin" valueType="num">
                                      <p:cBhvr additive="base">
                                        <p:cTn id="13" dur="500" fill="hold"/>
                                        <p:tgtEl>
                                          <p:spTgt spid="3">
                                            <p:graphicEl>
                                              <a:dgm id="{FFB65F44-A42E-473E-AFA3-F73035575552}"/>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FFB65F44-A42E-473E-AFA3-F73035575552}"/>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01DA57E8-226E-4640-ABDA-81535C0FF5FC}"/>
                                            </p:graphicEl>
                                          </p:spTgt>
                                        </p:tgtEl>
                                        <p:attrNameLst>
                                          <p:attrName>style.visibility</p:attrName>
                                        </p:attrNameLst>
                                      </p:cBhvr>
                                      <p:to>
                                        <p:strVal val="visible"/>
                                      </p:to>
                                    </p:set>
                                    <p:anim calcmode="lin" valueType="num">
                                      <p:cBhvr additive="base">
                                        <p:cTn id="19" dur="500" fill="hold"/>
                                        <p:tgtEl>
                                          <p:spTgt spid="3">
                                            <p:graphicEl>
                                              <a:dgm id="{01DA57E8-226E-4640-ABDA-81535C0FF5FC}"/>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01DA57E8-226E-4640-ABDA-81535C0FF5F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fontAlgn="base"/>
            <a:r>
              <a:rPr lang="es-ES" b="1" dirty="0"/>
              <a:t>READ UNCOMMITTED</a:t>
            </a:r>
            <a:endParaRPr lang="es-NI" b="1"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4277302738"/>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927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AB88D07-797E-47BA-9A2F-385B8F2FF272}"/>
                                            </p:graphicEl>
                                          </p:spTgt>
                                        </p:tgtEl>
                                        <p:attrNameLst>
                                          <p:attrName>style.visibility</p:attrName>
                                        </p:attrNameLst>
                                      </p:cBhvr>
                                      <p:to>
                                        <p:strVal val="visible"/>
                                      </p:to>
                                    </p:set>
                                    <p:anim calcmode="lin" valueType="num">
                                      <p:cBhvr additive="base">
                                        <p:cTn id="7" dur="500" fill="hold"/>
                                        <p:tgtEl>
                                          <p:spTgt spid="3">
                                            <p:graphicEl>
                                              <a:dgm id="{CAB88D07-797E-47BA-9A2F-385B8F2FF27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AB88D07-797E-47BA-9A2F-385B8F2FF27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01E79BD1-7F2F-4A7D-9FF1-8742C25334A6}"/>
                                            </p:graphicEl>
                                          </p:spTgt>
                                        </p:tgtEl>
                                        <p:attrNameLst>
                                          <p:attrName>style.visibility</p:attrName>
                                        </p:attrNameLst>
                                      </p:cBhvr>
                                      <p:to>
                                        <p:strVal val="visible"/>
                                      </p:to>
                                    </p:set>
                                    <p:anim calcmode="lin" valueType="num">
                                      <p:cBhvr additive="base">
                                        <p:cTn id="13" dur="500" fill="hold"/>
                                        <p:tgtEl>
                                          <p:spTgt spid="3">
                                            <p:graphicEl>
                                              <a:dgm id="{01E79BD1-7F2F-4A7D-9FF1-8742C25334A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01E79BD1-7F2F-4A7D-9FF1-8742C25334A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5949F730-1B75-4872-B076-95C276A80C95}"/>
                                            </p:graphicEl>
                                          </p:spTgt>
                                        </p:tgtEl>
                                        <p:attrNameLst>
                                          <p:attrName>style.visibility</p:attrName>
                                        </p:attrNameLst>
                                      </p:cBhvr>
                                      <p:to>
                                        <p:strVal val="visible"/>
                                      </p:to>
                                    </p:set>
                                    <p:anim calcmode="lin" valueType="num">
                                      <p:cBhvr additive="base">
                                        <p:cTn id="19" dur="500" fill="hold"/>
                                        <p:tgtEl>
                                          <p:spTgt spid="3">
                                            <p:graphicEl>
                                              <a:dgm id="{5949F730-1B75-4872-B076-95C276A80C95}"/>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5949F730-1B75-4872-B076-95C276A80C95}"/>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89662DF3-D0D6-4A74-A71F-42F559029887}"/>
                                            </p:graphicEl>
                                          </p:spTgt>
                                        </p:tgtEl>
                                        <p:attrNameLst>
                                          <p:attrName>style.visibility</p:attrName>
                                        </p:attrNameLst>
                                      </p:cBhvr>
                                      <p:to>
                                        <p:strVal val="visible"/>
                                      </p:to>
                                    </p:set>
                                    <p:anim calcmode="lin" valueType="num">
                                      <p:cBhvr additive="base">
                                        <p:cTn id="25" dur="500" fill="hold"/>
                                        <p:tgtEl>
                                          <p:spTgt spid="3">
                                            <p:graphicEl>
                                              <a:dgm id="{89662DF3-D0D6-4A74-A71F-42F559029887}"/>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89662DF3-D0D6-4A74-A71F-42F55902988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202C4D3-4309-4AF1-9473-D5E66DF5D9F6}"/>
              </a:ext>
            </a:extLst>
          </p:cNvPr>
          <p:cNvPicPr>
            <a:picLocks noChangeAspect="1"/>
          </p:cNvPicPr>
          <p:nvPr/>
        </p:nvPicPr>
        <p:blipFill>
          <a:blip r:embed="rId2"/>
          <a:stretch>
            <a:fillRect/>
          </a:stretch>
        </p:blipFill>
        <p:spPr>
          <a:xfrm>
            <a:off x="6335486" y="78081"/>
            <a:ext cx="2766300" cy="2690093"/>
          </a:xfrm>
          <a:prstGeom prst="rect">
            <a:avLst/>
          </a:prstGeom>
        </p:spPr>
      </p:pic>
      <p:pic>
        <p:nvPicPr>
          <p:cNvPr id="3" name="Imagen 2">
            <a:extLst>
              <a:ext uri="{FF2B5EF4-FFF2-40B4-BE49-F238E27FC236}">
                <a16:creationId xmlns:a16="http://schemas.microsoft.com/office/drawing/2014/main" id="{AE2572A0-3855-40F0-8CDA-2BB0C0192816}"/>
              </a:ext>
            </a:extLst>
          </p:cNvPr>
          <p:cNvPicPr>
            <a:picLocks noChangeAspect="1"/>
          </p:cNvPicPr>
          <p:nvPr/>
        </p:nvPicPr>
        <p:blipFill>
          <a:blip r:embed="rId3"/>
          <a:stretch>
            <a:fillRect/>
          </a:stretch>
        </p:blipFill>
        <p:spPr>
          <a:xfrm>
            <a:off x="2118566" y="341379"/>
            <a:ext cx="2507197" cy="2179509"/>
          </a:xfrm>
          <a:prstGeom prst="rect">
            <a:avLst/>
          </a:prstGeom>
        </p:spPr>
      </p:pic>
      <p:pic>
        <p:nvPicPr>
          <p:cNvPr id="4" name="Imagen 3">
            <a:extLst>
              <a:ext uri="{FF2B5EF4-FFF2-40B4-BE49-F238E27FC236}">
                <a16:creationId xmlns:a16="http://schemas.microsoft.com/office/drawing/2014/main" id="{F4169FBF-EC98-4F33-B6D3-1A499299447C}"/>
              </a:ext>
            </a:extLst>
          </p:cNvPr>
          <p:cNvPicPr>
            <a:picLocks noChangeAspect="1"/>
          </p:cNvPicPr>
          <p:nvPr/>
        </p:nvPicPr>
        <p:blipFill>
          <a:blip r:embed="rId4"/>
          <a:stretch>
            <a:fillRect/>
          </a:stretch>
        </p:blipFill>
        <p:spPr>
          <a:xfrm>
            <a:off x="250431" y="3622839"/>
            <a:ext cx="3497883" cy="1493649"/>
          </a:xfrm>
          <a:prstGeom prst="rect">
            <a:avLst/>
          </a:prstGeom>
        </p:spPr>
      </p:pic>
      <p:pic>
        <p:nvPicPr>
          <p:cNvPr id="5" name="Imagen 4">
            <a:extLst>
              <a:ext uri="{FF2B5EF4-FFF2-40B4-BE49-F238E27FC236}">
                <a16:creationId xmlns:a16="http://schemas.microsoft.com/office/drawing/2014/main" id="{B4951E4B-5256-48E1-B514-988268E1E668}"/>
              </a:ext>
            </a:extLst>
          </p:cNvPr>
          <p:cNvPicPr>
            <a:picLocks noChangeAspect="1"/>
          </p:cNvPicPr>
          <p:nvPr/>
        </p:nvPicPr>
        <p:blipFill>
          <a:blip r:embed="rId5"/>
          <a:stretch>
            <a:fillRect/>
          </a:stretch>
        </p:blipFill>
        <p:spPr>
          <a:xfrm>
            <a:off x="2248915" y="5334232"/>
            <a:ext cx="2804403" cy="487722"/>
          </a:xfrm>
          <a:prstGeom prst="rect">
            <a:avLst/>
          </a:prstGeom>
        </p:spPr>
      </p:pic>
      <p:pic>
        <p:nvPicPr>
          <p:cNvPr id="6" name="Imagen 5">
            <a:extLst>
              <a:ext uri="{FF2B5EF4-FFF2-40B4-BE49-F238E27FC236}">
                <a16:creationId xmlns:a16="http://schemas.microsoft.com/office/drawing/2014/main" id="{D5C60BE4-D2DC-4A29-A2D8-43DD7355FAA9}"/>
              </a:ext>
            </a:extLst>
          </p:cNvPr>
          <p:cNvPicPr>
            <a:picLocks noChangeAspect="1"/>
          </p:cNvPicPr>
          <p:nvPr/>
        </p:nvPicPr>
        <p:blipFill>
          <a:blip r:embed="rId6"/>
          <a:stretch>
            <a:fillRect/>
          </a:stretch>
        </p:blipFill>
        <p:spPr>
          <a:xfrm>
            <a:off x="1421275" y="2752932"/>
            <a:ext cx="3901778" cy="518205"/>
          </a:xfrm>
          <a:prstGeom prst="rect">
            <a:avLst/>
          </a:prstGeom>
        </p:spPr>
      </p:pic>
      <p:cxnSp>
        <p:nvCxnSpPr>
          <p:cNvPr id="8" name="Conector recto de flecha 7">
            <a:extLst>
              <a:ext uri="{FF2B5EF4-FFF2-40B4-BE49-F238E27FC236}">
                <a16:creationId xmlns:a16="http://schemas.microsoft.com/office/drawing/2014/main" id="{D5E186A0-4D74-4436-AE55-CF3BCEF56D4F}"/>
              </a:ext>
            </a:extLst>
          </p:cNvPr>
          <p:cNvCxnSpPr>
            <a:cxnSpLocks/>
          </p:cNvCxnSpPr>
          <p:nvPr/>
        </p:nvCxnSpPr>
        <p:spPr>
          <a:xfrm flipH="1">
            <a:off x="4397829" y="3271137"/>
            <a:ext cx="174171" cy="20630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7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fontAlgn="base"/>
            <a:r>
              <a:rPr lang="es-ES" b="1" dirty="0"/>
              <a:t>READ COMMITTED</a:t>
            </a:r>
            <a:endParaRPr lang="es-NI" b="1"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480223817"/>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252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AB88D07-797E-47BA-9A2F-385B8F2FF272}"/>
                                            </p:graphicEl>
                                          </p:spTgt>
                                        </p:tgtEl>
                                        <p:attrNameLst>
                                          <p:attrName>style.visibility</p:attrName>
                                        </p:attrNameLst>
                                      </p:cBhvr>
                                      <p:to>
                                        <p:strVal val="visible"/>
                                      </p:to>
                                    </p:set>
                                    <p:anim calcmode="lin" valueType="num">
                                      <p:cBhvr additive="base">
                                        <p:cTn id="7" dur="500" fill="hold"/>
                                        <p:tgtEl>
                                          <p:spTgt spid="3">
                                            <p:graphicEl>
                                              <a:dgm id="{CAB88D07-797E-47BA-9A2F-385B8F2FF27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AB88D07-797E-47BA-9A2F-385B8F2FF272}"/>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12343563-F7F7-4A3C-9550-05490FAAD53E}"/>
                                            </p:graphicEl>
                                          </p:spTgt>
                                        </p:tgtEl>
                                        <p:attrNameLst>
                                          <p:attrName>style.visibility</p:attrName>
                                        </p:attrNameLst>
                                      </p:cBhvr>
                                      <p:to>
                                        <p:strVal val="visible"/>
                                      </p:to>
                                    </p:set>
                                    <p:anim calcmode="lin" valueType="num">
                                      <p:cBhvr additive="base">
                                        <p:cTn id="13" dur="500" fill="hold"/>
                                        <p:tgtEl>
                                          <p:spTgt spid="3">
                                            <p:graphicEl>
                                              <a:dgm id="{12343563-F7F7-4A3C-9550-05490FAAD53E}"/>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12343563-F7F7-4A3C-9550-05490FAAD53E}"/>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463AB973-BD0E-4A75-B6C1-5DE8DCDA4EAA}"/>
                                            </p:graphicEl>
                                          </p:spTgt>
                                        </p:tgtEl>
                                        <p:attrNameLst>
                                          <p:attrName>style.visibility</p:attrName>
                                        </p:attrNameLst>
                                      </p:cBhvr>
                                      <p:to>
                                        <p:strVal val="visible"/>
                                      </p:to>
                                    </p:set>
                                    <p:anim calcmode="lin" valueType="num">
                                      <p:cBhvr additive="base">
                                        <p:cTn id="19" dur="500" fill="hold"/>
                                        <p:tgtEl>
                                          <p:spTgt spid="3">
                                            <p:graphicEl>
                                              <a:dgm id="{463AB973-BD0E-4A75-B6C1-5DE8DCDA4EAA}"/>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463AB973-BD0E-4A75-B6C1-5DE8DCDA4EAA}"/>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FA07E394-255D-4A52-8A5C-629FA714C729}"/>
                                            </p:graphicEl>
                                          </p:spTgt>
                                        </p:tgtEl>
                                        <p:attrNameLst>
                                          <p:attrName>style.visibility</p:attrName>
                                        </p:attrNameLst>
                                      </p:cBhvr>
                                      <p:to>
                                        <p:strVal val="visible"/>
                                      </p:to>
                                    </p:set>
                                    <p:anim calcmode="lin" valueType="num">
                                      <p:cBhvr additive="base">
                                        <p:cTn id="25" dur="500" fill="hold"/>
                                        <p:tgtEl>
                                          <p:spTgt spid="3">
                                            <p:graphicEl>
                                              <a:dgm id="{FA07E394-255D-4A52-8A5C-629FA714C729}"/>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FA07E394-255D-4A52-8A5C-629FA714C729}"/>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FBA763B5-664D-4610-ACB9-14E41AF95957}"/>
                                            </p:graphicEl>
                                          </p:spTgt>
                                        </p:tgtEl>
                                        <p:attrNameLst>
                                          <p:attrName>style.visibility</p:attrName>
                                        </p:attrNameLst>
                                      </p:cBhvr>
                                      <p:to>
                                        <p:strVal val="visible"/>
                                      </p:to>
                                    </p:set>
                                    <p:anim calcmode="lin" valueType="num">
                                      <p:cBhvr additive="base">
                                        <p:cTn id="31" dur="500" fill="hold"/>
                                        <p:tgtEl>
                                          <p:spTgt spid="3">
                                            <p:graphicEl>
                                              <a:dgm id="{FBA763B5-664D-4610-ACB9-14E41AF95957}"/>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FBA763B5-664D-4610-ACB9-14E41AF95957}"/>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FF6C672A-6A62-4EBE-B0A2-5665658E3A34}"/>
                                            </p:graphicEl>
                                          </p:spTgt>
                                        </p:tgtEl>
                                        <p:attrNameLst>
                                          <p:attrName>style.visibility</p:attrName>
                                        </p:attrNameLst>
                                      </p:cBhvr>
                                      <p:to>
                                        <p:strVal val="visible"/>
                                      </p:to>
                                    </p:set>
                                    <p:anim calcmode="lin" valueType="num">
                                      <p:cBhvr additive="base">
                                        <p:cTn id="37" dur="500" fill="hold"/>
                                        <p:tgtEl>
                                          <p:spTgt spid="3">
                                            <p:graphicEl>
                                              <a:dgm id="{FF6C672A-6A62-4EBE-B0A2-5665658E3A34}"/>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FF6C672A-6A62-4EBE-B0A2-5665658E3A34}"/>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pPr fontAlgn="base"/>
            <a:r>
              <a:rPr lang="es-ES" b="1" dirty="0"/>
              <a:t>REPEATABLE READ</a:t>
            </a:r>
            <a:endParaRPr lang="es-NI" b="1"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818566324"/>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9363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B22634DD-9ADF-43B7-B1C9-FE7B0527A0BF}"/>
                                            </p:graphicEl>
                                          </p:spTgt>
                                        </p:tgtEl>
                                        <p:attrNameLst>
                                          <p:attrName>style.visibility</p:attrName>
                                        </p:attrNameLst>
                                      </p:cBhvr>
                                      <p:to>
                                        <p:strVal val="visible"/>
                                      </p:to>
                                    </p:set>
                                    <p:anim calcmode="lin" valueType="num">
                                      <p:cBhvr additive="base">
                                        <p:cTn id="7" dur="500" fill="hold"/>
                                        <p:tgtEl>
                                          <p:spTgt spid="3">
                                            <p:graphicEl>
                                              <a:dgm id="{B22634DD-9ADF-43B7-B1C9-FE7B0527A0BF}"/>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B22634DD-9ADF-43B7-B1C9-FE7B0527A0BF}"/>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5DDED48A-CE5A-4BAD-9C21-BAA5813BB40E}"/>
                                            </p:graphicEl>
                                          </p:spTgt>
                                        </p:tgtEl>
                                        <p:attrNameLst>
                                          <p:attrName>style.visibility</p:attrName>
                                        </p:attrNameLst>
                                      </p:cBhvr>
                                      <p:to>
                                        <p:strVal val="visible"/>
                                      </p:to>
                                    </p:set>
                                    <p:anim calcmode="lin" valueType="num">
                                      <p:cBhvr additive="base">
                                        <p:cTn id="13" dur="500" fill="hold"/>
                                        <p:tgtEl>
                                          <p:spTgt spid="3">
                                            <p:graphicEl>
                                              <a:dgm id="{5DDED48A-CE5A-4BAD-9C21-BAA5813BB40E}"/>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5DDED48A-CE5A-4BAD-9C21-BAA5813BB40E}"/>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8B3ADAF5-3CD2-4027-A89F-3C0A6F12C7F2}"/>
                                            </p:graphicEl>
                                          </p:spTgt>
                                        </p:tgtEl>
                                        <p:attrNameLst>
                                          <p:attrName>style.visibility</p:attrName>
                                        </p:attrNameLst>
                                      </p:cBhvr>
                                      <p:to>
                                        <p:strVal val="visible"/>
                                      </p:to>
                                    </p:set>
                                    <p:anim calcmode="lin" valueType="num">
                                      <p:cBhvr additive="base">
                                        <p:cTn id="19" dur="500" fill="hold"/>
                                        <p:tgtEl>
                                          <p:spTgt spid="3">
                                            <p:graphicEl>
                                              <a:dgm id="{8B3ADAF5-3CD2-4027-A89F-3C0A6F12C7F2}"/>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8B3ADAF5-3CD2-4027-A89F-3C0A6F12C7F2}"/>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F1F29F87-4335-46EE-8911-A720AF021841}"/>
                                            </p:graphicEl>
                                          </p:spTgt>
                                        </p:tgtEl>
                                        <p:attrNameLst>
                                          <p:attrName>style.visibility</p:attrName>
                                        </p:attrNameLst>
                                      </p:cBhvr>
                                      <p:to>
                                        <p:strVal val="visible"/>
                                      </p:to>
                                    </p:set>
                                    <p:anim calcmode="lin" valueType="num">
                                      <p:cBhvr additive="base">
                                        <p:cTn id="25" dur="500" fill="hold"/>
                                        <p:tgtEl>
                                          <p:spTgt spid="3">
                                            <p:graphicEl>
                                              <a:dgm id="{F1F29F87-4335-46EE-8911-A720AF021841}"/>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F1F29F87-4335-46EE-8911-A720AF021841}"/>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117F7820-5AD9-4F4A-9BE1-0C8992EF3468}"/>
                                            </p:graphicEl>
                                          </p:spTgt>
                                        </p:tgtEl>
                                        <p:attrNameLst>
                                          <p:attrName>style.visibility</p:attrName>
                                        </p:attrNameLst>
                                      </p:cBhvr>
                                      <p:to>
                                        <p:strVal val="visible"/>
                                      </p:to>
                                    </p:set>
                                    <p:anim calcmode="lin" valueType="num">
                                      <p:cBhvr additive="base">
                                        <p:cTn id="31" dur="500" fill="hold"/>
                                        <p:tgtEl>
                                          <p:spTgt spid="3">
                                            <p:graphicEl>
                                              <a:dgm id="{117F7820-5AD9-4F4A-9BE1-0C8992EF3468}"/>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117F7820-5AD9-4F4A-9BE1-0C8992EF346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83070E2-C59C-4673-AC2D-60D7CCF28AD9}"/>
              </a:ext>
            </a:extLst>
          </p:cNvPr>
          <p:cNvSpPr>
            <a:spLocks noGrp="1"/>
          </p:cNvSpPr>
          <p:nvPr>
            <p:ph type="title"/>
          </p:nvPr>
        </p:nvSpPr>
        <p:spPr/>
        <p:txBody>
          <a:bodyPr/>
          <a:lstStyle/>
          <a:p>
            <a:r>
              <a:rPr lang="es-NI" dirty="0"/>
              <a:t>Ejercicio</a:t>
            </a:r>
          </a:p>
        </p:txBody>
      </p:sp>
    </p:spTree>
    <p:extLst>
      <p:ext uri="{BB962C8B-B14F-4D97-AF65-F5344CB8AC3E}">
        <p14:creationId xmlns:p14="http://schemas.microsoft.com/office/powerpoint/2010/main" val="5125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072265" y="147088"/>
            <a:ext cx="7132321" cy="557587"/>
          </a:xfrm>
        </p:spPr>
        <p:txBody>
          <a:bodyPr/>
          <a:lstStyle/>
          <a:p>
            <a:r>
              <a:rPr lang="en-US" altLang="es-NI" dirty="0" err="1">
                <a:solidFill>
                  <a:srgbClr val="000000"/>
                </a:solidFill>
              </a:rPr>
              <a:t>Propiedades</a:t>
            </a:r>
            <a:r>
              <a:rPr lang="en-US" altLang="es-NI" dirty="0">
                <a:solidFill>
                  <a:srgbClr val="000000"/>
                </a:solidFill>
              </a:rPr>
              <a:t> de una </a:t>
            </a:r>
            <a:r>
              <a:rPr lang="en-US" altLang="es-NI" dirty="0" err="1">
                <a:solidFill>
                  <a:srgbClr val="000000"/>
                </a:solidFill>
              </a:rPr>
              <a:t>transacción</a:t>
            </a:r>
            <a:br>
              <a:rPr lang="en-US" altLang="es-NI" dirty="0">
                <a:solidFill>
                  <a:srgbClr val="000000"/>
                </a:solidFill>
              </a:rPr>
            </a:br>
            <a:r>
              <a:rPr lang="en-US" altLang="es-NI" b="1" u="sng" dirty="0">
                <a:solidFill>
                  <a:srgbClr val="000000"/>
                </a:solidFill>
              </a:rPr>
              <a:t>ACID</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971222960"/>
              </p:ext>
            </p:extLst>
          </p:nvPr>
        </p:nvGraphicFramePr>
        <p:xfrm>
          <a:off x="628650" y="704675"/>
          <a:ext cx="7886700" cy="547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19E03CF9-F2E2-4004-A055-38FB318E3A5B}"/>
                                            </p:graphicEl>
                                          </p:spTgt>
                                        </p:tgtEl>
                                        <p:attrNameLst>
                                          <p:attrName>style.visibility</p:attrName>
                                        </p:attrNameLst>
                                      </p:cBhvr>
                                      <p:to>
                                        <p:strVal val="visible"/>
                                      </p:to>
                                    </p:set>
                                    <p:anim calcmode="lin" valueType="num">
                                      <p:cBhvr additive="base">
                                        <p:cTn id="7" dur="500" fill="hold"/>
                                        <p:tgtEl>
                                          <p:spTgt spid="3">
                                            <p:graphicEl>
                                              <a:dgm id="{19E03CF9-F2E2-4004-A055-38FB318E3A5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19E03CF9-F2E2-4004-A055-38FB318E3A5B}"/>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0012E43A-2D32-4ADD-805E-7FA227DAB820}"/>
                                            </p:graphicEl>
                                          </p:spTgt>
                                        </p:tgtEl>
                                        <p:attrNameLst>
                                          <p:attrName>style.visibility</p:attrName>
                                        </p:attrNameLst>
                                      </p:cBhvr>
                                      <p:to>
                                        <p:strVal val="visible"/>
                                      </p:to>
                                    </p:set>
                                    <p:anim calcmode="lin" valueType="num">
                                      <p:cBhvr additive="base">
                                        <p:cTn id="13" dur="500" fill="hold"/>
                                        <p:tgtEl>
                                          <p:spTgt spid="3">
                                            <p:graphicEl>
                                              <a:dgm id="{0012E43A-2D32-4ADD-805E-7FA227DAB820}"/>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0012E43A-2D32-4ADD-805E-7FA227DAB820}"/>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FAAD3290-BC90-40D3-B916-7409A02705E5}"/>
                                            </p:graphicEl>
                                          </p:spTgt>
                                        </p:tgtEl>
                                        <p:attrNameLst>
                                          <p:attrName>style.visibility</p:attrName>
                                        </p:attrNameLst>
                                      </p:cBhvr>
                                      <p:to>
                                        <p:strVal val="visible"/>
                                      </p:to>
                                    </p:set>
                                    <p:anim calcmode="lin" valueType="num">
                                      <p:cBhvr additive="base">
                                        <p:cTn id="19" dur="500" fill="hold"/>
                                        <p:tgtEl>
                                          <p:spTgt spid="3">
                                            <p:graphicEl>
                                              <a:dgm id="{FAAD3290-BC90-40D3-B916-7409A02705E5}"/>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FAAD3290-BC90-40D3-B916-7409A02705E5}"/>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94EF3A5A-ED1C-4060-9868-059C1EA7A57D}"/>
                                            </p:graphicEl>
                                          </p:spTgt>
                                        </p:tgtEl>
                                        <p:attrNameLst>
                                          <p:attrName>style.visibility</p:attrName>
                                        </p:attrNameLst>
                                      </p:cBhvr>
                                      <p:to>
                                        <p:strVal val="visible"/>
                                      </p:to>
                                    </p:set>
                                    <p:anim calcmode="lin" valueType="num">
                                      <p:cBhvr additive="base">
                                        <p:cTn id="25" dur="500" fill="hold"/>
                                        <p:tgtEl>
                                          <p:spTgt spid="3">
                                            <p:graphicEl>
                                              <a:dgm id="{94EF3A5A-ED1C-4060-9868-059C1EA7A57D}"/>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94EF3A5A-ED1C-4060-9868-059C1EA7A57D}"/>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graphicEl>
                                              <a:dgm id="{6CB48F54-5728-46B7-8885-C78656B14601}"/>
                                            </p:graphicEl>
                                          </p:spTgt>
                                        </p:tgtEl>
                                        <p:attrNameLst>
                                          <p:attrName>style.visibility</p:attrName>
                                        </p:attrNameLst>
                                      </p:cBhvr>
                                      <p:to>
                                        <p:strVal val="visible"/>
                                      </p:to>
                                    </p:set>
                                    <p:anim calcmode="lin" valueType="num">
                                      <p:cBhvr additive="base">
                                        <p:cTn id="31" dur="500" fill="hold"/>
                                        <p:tgtEl>
                                          <p:spTgt spid="3">
                                            <p:graphicEl>
                                              <a:dgm id="{6CB48F54-5728-46B7-8885-C78656B14601}"/>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6CB48F54-5728-46B7-8885-C78656B14601}"/>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431377C8-4A84-40F4-A74C-0E3BFE7497C6}"/>
                                            </p:graphicEl>
                                          </p:spTgt>
                                        </p:tgtEl>
                                        <p:attrNameLst>
                                          <p:attrName>style.visibility</p:attrName>
                                        </p:attrNameLst>
                                      </p:cBhvr>
                                      <p:to>
                                        <p:strVal val="visible"/>
                                      </p:to>
                                    </p:set>
                                    <p:anim calcmode="lin" valueType="num">
                                      <p:cBhvr additive="base">
                                        <p:cTn id="37" dur="500" fill="hold"/>
                                        <p:tgtEl>
                                          <p:spTgt spid="3">
                                            <p:graphicEl>
                                              <a:dgm id="{431377C8-4A84-40F4-A74C-0E3BFE7497C6}"/>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431377C8-4A84-40F4-A74C-0E3BFE7497C6}"/>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graphicEl>
                                              <a:dgm id="{B97FE52A-4A42-478B-AD9A-E7F8EF503313}"/>
                                            </p:graphicEl>
                                          </p:spTgt>
                                        </p:tgtEl>
                                        <p:attrNameLst>
                                          <p:attrName>style.visibility</p:attrName>
                                        </p:attrNameLst>
                                      </p:cBhvr>
                                      <p:to>
                                        <p:strVal val="visible"/>
                                      </p:to>
                                    </p:set>
                                    <p:anim calcmode="lin" valueType="num">
                                      <p:cBhvr additive="base">
                                        <p:cTn id="43" dur="500" fill="hold"/>
                                        <p:tgtEl>
                                          <p:spTgt spid="3">
                                            <p:graphicEl>
                                              <a:dgm id="{B97FE52A-4A42-478B-AD9A-E7F8EF503313}"/>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graphicEl>
                                              <a:dgm id="{B97FE52A-4A42-478B-AD9A-E7F8EF503313}"/>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graphicEl>
                                              <a:dgm id="{2C136F4E-52F0-4F50-B833-F29A23950181}"/>
                                            </p:graphicEl>
                                          </p:spTgt>
                                        </p:tgtEl>
                                        <p:attrNameLst>
                                          <p:attrName>style.visibility</p:attrName>
                                        </p:attrNameLst>
                                      </p:cBhvr>
                                      <p:to>
                                        <p:strVal val="visible"/>
                                      </p:to>
                                    </p:set>
                                    <p:anim calcmode="lin" valueType="num">
                                      <p:cBhvr additive="base">
                                        <p:cTn id="49" dur="500" fill="hold"/>
                                        <p:tgtEl>
                                          <p:spTgt spid="3">
                                            <p:graphicEl>
                                              <a:dgm id="{2C136F4E-52F0-4F50-B833-F29A23950181}"/>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graphicEl>
                                              <a:dgm id="{2C136F4E-52F0-4F50-B833-F29A2395018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745FC-244C-44A6-AC63-7ABB7B49134A}"/>
              </a:ext>
            </a:extLst>
          </p:cNvPr>
          <p:cNvSpPr>
            <a:spLocks noGrp="1"/>
          </p:cNvSpPr>
          <p:nvPr>
            <p:ph type="title"/>
          </p:nvPr>
        </p:nvSpPr>
        <p:spPr/>
        <p:txBody>
          <a:bodyPr/>
          <a:lstStyle/>
          <a:p>
            <a:r>
              <a:rPr lang="es-ES" dirty="0"/>
              <a:t>Ejercicio 1</a:t>
            </a:r>
          </a:p>
        </p:txBody>
      </p:sp>
      <p:sp>
        <p:nvSpPr>
          <p:cNvPr id="3" name="Marcador de contenido 2">
            <a:extLst>
              <a:ext uri="{FF2B5EF4-FFF2-40B4-BE49-F238E27FC236}">
                <a16:creationId xmlns:a16="http://schemas.microsoft.com/office/drawing/2014/main" id="{6D8C2574-932D-4CD2-9F5D-E6B9F34CBC1E}"/>
              </a:ext>
            </a:extLst>
          </p:cNvPr>
          <p:cNvSpPr>
            <a:spLocks noGrp="1"/>
          </p:cNvSpPr>
          <p:nvPr>
            <p:ph idx="1"/>
          </p:nvPr>
        </p:nvSpPr>
        <p:spPr/>
        <p:txBody>
          <a:bodyPr/>
          <a:lstStyle/>
          <a:p>
            <a:r>
              <a:rPr lang="es-NI" dirty="0" err="1"/>
              <a:t>Implentar</a:t>
            </a:r>
            <a:r>
              <a:rPr lang="es-NI" dirty="0"/>
              <a:t> un procedimiento almacenado que permita registrar un pasajero controlando dicha inserción por medio de una transacción, emita un mensaje en cada ocasión, es decir, si todo es correcto emitir PASAJERO REGISTRADO CON ÉXITO, caso contrario OCURRIO UN ERROR AL INSERTAR</a:t>
            </a:r>
            <a:endParaRPr lang="es-ES" dirty="0"/>
          </a:p>
        </p:txBody>
      </p:sp>
    </p:spTree>
    <p:extLst>
      <p:ext uri="{BB962C8B-B14F-4D97-AF65-F5344CB8AC3E}">
        <p14:creationId xmlns:p14="http://schemas.microsoft.com/office/powerpoint/2010/main" val="2538976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072265" y="147088"/>
            <a:ext cx="7132321" cy="557587"/>
          </a:xfrm>
        </p:spPr>
        <p:txBody>
          <a:bodyPr/>
          <a:lstStyle/>
          <a:p>
            <a:r>
              <a:rPr lang="en-US" altLang="es-NI" dirty="0">
                <a:solidFill>
                  <a:srgbClr val="000000"/>
                </a:solidFill>
              </a:rPr>
              <a:t>Control de </a:t>
            </a:r>
            <a:r>
              <a:rPr lang="en-US" altLang="es-NI" dirty="0" err="1">
                <a:solidFill>
                  <a:srgbClr val="000000"/>
                </a:solidFill>
              </a:rPr>
              <a:t>Transacciones</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107633299"/>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77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5F54FF6F-72F4-4DF3-A3C7-AD391539974B}"/>
                                            </p:graphicEl>
                                          </p:spTgt>
                                        </p:tgtEl>
                                        <p:attrNameLst>
                                          <p:attrName>style.visibility</p:attrName>
                                        </p:attrNameLst>
                                      </p:cBhvr>
                                      <p:to>
                                        <p:strVal val="visible"/>
                                      </p:to>
                                    </p:set>
                                    <p:anim calcmode="lin" valueType="num">
                                      <p:cBhvr additive="base">
                                        <p:cTn id="7" dur="500" fill="hold"/>
                                        <p:tgtEl>
                                          <p:spTgt spid="3">
                                            <p:graphicEl>
                                              <a:dgm id="{5F54FF6F-72F4-4DF3-A3C7-AD391539974B}"/>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5F54FF6F-72F4-4DF3-A3C7-AD391539974B}"/>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graphicEl>
                                              <a:dgm id="{C712155A-6DFA-4005-83DB-37C3CF6C481C}"/>
                                            </p:graphicEl>
                                          </p:spTgt>
                                        </p:tgtEl>
                                        <p:attrNameLst>
                                          <p:attrName>style.visibility</p:attrName>
                                        </p:attrNameLst>
                                      </p:cBhvr>
                                      <p:to>
                                        <p:strVal val="visible"/>
                                      </p:to>
                                    </p:set>
                                    <p:anim calcmode="lin" valueType="num">
                                      <p:cBhvr additive="base">
                                        <p:cTn id="11" dur="500" fill="hold"/>
                                        <p:tgtEl>
                                          <p:spTgt spid="3">
                                            <p:graphicEl>
                                              <a:dgm id="{C712155A-6DFA-4005-83DB-37C3CF6C481C}"/>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graphicEl>
                                              <a:dgm id="{C712155A-6DFA-4005-83DB-37C3CF6C481C}"/>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graphicEl>
                                              <a:dgm id="{0BA05A5F-879B-4F8D-8ACE-495353EDF722}"/>
                                            </p:graphicEl>
                                          </p:spTgt>
                                        </p:tgtEl>
                                        <p:attrNameLst>
                                          <p:attrName>style.visibility</p:attrName>
                                        </p:attrNameLst>
                                      </p:cBhvr>
                                      <p:to>
                                        <p:strVal val="visible"/>
                                      </p:to>
                                    </p:set>
                                    <p:anim calcmode="lin" valueType="num">
                                      <p:cBhvr additive="base">
                                        <p:cTn id="17" dur="500" fill="hold"/>
                                        <p:tgtEl>
                                          <p:spTgt spid="3">
                                            <p:graphicEl>
                                              <a:dgm id="{0BA05A5F-879B-4F8D-8ACE-495353EDF722}"/>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graphicEl>
                                              <a:dgm id="{0BA05A5F-879B-4F8D-8ACE-495353EDF722}"/>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graphicEl>
                                              <a:dgm id="{2A28B34C-6CBF-4DA3-B7F2-FD6567F65098}"/>
                                            </p:graphicEl>
                                          </p:spTgt>
                                        </p:tgtEl>
                                        <p:attrNameLst>
                                          <p:attrName>style.visibility</p:attrName>
                                        </p:attrNameLst>
                                      </p:cBhvr>
                                      <p:to>
                                        <p:strVal val="visible"/>
                                      </p:to>
                                    </p:set>
                                    <p:anim calcmode="lin" valueType="num">
                                      <p:cBhvr additive="base">
                                        <p:cTn id="21" dur="500" fill="hold"/>
                                        <p:tgtEl>
                                          <p:spTgt spid="3">
                                            <p:graphicEl>
                                              <a:dgm id="{2A28B34C-6CBF-4DA3-B7F2-FD6567F65098}"/>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graphicEl>
                                              <a:dgm id="{2A28B34C-6CBF-4DA3-B7F2-FD6567F65098}"/>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
                                            <p:graphicEl>
                                              <a:dgm id="{3E952D3C-F251-41C1-8A77-D2E56C0F2CDF}"/>
                                            </p:graphicEl>
                                          </p:spTgt>
                                        </p:tgtEl>
                                        <p:attrNameLst>
                                          <p:attrName>style.visibility</p:attrName>
                                        </p:attrNameLst>
                                      </p:cBhvr>
                                      <p:to>
                                        <p:strVal val="visible"/>
                                      </p:to>
                                    </p:set>
                                    <p:anim calcmode="lin" valueType="num">
                                      <p:cBhvr additive="base">
                                        <p:cTn id="27" dur="500" fill="hold"/>
                                        <p:tgtEl>
                                          <p:spTgt spid="3">
                                            <p:graphicEl>
                                              <a:dgm id="{3E952D3C-F251-41C1-8A77-D2E56C0F2CDF}"/>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graphicEl>
                                              <a:dgm id="{3E952D3C-F251-41C1-8A77-D2E56C0F2CDF}"/>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graphicEl>
                                              <a:dgm id="{BAF2B053-2FAE-48CB-B359-48DB3C6C07C8}"/>
                                            </p:graphicEl>
                                          </p:spTgt>
                                        </p:tgtEl>
                                        <p:attrNameLst>
                                          <p:attrName>style.visibility</p:attrName>
                                        </p:attrNameLst>
                                      </p:cBhvr>
                                      <p:to>
                                        <p:strVal val="visible"/>
                                      </p:to>
                                    </p:set>
                                    <p:anim calcmode="lin" valueType="num">
                                      <p:cBhvr additive="base">
                                        <p:cTn id="31" dur="500" fill="hold"/>
                                        <p:tgtEl>
                                          <p:spTgt spid="3">
                                            <p:graphicEl>
                                              <a:dgm id="{BAF2B053-2FAE-48CB-B359-48DB3C6C07C8}"/>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BAF2B053-2FAE-48CB-B359-48DB3C6C07C8}"/>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graphicEl>
                                              <a:dgm id="{EF8F7761-C250-4717-9D05-E84D8C7D896C}"/>
                                            </p:graphicEl>
                                          </p:spTgt>
                                        </p:tgtEl>
                                        <p:attrNameLst>
                                          <p:attrName>style.visibility</p:attrName>
                                        </p:attrNameLst>
                                      </p:cBhvr>
                                      <p:to>
                                        <p:strVal val="visible"/>
                                      </p:to>
                                    </p:set>
                                    <p:anim calcmode="lin" valueType="num">
                                      <p:cBhvr additive="base">
                                        <p:cTn id="37" dur="500" fill="hold"/>
                                        <p:tgtEl>
                                          <p:spTgt spid="3">
                                            <p:graphicEl>
                                              <a:dgm id="{EF8F7761-C250-4717-9D05-E84D8C7D896C}"/>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graphicEl>
                                              <a:dgm id="{EF8F7761-C250-4717-9D05-E84D8C7D896C}"/>
                                            </p:graphic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
                                            <p:graphicEl>
                                              <a:dgm id="{C1D9A6A6-5A66-4997-9E1F-CEA913672AB6}"/>
                                            </p:graphicEl>
                                          </p:spTgt>
                                        </p:tgtEl>
                                        <p:attrNameLst>
                                          <p:attrName>style.visibility</p:attrName>
                                        </p:attrNameLst>
                                      </p:cBhvr>
                                      <p:to>
                                        <p:strVal val="visible"/>
                                      </p:to>
                                    </p:set>
                                    <p:anim calcmode="lin" valueType="num">
                                      <p:cBhvr additive="base">
                                        <p:cTn id="41" dur="500" fill="hold"/>
                                        <p:tgtEl>
                                          <p:spTgt spid="3">
                                            <p:graphicEl>
                                              <a:dgm id="{C1D9A6A6-5A66-4997-9E1F-CEA913672AB6}"/>
                                            </p:graphic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graphicEl>
                                              <a:dgm id="{C1D9A6A6-5A66-4997-9E1F-CEA913672AB6}"/>
                                            </p:graphic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
                                            <p:graphicEl>
                                              <a:dgm id="{95CF0AA9-92A1-4FA1-8B7E-D733CF844EAE}"/>
                                            </p:graphicEl>
                                          </p:spTgt>
                                        </p:tgtEl>
                                        <p:attrNameLst>
                                          <p:attrName>style.visibility</p:attrName>
                                        </p:attrNameLst>
                                      </p:cBhvr>
                                      <p:to>
                                        <p:strVal val="visible"/>
                                      </p:to>
                                    </p:set>
                                    <p:anim calcmode="lin" valueType="num">
                                      <p:cBhvr additive="base">
                                        <p:cTn id="47" dur="500" fill="hold"/>
                                        <p:tgtEl>
                                          <p:spTgt spid="3">
                                            <p:graphicEl>
                                              <a:dgm id="{95CF0AA9-92A1-4FA1-8B7E-D733CF844EAE}"/>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graphicEl>
                                              <a:dgm id="{95CF0AA9-92A1-4FA1-8B7E-D733CF844EAE}"/>
                                            </p:graphic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
                                            <p:graphicEl>
                                              <a:dgm id="{BF8EC924-7C8E-4A27-8D95-95006627DFAA}"/>
                                            </p:graphicEl>
                                          </p:spTgt>
                                        </p:tgtEl>
                                        <p:attrNameLst>
                                          <p:attrName>style.visibility</p:attrName>
                                        </p:attrNameLst>
                                      </p:cBhvr>
                                      <p:to>
                                        <p:strVal val="visible"/>
                                      </p:to>
                                    </p:set>
                                    <p:anim calcmode="lin" valueType="num">
                                      <p:cBhvr additive="base">
                                        <p:cTn id="51" dur="500" fill="hold"/>
                                        <p:tgtEl>
                                          <p:spTgt spid="3">
                                            <p:graphicEl>
                                              <a:dgm id="{BF8EC924-7C8E-4A27-8D95-95006627DFAA}"/>
                                            </p:graphic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graphicEl>
                                              <a:dgm id="{BF8EC924-7C8E-4A27-8D95-95006627DFAA}"/>
                                            </p:graphic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
                                            <p:graphicEl>
                                              <a:dgm id="{87ED776C-ADEE-4F89-8624-D34FCCF94024}"/>
                                            </p:graphicEl>
                                          </p:spTgt>
                                        </p:tgtEl>
                                        <p:attrNameLst>
                                          <p:attrName>style.visibility</p:attrName>
                                        </p:attrNameLst>
                                      </p:cBhvr>
                                      <p:to>
                                        <p:strVal val="visible"/>
                                      </p:to>
                                    </p:set>
                                    <p:anim calcmode="lin" valueType="num">
                                      <p:cBhvr additive="base">
                                        <p:cTn id="57" dur="500" fill="hold"/>
                                        <p:tgtEl>
                                          <p:spTgt spid="3">
                                            <p:graphicEl>
                                              <a:dgm id="{87ED776C-ADEE-4F89-8624-D34FCCF94024}"/>
                                            </p:graphic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graphicEl>
                                              <a:dgm id="{87ED776C-ADEE-4F89-8624-D34FCCF94024}"/>
                                            </p:graphic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
                                            <p:graphicEl>
                                              <a:dgm id="{E0115532-4CBD-42D1-8A0E-33C10F64306A}"/>
                                            </p:graphicEl>
                                          </p:spTgt>
                                        </p:tgtEl>
                                        <p:attrNameLst>
                                          <p:attrName>style.visibility</p:attrName>
                                        </p:attrNameLst>
                                      </p:cBhvr>
                                      <p:to>
                                        <p:strVal val="visible"/>
                                      </p:to>
                                    </p:set>
                                    <p:anim calcmode="lin" valueType="num">
                                      <p:cBhvr additive="base">
                                        <p:cTn id="61" dur="500" fill="hold"/>
                                        <p:tgtEl>
                                          <p:spTgt spid="3">
                                            <p:graphicEl>
                                              <a:dgm id="{E0115532-4CBD-42D1-8A0E-33C10F64306A}"/>
                                            </p:graphic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graphicEl>
                                              <a:dgm id="{E0115532-4CBD-42D1-8A0E-33C10F64306A}"/>
                                            </p:graphic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graphicEl>
                                              <a:dgm id="{AB7756E0-F34C-4A8C-B993-DB47A5E18B6D}"/>
                                            </p:graphicEl>
                                          </p:spTgt>
                                        </p:tgtEl>
                                        <p:attrNameLst>
                                          <p:attrName>style.visibility</p:attrName>
                                        </p:attrNameLst>
                                      </p:cBhvr>
                                      <p:to>
                                        <p:strVal val="visible"/>
                                      </p:to>
                                    </p:set>
                                    <p:anim calcmode="lin" valueType="num">
                                      <p:cBhvr additive="base">
                                        <p:cTn id="67" dur="500" fill="hold"/>
                                        <p:tgtEl>
                                          <p:spTgt spid="3">
                                            <p:graphicEl>
                                              <a:dgm id="{AB7756E0-F34C-4A8C-B993-DB47A5E18B6D}"/>
                                            </p:graphic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graphicEl>
                                              <a:dgm id="{AB7756E0-F34C-4A8C-B993-DB47A5E18B6D}"/>
                                            </p:graphicEl>
                                          </p:spTgt>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
                                            <p:graphicEl>
                                              <a:dgm id="{37D2ADD4-3D2D-48CD-B49E-F28A48BD2D36}"/>
                                            </p:graphicEl>
                                          </p:spTgt>
                                        </p:tgtEl>
                                        <p:attrNameLst>
                                          <p:attrName>style.visibility</p:attrName>
                                        </p:attrNameLst>
                                      </p:cBhvr>
                                      <p:to>
                                        <p:strVal val="visible"/>
                                      </p:to>
                                    </p:set>
                                    <p:anim calcmode="lin" valueType="num">
                                      <p:cBhvr additive="base">
                                        <p:cTn id="71" dur="500" fill="hold"/>
                                        <p:tgtEl>
                                          <p:spTgt spid="3">
                                            <p:graphicEl>
                                              <a:dgm id="{37D2ADD4-3D2D-48CD-B49E-F28A48BD2D36}"/>
                                            </p:graphic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
                                            <p:graphicEl>
                                              <a:dgm id="{37D2ADD4-3D2D-48CD-B49E-F28A48BD2D36}"/>
                                            </p:graphic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3">
                                            <p:graphicEl>
                                              <a:dgm id="{3722A6B8-8E50-44B7-B6B9-347FFCBA4713}"/>
                                            </p:graphicEl>
                                          </p:spTgt>
                                        </p:tgtEl>
                                        <p:attrNameLst>
                                          <p:attrName>style.visibility</p:attrName>
                                        </p:attrNameLst>
                                      </p:cBhvr>
                                      <p:to>
                                        <p:strVal val="visible"/>
                                      </p:to>
                                    </p:set>
                                    <p:anim calcmode="lin" valueType="num">
                                      <p:cBhvr additive="base">
                                        <p:cTn id="77" dur="500" fill="hold"/>
                                        <p:tgtEl>
                                          <p:spTgt spid="3">
                                            <p:graphicEl>
                                              <a:dgm id="{3722A6B8-8E50-44B7-B6B9-347FFCBA4713}"/>
                                            </p:graphic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3">
                                            <p:graphicEl>
                                              <a:dgm id="{3722A6B8-8E50-44B7-B6B9-347FFCBA4713}"/>
                                            </p:graphicEl>
                                          </p:spTgt>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3">
                                            <p:graphicEl>
                                              <a:dgm id="{F6697B85-96D7-44FF-A4A8-205706DD3288}"/>
                                            </p:graphicEl>
                                          </p:spTgt>
                                        </p:tgtEl>
                                        <p:attrNameLst>
                                          <p:attrName>style.visibility</p:attrName>
                                        </p:attrNameLst>
                                      </p:cBhvr>
                                      <p:to>
                                        <p:strVal val="visible"/>
                                      </p:to>
                                    </p:set>
                                    <p:anim calcmode="lin" valueType="num">
                                      <p:cBhvr additive="base">
                                        <p:cTn id="81" dur="500" fill="hold"/>
                                        <p:tgtEl>
                                          <p:spTgt spid="3">
                                            <p:graphicEl>
                                              <a:dgm id="{F6697B85-96D7-44FF-A4A8-205706DD3288}"/>
                                            </p:graphic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3">
                                            <p:graphicEl>
                                              <a:dgm id="{F6697B85-96D7-44FF-A4A8-205706DD3288}"/>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s-NI" dirty="0" err="1">
                <a:solidFill>
                  <a:srgbClr val="000000"/>
                </a:solidFill>
              </a:rPr>
              <a:t>Comandos</a:t>
            </a:r>
            <a:r>
              <a:rPr lang="en-US" altLang="es-NI" dirty="0">
                <a:solidFill>
                  <a:srgbClr val="000000"/>
                </a:solidFill>
              </a:rPr>
              <a:t> para Control de </a:t>
            </a:r>
            <a:r>
              <a:rPr lang="en-US" altLang="es-NI" dirty="0" err="1">
                <a:solidFill>
                  <a:srgbClr val="000000"/>
                </a:solidFill>
              </a:rPr>
              <a:t>Transacciones</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533974173"/>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1958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C5181411-6630-4B62-8D85-BCF504EBDBFE}"/>
                                            </p:graphicEl>
                                          </p:spTgt>
                                        </p:tgtEl>
                                        <p:attrNameLst>
                                          <p:attrName>style.visibility</p:attrName>
                                        </p:attrNameLst>
                                      </p:cBhvr>
                                      <p:to>
                                        <p:strVal val="visible"/>
                                      </p:to>
                                    </p:set>
                                    <p:anim calcmode="lin" valueType="num">
                                      <p:cBhvr additive="base">
                                        <p:cTn id="7" dur="500" fill="hold"/>
                                        <p:tgtEl>
                                          <p:spTgt spid="3">
                                            <p:graphicEl>
                                              <a:dgm id="{C5181411-6630-4B62-8D85-BCF504EBDBFE}"/>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C5181411-6630-4B62-8D85-BCF504EBDBFE}"/>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BE8FCC61-B561-4B75-B903-50A2BA079A4A}"/>
                                            </p:graphicEl>
                                          </p:spTgt>
                                        </p:tgtEl>
                                        <p:attrNameLst>
                                          <p:attrName>style.visibility</p:attrName>
                                        </p:attrNameLst>
                                      </p:cBhvr>
                                      <p:to>
                                        <p:strVal val="visible"/>
                                      </p:to>
                                    </p:set>
                                    <p:anim calcmode="lin" valueType="num">
                                      <p:cBhvr additive="base">
                                        <p:cTn id="13" dur="500" fill="hold"/>
                                        <p:tgtEl>
                                          <p:spTgt spid="3">
                                            <p:graphicEl>
                                              <a:dgm id="{BE8FCC61-B561-4B75-B903-50A2BA079A4A}"/>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BE8FCC61-B561-4B75-B903-50A2BA079A4A}"/>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21745F68-E5E7-4C5C-93E7-ACA08C139E04}"/>
                                            </p:graphicEl>
                                          </p:spTgt>
                                        </p:tgtEl>
                                        <p:attrNameLst>
                                          <p:attrName>style.visibility</p:attrName>
                                        </p:attrNameLst>
                                      </p:cBhvr>
                                      <p:to>
                                        <p:strVal val="visible"/>
                                      </p:to>
                                    </p:set>
                                    <p:anim calcmode="lin" valueType="num">
                                      <p:cBhvr additive="base">
                                        <p:cTn id="19" dur="500" fill="hold"/>
                                        <p:tgtEl>
                                          <p:spTgt spid="3">
                                            <p:graphicEl>
                                              <a:dgm id="{21745F68-E5E7-4C5C-93E7-ACA08C139E04}"/>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21745F68-E5E7-4C5C-93E7-ACA08C139E04}"/>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90FEE898-D654-468C-9D45-55A7CE3E00AE}"/>
                                            </p:graphicEl>
                                          </p:spTgt>
                                        </p:tgtEl>
                                        <p:attrNameLst>
                                          <p:attrName>style.visibility</p:attrName>
                                        </p:attrNameLst>
                                      </p:cBhvr>
                                      <p:to>
                                        <p:strVal val="visible"/>
                                      </p:to>
                                    </p:set>
                                    <p:anim calcmode="lin" valueType="num">
                                      <p:cBhvr additive="base">
                                        <p:cTn id="25" dur="500" fill="hold"/>
                                        <p:tgtEl>
                                          <p:spTgt spid="3">
                                            <p:graphicEl>
                                              <a:dgm id="{90FEE898-D654-468C-9D45-55A7CE3E00AE}"/>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90FEE898-D654-468C-9D45-55A7CE3E00AE}"/>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Commit</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3552207574"/>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2758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5F483E2D-216B-4137-99B9-BD0AD894A754}"/>
                                            </p:graphicEl>
                                          </p:spTgt>
                                        </p:tgtEl>
                                        <p:attrNameLst>
                                          <p:attrName>style.visibility</p:attrName>
                                        </p:attrNameLst>
                                      </p:cBhvr>
                                      <p:to>
                                        <p:strVal val="visible"/>
                                      </p:to>
                                    </p:set>
                                    <p:anim calcmode="lin" valueType="num">
                                      <p:cBhvr additive="base">
                                        <p:cTn id="7" dur="500" fill="hold"/>
                                        <p:tgtEl>
                                          <p:spTgt spid="3">
                                            <p:graphicEl>
                                              <a:dgm id="{5F483E2D-216B-4137-99B9-BD0AD894A75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5F483E2D-216B-4137-99B9-BD0AD894A754}"/>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B98A973E-E70F-4A9A-A9D6-623A18EC3FE6}"/>
                                            </p:graphicEl>
                                          </p:spTgt>
                                        </p:tgtEl>
                                        <p:attrNameLst>
                                          <p:attrName>style.visibility</p:attrName>
                                        </p:attrNameLst>
                                      </p:cBhvr>
                                      <p:to>
                                        <p:strVal val="visible"/>
                                      </p:to>
                                    </p:set>
                                    <p:anim calcmode="lin" valueType="num">
                                      <p:cBhvr additive="base">
                                        <p:cTn id="13" dur="500" fill="hold"/>
                                        <p:tgtEl>
                                          <p:spTgt spid="3">
                                            <p:graphicEl>
                                              <a:dgm id="{B98A973E-E70F-4A9A-A9D6-623A18EC3FE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B98A973E-E70F-4A9A-A9D6-623A18EC3FE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23B176F2-ABB2-4183-8D7F-861E2D16D4AD}"/>
                                            </p:graphicEl>
                                          </p:spTgt>
                                        </p:tgtEl>
                                        <p:attrNameLst>
                                          <p:attrName>style.visibility</p:attrName>
                                        </p:attrNameLst>
                                      </p:cBhvr>
                                      <p:to>
                                        <p:strVal val="visible"/>
                                      </p:to>
                                    </p:set>
                                    <p:anim calcmode="lin" valueType="num">
                                      <p:cBhvr additive="base">
                                        <p:cTn id="19" dur="500" fill="hold"/>
                                        <p:tgtEl>
                                          <p:spTgt spid="3">
                                            <p:graphicEl>
                                              <a:dgm id="{23B176F2-ABB2-4183-8D7F-861E2D16D4A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23B176F2-ABB2-4183-8D7F-861E2D16D4AD}"/>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13A814A8-D128-46CB-8FBE-35F0447BE042}"/>
                                            </p:graphicEl>
                                          </p:spTgt>
                                        </p:tgtEl>
                                        <p:attrNameLst>
                                          <p:attrName>style.visibility</p:attrName>
                                        </p:attrNameLst>
                                      </p:cBhvr>
                                      <p:to>
                                        <p:strVal val="visible"/>
                                      </p:to>
                                    </p:set>
                                    <p:anim calcmode="lin" valueType="num">
                                      <p:cBhvr additive="base">
                                        <p:cTn id="25" dur="500" fill="hold"/>
                                        <p:tgtEl>
                                          <p:spTgt spid="3">
                                            <p:graphicEl>
                                              <a:dgm id="{13A814A8-D128-46CB-8FBE-35F0447BE042}"/>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13A814A8-D128-46CB-8FBE-35F0447BE04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Commit</a:t>
            </a:r>
            <a:endParaRPr lang="en-US" altLang="en-US" b="1" u="sng" dirty="0"/>
          </a:p>
        </p:txBody>
      </p:sp>
      <p:pic>
        <p:nvPicPr>
          <p:cNvPr id="2" name="Imagen 1">
            <a:extLst>
              <a:ext uri="{FF2B5EF4-FFF2-40B4-BE49-F238E27FC236}">
                <a16:creationId xmlns:a16="http://schemas.microsoft.com/office/drawing/2014/main" id="{93AC1819-19F9-4538-9971-55820D123A2A}"/>
              </a:ext>
            </a:extLst>
          </p:cNvPr>
          <p:cNvPicPr>
            <a:picLocks noChangeAspect="1"/>
          </p:cNvPicPr>
          <p:nvPr/>
        </p:nvPicPr>
        <p:blipFill>
          <a:blip r:embed="rId3"/>
          <a:stretch>
            <a:fillRect/>
          </a:stretch>
        </p:blipFill>
        <p:spPr>
          <a:xfrm>
            <a:off x="1029143" y="1325192"/>
            <a:ext cx="3542857" cy="2066667"/>
          </a:xfrm>
          <a:prstGeom prst="rect">
            <a:avLst/>
          </a:prstGeom>
        </p:spPr>
      </p:pic>
      <p:pic>
        <p:nvPicPr>
          <p:cNvPr id="4" name="Imagen 3">
            <a:extLst>
              <a:ext uri="{FF2B5EF4-FFF2-40B4-BE49-F238E27FC236}">
                <a16:creationId xmlns:a16="http://schemas.microsoft.com/office/drawing/2014/main" id="{0419883B-BF67-4A83-9159-7F1A3638CD12}"/>
              </a:ext>
            </a:extLst>
          </p:cNvPr>
          <p:cNvPicPr>
            <a:picLocks noChangeAspect="1"/>
          </p:cNvPicPr>
          <p:nvPr/>
        </p:nvPicPr>
        <p:blipFill>
          <a:blip r:embed="rId4"/>
          <a:stretch>
            <a:fillRect/>
          </a:stretch>
        </p:blipFill>
        <p:spPr>
          <a:xfrm>
            <a:off x="5008924" y="3215963"/>
            <a:ext cx="2952381" cy="2238095"/>
          </a:xfrm>
          <a:prstGeom prst="rect">
            <a:avLst/>
          </a:prstGeom>
        </p:spPr>
      </p:pic>
    </p:spTree>
    <p:extLst>
      <p:ext uri="{BB962C8B-B14F-4D97-AF65-F5344CB8AC3E}">
        <p14:creationId xmlns:p14="http://schemas.microsoft.com/office/powerpoint/2010/main" val="154397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Rollback</a:t>
            </a:r>
            <a:endParaRPr lang="en-US" altLang="en-US" b="1" u="sng" dirty="0"/>
          </a:p>
        </p:txBody>
      </p:sp>
      <p:graphicFrame>
        <p:nvGraphicFramePr>
          <p:cNvPr id="3" name="Diagrama 2">
            <a:extLst>
              <a:ext uri="{FF2B5EF4-FFF2-40B4-BE49-F238E27FC236}">
                <a16:creationId xmlns:a16="http://schemas.microsoft.com/office/drawing/2014/main" id="{4C0CB59C-4B9E-4ED2-B85A-344BBB51E444}"/>
              </a:ext>
            </a:extLst>
          </p:cNvPr>
          <p:cNvGraphicFramePr/>
          <p:nvPr>
            <p:extLst>
              <p:ext uri="{D42A27DB-BD31-4B8C-83A1-F6EECF244321}">
                <p14:modId xmlns:p14="http://schemas.microsoft.com/office/powerpoint/2010/main" val="210454017"/>
              </p:ext>
            </p:extLst>
          </p:nvPr>
        </p:nvGraphicFramePr>
        <p:xfrm>
          <a:off x="628650" y="1006679"/>
          <a:ext cx="7886700" cy="517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2192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5F483E2D-216B-4137-99B9-BD0AD894A754}"/>
                                            </p:graphicEl>
                                          </p:spTgt>
                                        </p:tgtEl>
                                        <p:attrNameLst>
                                          <p:attrName>style.visibility</p:attrName>
                                        </p:attrNameLst>
                                      </p:cBhvr>
                                      <p:to>
                                        <p:strVal val="visible"/>
                                      </p:to>
                                    </p:set>
                                    <p:anim calcmode="lin" valueType="num">
                                      <p:cBhvr additive="base">
                                        <p:cTn id="7" dur="500" fill="hold"/>
                                        <p:tgtEl>
                                          <p:spTgt spid="3">
                                            <p:graphicEl>
                                              <a:dgm id="{5F483E2D-216B-4137-99B9-BD0AD894A754}"/>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5F483E2D-216B-4137-99B9-BD0AD894A754}"/>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B98A973E-E70F-4A9A-A9D6-623A18EC3FE6}"/>
                                            </p:graphicEl>
                                          </p:spTgt>
                                        </p:tgtEl>
                                        <p:attrNameLst>
                                          <p:attrName>style.visibility</p:attrName>
                                        </p:attrNameLst>
                                      </p:cBhvr>
                                      <p:to>
                                        <p:strVal val="visible"/>
                                      </p:to>
                                    </p:set>
                                    <p:anim calcmode="lin" valueType="num">
                                      <p:cBhvr additive="base">
                                        <p:cTn id="13" dur="500" fill="hold"/>
                                        <p:tgtEl>
                                          <p:spTgt spid="3">
                                            <p:graphicEl>
                                              <a:dgm id="{B98A973E-E70F-4A9A-A9D6-623A18EC3FE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B98A973E-E70F-4A9A-A9D6-623A18EC3FE6}"/>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graphicEl>
                                              <a:dgm id="{23B176F2-ABB2-4183-8D7F-861E2D16D4AD}"/>
                                            </p:graphicEl>
                                          </p:spTgt>
                                        </p:tgtEl>
                                        <p:attrNameLst>
                                          <p:attrName>style.visibility</p:attrName>
                                        </p:attrNameLst>
                                      </p:cBhvr>
                                      <p:to>
                                        <p:strVal val="visible"/>
                                      </p:to>
                                    </p:set>
                                    <p:anim calcmode="lin" valueType="num">
                                      <p:cBhvr additive="base">
                                        <p:cTn id="19" dur="500" fill="hold"/>
                                        <p:tgtEl>
                                          <p:spTgt spid="3">
                                            <p:graphicEl>
                                              <a:dgm id="{23B176F2-ABB2-4183-8D7F-861E2D16D4A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graphicEl>
                                              <a:dgm id="{23B176F2-ABB2-4183-8D7F-861E2D16D4AD}"/>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graphicEl>
                                              <a:dgm id="{13A814A8-D128-46CB-8FBE-35F0447BE042}"/>
                                            </p:graphicEl>
                                          </p:spTgt>
                                        </p:tgtEl>
                                        <p:attrNameLst>
                                          <p:attrName>style.visibility</p:attrName>
                                        </p:attrNameLst>
                                      </p:cBhvr>
                                      <p:to>
                                        <p:strVal val="visible"/>
                                      </p:to>
                                    </p:set>
                                    <p:anim calcmode="lin" valueType="num">
                                      <p:cBhvr additive="base">
                                        <p:cTn id="25" dur="500" fill="hold"/>
                                        <p:tgtEl>
                                          <p:spTgt spid="3">
                                            <p:graphicEl>
                                              <a:dgm id="{13A814A8-D128-46CB-8FBE-35F0447BE042}"/>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13A814A8-D128-46CB-8FBE-35F0447BE042}"/>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F901F01-2218-4FF0-9F3A-E6039A42C278}"/>
              </a:ext>
            </a:extLst>
          </p:cNvPr>
          <p:cNvSpPr>
            <a:spLocks noGrp="1" noChangeArrowheads="1"/>
          </p:cNvSpPr>
          <p:nvPr>
            <p:ph type="title"/>
          </p:nvPr>
        </p:nvSpPr>
        <p:spPr>
          <a:xfrm>
            <a:off x="1130988" y="214200"/>
            <a:ext cx="7132321" cy="557587"/>
          </a:xfrm>
        </p:spPr>
        <p:txBody>
          <a:bodyPr/>
          <a:lstStyle/>
          <a:p>
            <a:r>
              <a:rPr lang="en-US" altLang="en-US" b="1" u="sng" dirty="0">
                <a:solidFill>
                  <a:srgbClr val="000000"/>
                </a:solidFill>
              </a:rPr>
              <a:t>ROLLBACK</a:t>
            </a:r>
            <a:endParaRPr lang="en-US" altLang="en-US" b="1" u="sng" dirty="0"/>
          </a:p>
        </p:txBody>
      </p:sp>
      <p:pic>
        <p:nvPicPr>
          <p:cNvPr id="3" name="Imagen 2">
            <a:extLst>
              <a:ext uri="{FF2B5EF4-FFF2-40B4-BE49-F238E27FC236}">
                <a16:creationId xmlns:a16="http://schemas.microsoft.com/office/drawing/2014/main" id="{33EB306C-86C5-498D-B13A-C176CD1698D8}"/>
              </a:ext>
            </a:extLst>
          </p:cNvPr>
          <p:cNvPicPr>
            <a:picLocks noChangeAspect="1"/>
          </p:cNvPicPr>
          <p:nvPr/>
        </p:nvPicPr>
        <p:blipFill>
          <a:blip r:embed="rId3"/>
          <a:stretch>
            <a:fillRect/>
          </a:stretch>
        </p:blipFill>
        <p:spPr>
          <a:xfrm>
            <a:off x="874666" y="1209615"/>
            <a:ext cx="4609524" cy="2542857"/>
          </a:xfrm>
          <a:prstGeom prst="rect">
            <a:avLst/>
          </a:prstGeom>
        </p:spPr>
      </p:pic>
      <p:pic>
        <p:nvPicPr>
          <p:cNvPr id="5" name="Imagen 4">
            <a:extLst>
              <a:ext uri="{FF2B5EF4-FFF2-40B4-BE49-F238E27FC236}">
                <a16:creationId xmlns:a16="http://schemas.microsoft.com/office/drawing/2014/main" id="{5B676A1E-FF9F-42CA-8D8C-AEFD19B83798}"/>
              </a:ext>
            </a:extLst>
          </p:cNvPr>
          <p:cNvPicPr>
            <a:picLocks noChangeAspect="1"/>
          </p:cNvPicPr>
          <p:nvPr/>
        </p:nvPicPr>
        <p:blipFill>
          <a:blip r:embed="rId4"/>
          <a:stretch>
            <a:fillRect/>
          </a:stretch>
        </p:blipFill>
        <p:spPr>
          <a:xfrm>
            <a:off x="3179428" y="3863539"/>
            <a:ext cx="3390476" cy="1647619"/>
          </a:xfrm>
          <a:prstGeom prst="rect">
            <a:avLst/>
          </a:prstGeom>
        </p:spPr>
      </p:pic>
    </p:spTree>
    <p:extLst>
      <p:ext uri="{BB962C8B-B14F-4D97-AF65-F5344CB8AC3E}">
        <p14:creationId xmlns:p14="http://schemas.microsoft.com/office/powerpoint/2010/main" val="446381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1396</TotalTime>
  <Words>2082</Words>
  <Application>Microsoft Office PowerPoint</Application>
  <PresentationFormat>Presentación en pantalla (4:3)</PresentationFormat>
  <Paragraphs>189</Paragraphs>
  <Slides>31</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Calibri Light</vt:lpstr>
      <vt:lpstr>Times New Roman</vt:lpstr>
      <vt:lpstr>Tema de Office</vt:lpstr>
      <vt:lpstr>Transacciones</vt:lpstr>
      <vt:lpstr>Introducción</vt:lpstr>
      <vt:lpstr>Propiedades de una transacción ACID</vt:lpstr>
      <vt:lpstr>Control de Transacciones</vt:lpstr>
      <vt:lpstr>Comandos para Control de Transacciones</vt:lpstr>
      <vt:lpstr>Commit</vt:lpstr>
      <vt:lpstr>Commit</vt:lpstr>
      <vt:lpstr>Rollback</vt:lpstr>
      <vt:lpstr>ROLLBACK</vt:lpstr>
      <vt:lpstr>SAVEPOINT</vt:lpstr>
      <vt:lpstr>SAVEPOINT</vt:lpstr>
      <vt:lpstr>Manejo de Excepciones</vt:lpstr>
      <vt:lpstr>Funciones de Error – Bloque CATCH</vt:lpstr>
      <vt:lpstr>Funciones de Error – Bloque CATCH Observaciones</vt:lpstr>
      <vt:lpstr>SET TRANSACTION</vt:lpstr>
      <vt:lpstr>ISOLATION LEVEL</vt:lpstr>
      <vt:lpstr>Pérdida de Datos (Loss Data)</vt:lpstr>
      <vt:lpstr>Lecturas Sucias (Dirty Read)</vt:lpstr>
      <vt:lpstr>Lecturas Fantasmas (Phantom Read)</vt:lpstr>
      <vt:lpstr>Análisis de Inconsistencias (Inconsistency Analysis)</vt:lpstr>
      <vt:lpstr>Análisis de Inconsistencias (Inconsistency Analysis)</vt:lpstr>
      <vt:lpstr>Niveles de Aislamiento en SQL Server</vt:lpstr>
      <vt:lpstr>ISOLATION LEVEL</vt:lpstr>
      <vt:lpstr>ISOLATION LEVEL</vt:lpstr>
      <vt:lpstr>READ UNCOMMITTED</vt:lpstr>
      <vt:lpstr>Presentación de PowerPoint</vt:lpstr>
      <vt:lpstr>READ COMMITTED</vt:lpstr>
      <vt:lpstr>REPEATABLE READ</vt:lpstr>
      <vt:lpstr>Ejercicio</vt:lpstr>
      <vt:lpstr>Ejercicio 1</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Daniel Ernesto  Bojorge Boniche</cp:lastModifiedBy>
  <cp:revision>130</cp:revision>
  <dcterms:created xsi:type="dcterms:W3CDTF">2020-06-09T21:06:55Z</dcterms:created>
  <dcterms:modified xsi:type="dcterms:W3CDTF">2021-06-27T05:22:38Z</dcterms:modified>
</cp:coreProperties>
</file>