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notesSlides/notesSlide1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notesSlides/notesSlide12.xml" ContentType="application/vnd.openxmlformats-officedocument.presentationml.notesSlide+xml"/>
  <Override PartName="/ppt/tags/tag9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4.xml" ContentType="application/vnd.openxmlformats-officedocument.presentationml.notesSlide+xml"/>
  <Override PartName="/ppt/tags/tag126.xml" ContentType="application/vnd.openxmlformats-officedocument.presentationml.tags+xml"/>
  <Override PartName="/ppt/notesSlides/notesSlide15.xml" ContentType="application/vnd.openxmlformats-officedocument.presentationml.notesSlide+xml"/>
  <Override PartName="/ppt/tags/tag127.xml" ContentType="application/vnd.openxmlformats-officedocument.presentationml.tags+xml"/>
  <Override PartName="/ppt/notesSlides/notesSlide16.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7.xml" ContentType="application/vnd.openxmlformats-officedocument.presentationml.notesSlide+xml"/>
  <Override PartName="/ppt/tags/tag188.xml" ContentType="application/vnd.openxmlformats-officedocument.presentationml.tags+xml"/>
  <Override PartName="/ppt/notesSlides/notesSlide18.xml" ContentType="application/vnd.openxmlformats-officedocument.presentationml.notesSlide+xml"/>
  <Override PartName="/ppt/tags/tag189.xml" ContentType="application/vnd.openxmlformats-officedocument.presentationml.tags+xml"/>
  <Override PartName="/ppt/notesSlides/notesSlide19.xml" ContentType="application/vnd.openxmlformats-officedocument.presentationml.notesSlide+xml"/>
  <Override PartName="/ppt/tags/tag190.xml" ContentType="application/vnd.openxmlformats-officedocument.presentationml.tags+xml"/>
  <Override PartName="/ppt/notesSlides/notesSlide2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21.xml" ContentType="application/vnd.openxmlformats-officedocument.presentationml.notesSlide+xml"/>
  <Override PartName="/ppt/tags/tag2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8" r:id="rId4"/>
    <p:sldId id="258" r:id="rId5"/>
    <p:sldId id="259" r:id="rId6"/>
    <p:sldId id="260" r:id="rId7"/>
    <p:sldId id="347" r:id="rId8"/>
    <p:sldId id="261" r:id="rId9"/>
    <p:sldId id="262" r:id="rId10"/>
    <p:sldId id="348" r:id="rId11"/>
    <p:sldId id="263" r:id="rId12"/>
    <p:sldId id="350" r:id="rId13"/>
    <p:sldId id="264" r:id="rId14"/>
    <p:sldId id="349" r:id="rId15"/>
    <p:sldId id="351" r:id="rId16"/>
    <p:sldId id="352" r:id="rId17"/>
    <p:sldId id="265" r:id="rId18"/>
    <p:sldId id="353" r:id="rId19"/>
    <p:sldId id="266" r:id="rId20"/>
    <p:sldId id="354" r:id="rId21"/>
    <p:sldId id="355" r:id="rId22"/>
    <p:sldId id="356" r:id="rId23"/>
    <p:sldId id="267" r:id="rId24"/>
    <p:sldId id="357" r:id="rId25"/>
    <p:sldId id="346" r:id="rId26"/>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13/06/2021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2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2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2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8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89.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9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9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70AD9E-F55A-42D8-B8C4-C630700A963B}"/>
              </a:ext>
            </a:extLst>
          </p:cNvPr>
          <p:cNvSpPr>
            <a:spLocks noGrp="1" noChangeArrowheads="1"/>
          </p:cNvSpPr>
          <p:nvPr>
            <p:ph type="sldNum" sz="quarter" idx="5"/>
            <p:custDataLst>
              <p:tags r:id="rId1"/>
            </p:custDataLst>
          </p:nvPr>
        </p:nvSpPr>
        <p:spPr>
          <a:ln/>
        </p:spPr>
        <p:txBody>
          <a:bodyPr/>
          <a:lstStyle/>
          <a:p>
            <a:fld id="{DB2E8E9C-B8F3-4D0A-8E31-FBBBB0DCAA99}" type="slidenum">
              <a:rPr lang="en-US" altLang="es-NI"/>
              <a:pPr/>
              <a:t>2</a:t>
            </a:fld>
            <a:endParaRPr lang="en-US" altLang="es-NI"/>
          </a:p>
        </p:txBody>
      </p:sp>
      <p:sp>
        <p:nvSpPr>
          <p:cNvPr id="37890" name="Rectangle 2">
            <a:extLst>
              <a:ext uri="{FF2B5EF4-FFF2-40B4-BE49-F238E27FC236}">
                <a16:creationId xmlns:a16="http://schemas.microsoft.com/office/drawing/2014/main" id="{0C9BF774-B8FC-43DB-8889-7DAA5FBB25F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4C98013B-551B-410E-B302-D058C0227304}"/>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45A4BA-D9FA-473F-8E12-17F901B0F960}"/>
              </a:ext>
            </a:extLst>
          </p:cNvPr>
          <p:cNvSpPr>
            <a:spLocks noGrp="1" noChangeArrowheads="1"/>
          </p:cNvSpPr>
          <p:nvPr>
            <p:ph type="sldNum" sz="quarter" idx="5"/>
            <p:custDataLst>
              <p:tags r:id="rId1"/>
            </p:custDataLst>
          </p:nvPr>
        </p:nvSpPr>
        <p:spPr>
          <a:ln/>
        </p:spPr>
        <p:txBody>
          <a:bodyPr/>
          <a:lstStyle/>
          <a:p>
            <a:fld id="{5B2F0C17-45DD-417E-8F0E-AB5C0BEE719A}" type="slidenum">
              <a:rPr lang="en-US" altLang="es-NI"/>
              <a:pPr/>
              <a:t>11</a:t>
            </a:fld>
            <a:endParaRPr lang="en-US" altLang="es-NI"/>
          </a:p>
        </p:txBody>
      </p:sp>
      <p:sp>
        <p:nvSpPr>
          <p:cNvPr id="45058" name="Rectangle 2">
            <a:extLst>
              <a:ext uri="{FF2B5EF4-FFF2-40B4-BE49-F238E27FC236}">
                <a16:creationId xmlns:a16="http://schemas.microsoft.com/office/drawing/2014/main" id="{FE2D8EE6-502B-4E4B-8B2E-4FBFCCAF31D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A4934B3-D374-4B87-B3D4-161B3E2478E5}"/>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13</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14</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68133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15</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330312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2F9407-A77C-464D-BE46-3DE1B950193A}"/>
              </a:ext>
            </a:extLst>
          </p:cNvPr>
          <p:cNvSpPr>
            <a:spLocks noGrp="1" noChangeArrowheads="1"/>
          </p:cNvSpPr>
          <p:nvPr>
            <p:ph type="sldNum" sz="quarter" idx="5"/>
            <p:custDataLst>
              <p:tags r:id="rId1"/>
            </p:custDataLst>
          </p:nvPr>
        </p:nvSpPr>
        <p:spPr>
          <a:ln/>
        </p:spPr>
        <p:txBody>
          <a:bodyPr/>
          <a:lstStyle/>
          <a:p>
            <a:fld id="{23C74DAC-0D45-4959-BE3A-2E3E5A74DCA8}" type="slidenum">
              <a:rPr lang="en-US" altLang="es-NI"/>
              <a:pPr/>
              <a:t>17</a:t>
            </a:fld>
            <a:endParaRPr lang="en-US" altLang="es-NI"/>
          </a:p>
        </p:txBody>
      </p:sp>
      <p:sp>
        <p:nvSpPr>
          <p:cNvPr id="47106" name="Rectangle 2">
            <a:extLst>
              <a:ext uri="{FF2B5EF4-FFF2-40B4-BE49-F238E27FC236}">
                <a16:creationId xmlns:a16="http://schemas.microsoft.com/office/drawing/2014/main" id="{5467FB2B-193D-4304-8296-894312AF986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D3599B8-1DC0-4C2D-BDC9-0F05284FE73B}"/>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2F9407-A77C-464D-BE46-3DE1B950193A}"/>
              </a:ext>
            </a:extLst>
          </p:cNvPr>
          <p:cNvSpPr>
            <a:spLocks noGrp="1" noChangeArrowheads="1"/>
          </p:cNvSpPr>
          <p:nvPr>
            <p:ph type="sldNum" sz="quarter" idx="5"/>
            <p:custDataLst>
              <p:tags r:id="rId1"/>
            </p:custDataLst>
          </p:nvPr>
        </p:nvSpPr>
        <p:spPr>
          <a:ln/>
        </p:spPr>
        <p:txBody>
          <a:bodyPr/>
          <a:lstStyle/>
          <a:p>
            <a:fld id="{23C74DAC-0D45-4959-BE3A-2E3E5A74DCA8}" type="slidenum">
              <a:rPr lang="en-US" altLang="es-NI"/>
              <a:pPr/>
              <a:t>18</a:t>
            </a:fld>
            <a:endParaRPr lang="en-US" altLang="es-NI"/>
          </a:p>
        </p:txBody>
      </p:sp>
      <p:sp>
        <p:nvSpPr>
          <p:cNvPr id="47106" name="Rectangle 2">
            <a:extLst>
              <a:ext uri="{FF2B5EF4-FFF2-40B4-BE49-F238E27FC236}">
                <a16:creationId xmlns:a16="http://schemas.microsoft.com/office/drawing/2014/main" id="{5467FB2B-193D-4304-8296-894312AF986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D3599B8-1DC0-4C2D-BDC9-0F05284FE73B}"/>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262425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19</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20</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4237097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21</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528620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22</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18884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E5CC21-62AF-4F78-9D13-B72DAF97282E}"/>
              </a:ext>
            </a:extLst>
          </p:cNvPr>
          <p:cNvSpPr>
            <a:spLocks noGrp="1" noChangeArrowheads="1"/>
          </p:cNvSpPr>
          <p:nvPr>
            <p:ph type="sldNum" sz="quarter" idx="5"/>
            <p:custDataLst>
              <p:tags r:id="rId1"/>
            </p:custDataLst>
          </p:nvPr>
        </p:nvSpPr>
        <p:spPr>
          <a:ln/>
        </p:spPr>
        <p:txBody>
          <a:bodyPr/>
          <a:lstStyle/>
          <a:p>
            <a:fld id="{817FEB5A-8C8D-4CC5-A7CF-23247FDFC2ED}" type="slidenum">
              <a:rPr lang="en-US" altLang="es-NI"/>
              <a:pPr/>
              <a:t>3</a:t>
            </a:fld>
            <a:endParaRPr lang="en-US" altLang="es-NI"/>
          </a:p>
        </p:txBody>
      </p:sp>
      <p:sp>
        <p:nvSpPr>
          <p:cNvPr id="38914" name="Rectangle 2">
            <a:extLst>
              <a:ext uri="{FF2B5EF4-FFF2-40B4-BE49-F238E27FC236}">
                <a16:creationId xmlns:a16="http://schemas.microsoft.com/office/drawing/2014/main" id="{BD24D531-22ED-47F6-B4E2-C4DD4A009404}"/>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526D399-A7D7-4946-BA8D-792620021776}"/>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08BD86-6714-49C2-9BDB-D1BCCAB46827}"/>
              </a:ext>
            </a:extLst>
          </p:cNvPr>
          <p:cNvSpPr>
            <a:spLocks noGrp="1" noChangeArrowheads="1"/>
          </p:cNvSpPr>
          <p:nvPr>
            <p:ph type="sldNum" sz="quarter" idx="5"/>
            <p:custDataLst>
              <p:tags r:id="rId1"/>
            </p:custDataLst>
          </p:nvPr>
        </p:nvSpPr>
        <p:spPr>
          <a:ln/>
        </p:spPr>
        <p:txBody>
          <a:bodyPr/>
          <a:lstStyle/>
          <a:p>
            <a:fld id="{F22A2F2A-7904-42E7-AFFE-750A7223B92A}" type="slidenum">
              <a:rPr lang="en-US" altLang="es-NI"/>
              <a:pPr/>
              <a:t>23</a:t>
            </a:fld>
            <a:endParaRPr lang="en-US" altLang="es-NI"/>
          </a:p>
        </p:txBody>
      </p:sp>
      <p:sp>
        <p:nvSpPr>
          <p:cNvPr id="49154" name="Rectangle 2">
            <a:extLst>
              <a:ext uri="{FF2B5EF4-FFF2-40B4-BE49-F238E27FC236}">
                <a16:creationId xmlns:a16="http://schemas.microsoft.com/office/drawing/2014/main" id="{21BBDE7B-56F1-4BA1-9AFF-3767B60C1AA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DE7A4E1-9198-468E-84B2-CED9E73BD60F}"/>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08BD86-6714-49C2-9BDB-D1BCCAB46827}"/>
              </a:ext>
            </a:extLst>
          </p:cNvPr>
          <p:cNvSpPr>
            <a:spLocks noGrp="1" noChangeArrowheads="1"/>
          </p:cNvSpPr>
          <p:nvPr>
            <p:ph type="sldNum" sz="quarter" idx="5"/>
            <p:custDataLst>
              <p:tags r:id="rId1"/>
            </p:custDataLst>
          </p:nvPr>
        </p:nvSpPr>
        <p:spPr>
          <a:ln/>
        </p:spPr>
        <p:txBody>
          <a:bodyPr/>
          <a:lstStyle/>
          <a:p>
            <a:fld id="{F22A2F2A-7904-42E7-AFFE-750A7223B92A}" type="slidenum">
              <a:rPr lang="en-US" altLang="es-NI"/>
              <a:pPr/>
              <a:t>24</a:t>
            </a:fld>
            <a:endParaRPr lang="en-US" altLang="es-NI"/>
          </a:p>
        </p:txBody>
      </p:sp>
      <p:sp>
        <p:nvSpPr>
          <p:cNvPr id="49154" name="Rectangle 2">
            <a:extLst>
              <a:ext uri="{FF2B5EF4-FFF2-40B4-BE49-F238E27FC236}">
                <a16:creationId xmlns:a16="http://schemas.microsoft.com/office/drawing/2014/main" id="{21BBDE7B-56F1-4BA1-9AFF-3767B60C1AA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DE7A4E1-9198-468E-84B2-CED9E73BD60F}"/>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325346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75D998-B902-48A5-AE59-D88031291492}"/>
              </a:ext>
            </a:extLst>
          </p:cNvPr>
          <p:cNvSpPr>
            <a:spLocks noGrp="1" noChangeArrowheads="1"/>
          </p:cNvSpPr>
          <p:nvPr>
            <p:ph type="sldNum" sz="quarter" idx="5"/>
            <p:custDataLst>
              <p:tags r:id="rId1"/>
            </p:custDataLst>
          </p:nvPr>
        </p:nvSpPr>
        <p:spPr>
          <a:ln/>
        </p:spPr>
        <p:txBody>
          <a:bodyPr/>
          <a:lstStyle/>
          <a:p>
            <a:fld id="{5979DEFD-4968-45D6-9C9A-641C9D9CB826}" type="slidenum">
              <a:rPr lang="en-US" altLang="es-NI"/>
              <a:pPr/>
              <a:t>4</a:t>
            </a:fld>
            <a:endParaRPr lang="en-US" altLang="es-NI"/>
          </a:p>
        </p:txBody>
      </p:sp>
      <p:sp>
        <p:nvSpPr>
          <p:cNvPr id="39938" name="Rectangle 2">
            <a:extLst>
              <a:ext uri="{FF2B5EF4-FFF2-40B4-BE49-F238E27FC236}">
                <a16:creationId xmlns:a16="http://schemas.microsoft.com/office/drawing/2014/main" id="{C621847C-F4AB-4CC4-819F-927FC6D06563}"/>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917223A-B78B-4B7D-BBBB-C84277AA1831}"/>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1B080C-87B7-4FC1-9714-9E5067BF5634}"/>
              </a:ext>
            </a:extLst>
          </p:cNvPr>
          <p:cNvSpPr>
            <a:spLocks noGrp="1" noChangeArrowheads="1"/>
          </p:cNvSpPr>
          <p:nvPr>
            <p:ph type="sldNum" sz="quarter" idx="5"/>
            <p:custDataLst>
              <p:tags r:id="rId1"/>
            </p:custDataLst>
          </p:nvPr>
        </p:nvSpPr>
        <p:spPr>
          <a:ln/>
        </p:spPr>
        <p:txBody>
          <a:bodyPr/>
          <a:lstStyle/>
          <a:p>
            <a:fld id="{E545660F-B752-415F-AEA3-A71045BB8BDA}" type="slidenum">
              <a:rPr lang="en-US" altLang="es-NI"/>
              <a:pPr/>
              <a:t>5</a:t>
            </a:fld>
            <a:endParaRPr lang="en-US" altLang="es-NI"/>
          </a:p>
        </p:txBody>
      </p:sp>
      <p:sp>
        <p:nvSpPr>
          <p:cNvPr id="40962" name="Rectangle 2">
            <a:extLst>
              <a:ext uri="{FF2B5EF4-FFF2-40B4-BE49-F238E27FC236}">
                <a16:creationId xmlns:a16="http://schemas.microsoft.com/office/drawing/2014/main" id="{93576633-F43C-4698-9FCA-06FA5EB6565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D9F54BA1-EF98-43FE-A8D0-26D6FFE2B509}"/>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E10BF6-8258-41FD-9FCE-7C163CE2C503}"/>
              </a:ext>
            </a:extLst>
          </p:cNvPr>
          <p:cNvSpPr>
            <a:spLocks noGrp="1" noChangeArrowheads="1"/>
          </p:cNvSpPr>
          <p:nvPr>
            <p:ph type="sldNum" sz="quarter" idx="5"/>
            <p:custDataLst>
              <p:tags r:id="rId1"/>
            </p:custDataLst>
          </p:nvPr>
        </p:nvSpPr>
        <p:spPr>
          <a:ln/>
        </p:spPr>
        <p:txBody>
          <a:bodyPr/>
          <a:lstStyle/>
          <a:p>
            <a:fld id="{14C98952-E3B3-463E-9EA0-32D26F37F2CB}" type="slidenum">
              <a:rPr lang="en-US" altLang="es-NI"/>
              <a:pPr/>
              <a:t>6</a:t>
            </a:fld>
            <a:endParaRPr lang="en-US" altLang="es-NI"/>
          </a:p>
        </p:txBody>
      </p:sp>
      <p:sp>
        <p:nvSpPr>
          <p:cNvPr id="41986" name="Rectangle 2">
            <a:extLst>
              <a:ext uri="{FF2B5EF4-FFF2-40B4-BE49-F238E27FC236}">
                <a16:creationId xmlns:a16="http://schemas.microsoft.com/office/drawing/2014/main" id="{7231965F-6F90-4641-81C5-2E87769FF5E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836B68C-7379-4161-82A4-8028F2B29A14}"/>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E10BF6-8258-41FD-9FCE-7C163CE2C503}"/>
              </a:ext>
            </a:extLst>
          </p:cNvPr>
          <p:cNvSpPr>
            <a:spLocks noGrp="1" noChangeArrowheads="1"/>
          </p:cNvSpPr>
          <p:nvPr>
            <p:ph type="sldNum" sz="quarter" idx="5"/>
            <p:custDataLst>
              <p:tags r:id="rId1"/>
            </p:custDataLst>
          </p:nvPr>
        </p:nvSpPr>
        <p:spPr>
          <a:ln/>
        </p:spPr>
        <p:txBody>
          <a:bodyPr/>
          <a:lstStyle/>
          <a:p>
            <a:fld id="{14C98952-E3B3-463E-9EA0-32D26F37F2CB}" type="slidenum">
              <a:rPr lang="en-US" altLang="es-NI"/>
              <a:pPr/>
              <a:t>7</a:t>
            </a:fld>
            <a:endParaRPr lang="en-US" altLang="es-NI"/>
          </a:p>
        </p:txBody>
      </p:sp>
      <p:sp>
        <p:nvSpPr>
          <p:cNvPr id="41986" name="Rectangle 2">
            <a:extLst>
              <a:ext uri="{FF2B5EF4-FFF2-40B4-BE49-F238E27FC236}">
                <a16:creationId xmlns:a16="http://schemas.microsoft.com/office/drawing/2014/main" id="{7231965F-6F90-4641-81C5-2E87769FF5E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836B68C-7379-4161-82A4-8028F2B29A14}"/>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96674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F02A42-69B3-4EBE-9435-FAE7A77B1952}"/>
              </a:ext>
            </a:extLst>
          </p:cNvPr>
          <p:cNvSpPr>
            <a:spLocks noGrp="1" noChangeArrowheads="1"/>
          </p:cNvSpPr>
          <p:nvPr>
            <p:ph type="sldNum" sz="quarter" idx="5"/>
            <p:custDataLst>
              <p:tags r:id="rId1"/>
            </p:custDataLst>
          </p:nvPr>
        </p:nvSpPr>
        <p:spPr>
          <a:ln/>
        </p:spPr>
        <p:txBody>
          <a:bodyPr/>
          <a:lstStyle/>
          <a:p>
            <a:fld id="{D9FECD9F-9F03-4889-94DC-49018C5A5321}" type="slidenum">
              <a:rPr lang="en-US" altLang="es-NI"/>
              <a:pPr/>
              <a:t>8</a:t>
            </a:fld>
            <a:endParaRPr lang="en-US" altLang="es-NI"/>
          </a:p>
        </p:txBody>
      </p:sp>
      <p:sp>
        <p:nvSpPr>
          <p:cNvPr id="43010" name="Rectangle 2">
            <a:extLst>
              <a:ext uri="{FF2B5EF4-FFF2-40B4-BE49-F238E27FC236}">
                <a16:creationId xmlns:a16="http://schemas.microsoft.com/office/drawing/2014/main" id="{2EF9A326-DAB6-456B-A9D2-13B8483F3F4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B769A91-92C5-486E-9DBE-120B10900EA1}"/>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E20133-7805-4910-9F46-2C41B32D0607}"/>
              </a:ext>
            </a:extLst>
          </p:cNvPr>
          <p:cNvSpPr>
            <a:spLocks noGrp="1" noChangeArrowheads="1"/>
          </p:cNvSpPr>
          <p:nvPr>
            <p:ph type="sldNum" sz="quarter" idx="5"/>
            <p:custDataLst>
              <p:tags r:id="rId1"/>
            </p:custDataLst>
          </p:nvPr>
        </p:nvSpPr>
        <p:spPr>
          <a:ln/>
        </p:spPr>
        <p:txBody>
          <a:bodyPr/>
          <a:lstStyle/>
          <a:p>
            <a:fld id="{C3C793BF-12B2-40BC-AD16-872698536855}" type="slidenum">
              <a:rPr lang="en-US" altLang="es-NI"/>
              <a:pPr/>
              <a:t>9</a:t>
            </a:fld>
            <a:endParaRPr lang="en-US" altLang="es-NI"/>
          </a:p>
        </p:txBody>
      </p:sp>
      <p:sp>
        <p:nvSpPr>
          <p:cNvPr id="44034" name="Rectangle 2">
            <a:extLst>
              <a:ext uri="{FF2B5EF4-FFF2-40B4-BE49-F238E27FC236}">
                <a16:creationId xmlns:a16="http://schemas.microsoft.com/office/drawing/2014/main" id="{15824A2E-44A1-4AC1-8650-5C782E26C1D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6811776-FD47-43CB-B1E9-1FE671C1834B}"/>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E20133-7805-4910-9F46-2C41B32D0607}"/>
              </a:ext>
            </a:extLst>
          </p:cNvPr>
          <p:cNvSpPr>
            <a:spLocks noGrp="1" noChangeArrowheads="1"/>
          </p:cNvSpPr>
          <p:nvPr>
            <p:ph type="sldNum" sz="quarter" idx="5"/>
            <p:custDataLst>
              <p:tags r:id="rId1"/>
            </p:custDataLst>
          </p:nvPr>
        </p:nvSpPr>
        <p:spPr>
          <a:ln/>
        </p:spPr>
        <p:txBody>
          <a:bodyPr/>
          <a:lstStyle/>
          <a:p>
            <a:fld id="{C3C793BF-12B2-40BC-AD16-872698536855}" type="slidenum">
              <a:rPr lang="en-US" altLang="es-NI"/>
              <a:pPr/>
              <a:t>10</a:t>
            </a:fld>
            <a:endParaRPr lang="en-US" altLang="es-NI"/>
          </a:p>
        </p:txBody>
      </p:sp>
      <p:sp>
        <p:nvSpPr>
          <p:cNvPr id="44034" name="Rectangle 2">
            <a:extLst>
              <a:ext uri="{FF2B5EF4-FFF2-40B4-BE49-F238E27FC236}">
                <a16:creationId xmlns:a16="http://schemas.microsoft.com/office/drawing/2014/main" id="{15824A2E-44A1-4AC1-8650-5C782E26C1D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6811776-FD47-43CB-B1E9-1FE671C1834B}"/>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52420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13/06/2021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13/06/2021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13/06/2021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13/06/2021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13/06/2021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13/06/2021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13/06/2021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13/06/2021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notesSlide" Target="../notesSlides/notesSlide9.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slideLayout" Target="../slideLayouts/slideLayout2.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 Type="http://schemas.openxmlformats.org/officeDocument/2006/relationships/tags" Target="../tags/tag66.xml"/><Relationship Id="rId21" Type="http://schemas.openxmlformats.org/officeDocument/2006/relationships/tags" Target="../tags/tag8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29" Type="http://schemas.openxmlformats.org/officeDocument/2006/relationships/notesSlide" Target="../notesSlides/notesSlide11.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tags" Target="../tags/tag87.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slideLayout" Target="../slideLayouts/slideLayout2.xml"/><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34" Type="http://schemas.openxmlformats.org/officeDocument/2006/relationships/notesSlide" Target="../notesSlides/notesSlide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slideLayout" Target="../slideLayouts/slideLayout2.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tags" Target="../tags/tag12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8" Type="http://schemas.openxmlformats.org/officeDocument/2006/relationships/tags" Target="../tags/tag10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9" Type="http://schemas.openxmlformats.org/officeDocument/2006/relationships/tags" Target="../tags/tag167.xml"/><Relationship Id="rId21" Type="http://schemas.openxmlformats.org/officeDocument/2006/relationships/tags" Target="../tags/tag149.xml"/><Relationship Id="rId34" Type="http://schemas.openxmlformats.org/officeDocument/2006/relationships/tags" Target="../tags/tag162.xml"/><Relationship Id="rId42" Type="http://schemas.openxmlformats.org/officeDocument/2006/relationships/tags" Target="../tags/tag170.xml"/><Relationship Id="rId47" Type="http://schemas.openxmlformats.org/officeDocument/2006/relationships/tags" Target="../tags/tag175.xml"/><Relationship Id="rId50" Type="http://schemas.openxmlformats.org/officeDocument/2006/relationships/tags" Target="../tags/tag178.xml"/><Relationship Id="rId55" Type="http://schemas.openxmlformats.org/officeDocument/2006/relationships/tags" Target="../tags/tag183.xml"/><Relationship Id="rId7" Type="http://schemas.openxmlformats.org/officeDocument/2006/relationships/tags" Target="../tags/tag135.xml"/><Relationship Id="rId2" Type="http://schemas.openxmlformats.org/officeDocument/2006/relationships/tags" Target="../tags/tag130.xml"/><Relationship Id="rId16" Type="http://schemas.openxmlformats.org/officeDocument/2006/relationships/tags" Target="../tags/tag144.xml"/><Relationship Id="rId29" Type="http://schemas.openxmlformats.org/officeDocument/2006/relationships/tags" Target="../tags/tag157.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tags" Target="../tags/tag160.xml"/><Relationship Id="rId37" Type="http://schemas.openxmlformats.org/officeDocument/2006/relationships/tags" Target="../tags/tag165.xml"/><Relationship Id="rId40" Type="http://schemas.openxmlformats.org/officeDocument/2006/relationships/tags" Target="../tags/tag168.xml"/><Relationship Id="rId45" Type="http://schemas.openxmlformats.org/officeDocument/2006/relationships/tags" Target="../tags/tag173.xml"/><Relationship Id="rId53" Type="http://schemas.openxmlformats.org/officeDocument/2006/relationships/tags" Target="../tags/tag181.xml"/><Relationship Id="rId58" Type="http://schemas.openxmlformats.org/officeDocument/2006/relationships/tags" Target="../tags/tag186.xml"/><Relationship Id="rId5" Type="http://schemas.openxmlformats.org/officeDocument/2006/relationships/tags" Target="../tags/tag133.xml"/><Relationship Id="rId61" Type="http://schemas.openxmlformats.org/officeDocument/2006/relationships/notesSlide" Target="../notesSlides/notesSlide17.xml"/><Relationship Id="rId19" Type="http://schemas.openxmlformats.org/officeDocument/2006/relationships/tags" Target="../tags/tag14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tags" Target="../tags/tag158.xml"/><Relationship Id="rId35" Type="http://schemas.openxmlformats.org/officeDocument/2006/relationships/tags" Target="../tags/tag163.xml"/><Relationship Id="rId43" Type="http://schemas.openxmlformats.org/officeDocument/2006/relationships/tags" Target="../tags/tag171.xml"/><Relationship Id="rId48" Type="http://schemas.openxmlformats.org/officeDocument/2006/relationships/tags" Target="../tags/tag176.xml"/><Relationship Id="rId56" Type="http://schemas.openxmlformats.org/officeDocument/2006/relationships/tags" Target="../tags/tag184.xml"/><Relationship Id="rId8" Type="http://schemas.openxmlformats.org/officeDocument/2006/relationships/tags" Target="../tags/tag136.xml"/><Relationship Id="rId51" Type="http://schemas.openxmlformats.org/officeDocument/2006/relationships/tags" Target="../tags/tag179.xml"/><Relationship Id="rId3" Type="http://schemas.openxmlformats.org/officeDocument/2006/relationships/tags" Target="../tags/tag131.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tags" Target="../tags/tag161.xml"/><Relationship Id="rId38" Type="http://schemas.openxmlformats.org/officeDocument/2006/relationships/tags" Target="../tags/tag166.xml"/><Relationship Id="rId46" Type="http://schemas.openxmlformats.org/officeDocument/2006/relationships/tags" Target="../tags/tag174.xml"/><Relationship Id="rId59" Type="http://schemas.openxmlformats.org/officeDocument/2006/relationships/tags" Target="../tags/tag187.xml"/><Relationship Id="rId20" Type="http://schemas.openxmlformats.org/officeDocument/2006/relationships/tags" Target="../tags/tag148.xml"/><Relationship Id="rId41" Type="http://schemas.openxmlformats.org/officeDocument/2006/relationships/tags" Target="../tags/tag169.xml"/><Relationship Id="rId54" Type="http://schemas.openxmlformats.org/officeDocument/2006/relationships/tags" Target="../tags/tag182.xml"/><Relationship Id="rId1" Type="http://schemas.openxmlformats.org/officeDocument/2006/relationships/tags" Target="../tags/tag129.xml"/><Relationship Id="rId6" Type="http://schemas.openxmlformats.org/officeDocument/2006/relationships/tags" Target="../tags/tag134.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tags" Target="../tags/tag156.xml"/><Relationship Id="rId36" Type="http://schemas.openxmlformats.org/officeDocument/2006/relationships/tags" Target="../tags/tag164.xml"/><Relationship Id="rId49" Type="http://schemas.openxmlformats.org/officeDocument/2006/relationships/tags" Target="../tags/tag177.xml"/><Relationship Id="rId57" Type="http://schemas.openxmlformats.org/officeDocument/2006/relationships/tags" Target="../tags/tag185.xml"/><Relationship Id="rId10" Type="http://schemas.openxmlformats.org/officeDocument/2006/relationships/tags" Target="../tags/tag138.xml"/><Relationship Id="rId31" Type="http://schemas.openxmlformats.org/officeDocument/2006/relationships/tags" Target="../tags/tag159.xml"/><Relationship Id="rId44" Type="http://schemas.openxmlformats.org/officeDocument/2006/relationships/tags" Target="../tags/tag172.xml"/><Relationship Id="rId52" Type="http://schemas.openxmlformats.org/officeDocument/2006/relationships/tags" Target="../tags/tag180.xml"/><Relationship Id="rId60" Type="http://schemas.openxmlformats.org/officeDocument/2006/relationships/slideLayout" Target="../slideLayouts/slideLayout2.xml"/><Relationship Id="rId4" Type="http://schemas.openxmlformats.org/officeDocument/2006/relationships/tags" Target="../tags/tag132.xml"/><Relationship Id="rId9" Type="http://schemas.openxmlformats.org/officeDocument/2006/relationships/tags" Target="../tags/tag13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tags" Target="../tags/tag230.xml"/><Relationship Id="rId21" Type="http://schemas.openxmlformats.org/officeDocument/2006/relationships/tags" Target="../tags/tag212.xml"/><Relationship Id="rId34" Type="http://schemas.openxmlformats.org/officeDocument/2006/relationships/tags" Target="../tags/tag225.xml"/><Relationship Id="rId42" Type="http://schemas.openxmlformats.org/officeDocument/2006/relationships/slideLayout" Target="../slideLayouts/slideLayout2.xml"/><Relationship Id="rId7" Type="http://schemas.openxmlformats.org/officeDocument/2006/relationships/tags" Target="../tags/tag198.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29" Type="http://schemas.openxmlformats.org/officeDocument/2006/relationships/tags" Target="../tags/tag220.xml"/><Relationship Id="rId41" Type="http://schemas.openxmlformats.org/officeDocument/2006/relationships/tags" Target="../tags/tag232.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tags" Target="../tags/tag223.xml"/><Relationship Id="rId37" Type="http://schemas.openxmlformats.org/officeDocument/2006/relationships/tags" Target="../tags/tag228.xml"/><Relationship Id="rId40" Type="http://schemas.openxmlformats.org/officeDocument/2006/relationships/tags" Target="../tags/tag231.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tags" Target="../tags/tag227.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tags" Target="../tags/tag222.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tags" Target="../tags/tag226.xml"/><Relationship Id="rId43" Type="http://schemas.openxmlformats.org/officeDocument/2006/relationships/notesSlide" Target="../notesSlides/notesSlide21.xml"/><Relationship Id="rId8" Type="http://schemas.openxmlformats.org/officeDocument/2006/relationships/tags" Target="../tags/tag199.xml"/><Relationship Id="rId3" Type="http://schemas.openxmlformats.org/officeDocument/2006/relationships/tags" Target="../tags/tag194.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tags" Target="../tags/tag224.xml"/><Relationship Id="rId38" Type="http://schemas.openxmlformats.org/officeDocument/2006/relationships/tags" Target="../tags/tag2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notesSlide" Target="../notesSlides/notesSlide7.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NI" dirty="0"/>
              <a:t>Recuperación de Datos</a:t>
            </a:r>
            <a:br>
              <a:rPr lang="es-NI" dirty="0"/>
            </a:br>
            <a:r>
              <a:rPr lang="es-NI" dirty="0"/>
              <a:t>Agrupar y Resumir Datos</a:t>
            </a:r>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55FCCD-2DE0-4E87-8364-AC538167282A}"/>
              </a:ext>
            </a:extLst>
          </p:cNvPr>
          <p:cNvSpPr>
            <a:spLocks noGrp="1" noChangeArrowheads="1"/>
          </p:cNvSpPr>
          <p:nvPr>
            <p:ph type="title"/>
          </p:nvPr>
        </p:nvSpPr>
        <p:spPr>
          <a:xfrm>
            <a:off x="1075539" y="204212"/>
            <a:ext cx="6734612" cy="658375"/>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la </a:t>
            </a:r>
            <a:r>
              <a:rPr lang="en-US" altLang="es-NI" dirty="0" err="1">
                <a:solidFill>
                  <a:srgbClr val="000000"/>
                </a:solidFill>
              </a:rPr>
              <a:t>cláusula</a:t>
            </a:r>
            <a:r>
              <a:rPr lang="en-US" altLang="es-NI" dirty="0">
                <a:solidFill>
                  <a:srgbClr val="000000"/>
                </a:solidFill>
              </a:rPr>
              <a:t> HAVING</a:t>
            </a:r>
            <a:endParaRPr lang="en-US" altLang="en-US" dirty="0"/>
          </a:p>
        </p:txBody>
      </p:sp>
      <p:sp>
        <p:nvSpPr>
          <p:cNvPr id="22564" name="Rectangle 36">
            <a:extLst>
              <a:ext uri="{FF2B5EF4-FFF2-40B4-BE49-F238E27FC236}">
                <a16:creationId xmlns:a16="http://schemas.microsoft.com/office/drawing/2014/main" id="{094E11D9-1E5E-4F19-B72F-3E44F98E1D98}"/>
              </a:ext>
            </a:extLst>
          </p:cNvPr>
          <p:cNvSpPr>
            <a:spLocks noChangeArrowheads="1"/>
          </p:cNvSpPr>
          <p:nvPr/>
        </p:nvSpPr>
        <p:spPr bwMode="auto">
          <a:xfrm>
            <a:off x="457200" y="1295400"/>
            <a:ext cx="3733800"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800">
                <a:latin typeface="Lucida Sans Typewriter" panose="020B0509030504030204" pitchFamily="49" charset="0"/>
              </a:rPr>
              <a:t>USE northwind</a:t>
            </a:r>
          </a:p>
          <a:p>
            <a:pPr>
              <a:lnSpc>
                <a:spcPct val="90000"/>
              </a:lnSpc>
            </a:pPr>
            <a:r>
              <a:rPr lang="en-US" altLang="en-US" sz="1800">
                <a:latin typeface="Lucida Sans Typewriter" panose="020B0509030504030204" pitchFamily="49" charset="0"/>
              </a:rPr>
              <a:t>SELECT productid, orderid</a:t>
            </a:r>
          </a:p>
          <a:p>
            <a:pPr>
              <a:lnSpc>
                <a:spcPct val="90000"/>
              </a:lnSpc>
            </a:pPr>
            <a:r>
              <a:rPr lang="en-US" altLang="en-US" sz="1800">
                <a:latin typeface="Lucida Sans Typewriter" panose="020B0509030504030204" pitchFamily="49" charset="0"/>
              </a:rPr>
              <a:t>      ,quantity</a:t>
            </a:r>
          </a:p>
          <a:p>
            <a:pPr>
              <a:lnSpc>
                <a:spcPct val="90000"/>
              </a:lnSpc>
            </a:pPr>
            <a:r>
              <a:rPr lang="en-US" altLang="en-US" sz="1800">
                <a:latin typeface="Lucida Sans Typewriter" panose="020B0509030504030204" pitchFamily="49" charset="0"/>
              </a:rPr>
              <a:t> FROM orderhist</a:t>
            </a:r>
            <a:br>
              <a:rPr lang="en-US" altLang="en-US" sz="1800">
                <a:latin typeface="Lucida Sans Typewriter" panose="020B0509030504030204" pitchFamily="49" charset="0"/>
              </a:rPr>
            </a:br>
            <a:r>
              <a:rPr lang="en-US" altLang="en-US" sz="1800">
                <a:latin typeface="Lucida Sans Typewriter" panose="020B0509030504030204" pitchFamily="49" charset="0"/>
              </a:rPr>
              <a:t>GO</a:t>
            </a:r>
          </a:p>
        </p:txBody>
      </p:sp>
      <p:sp>
        <p:nvSpPr>
          <p:cNvPr id="22565" name="Rectangle 37">
            <a:extLst>
              <a:ext uri="{FF2B5EF4-FFF2-40B4-BE49-F238E27FC236}">
                <a16:creationId xmlns:a16="http://schemas.microsoft.com/office/drawing/2014/main" id="{FCBA354C-4BB3-46FF-8BC2-3982B7E5DEFA}"/>
              </a:ext>
            </a:extLst>
          </p:cNvPr>
          <p:cNvSpPr>
            <a:spLocks noChangeArrowheads="1"/>
          </p:cNvSpPr>
          <p:nvPr/>
        </p:nvSpPr>
        <p:spPr bwMode="auto">
          <a:xfrm>
            <a:off x="4267200" y="1295400"/>
            <a:ext cx="4419600" cy="1828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800">
                <a:latin typeface="Lucida Sans Typewriter" panose="020B0509030504030204" pitchFamily="49" charset="0"/>
              </a:rPr>
              <a:t>USE northwind</a:t>
            </a:r>
          </a:p>
          <a:p>
            <a:pPr>
              <a:lnSpc>
                <a:spcPct val="90000"/>
              </a:lnSpc>
            </a:pPr>
            <a:r>
              <a:rPr lang="en-US" altLang="en-US" sz="1800">
                <a:latin typeface="Lucida Sans Typewriter" panose="020B0509030504030204" pitchFamily="49" charset="0"/>
              </a:rPr>
              <a:t>SELECT productid, SUM(quantity)</a:t>
            </a:r>
          </a:p>
          <a:p>
            <a:pPr>
              <a:lnSpc>
                <a:spcPct val="90000"/>
              </a:lnSpc>
            </a:pPr>
            <a:r>
              <a:rPr lang="en-US" altLang="en-US" sz="1800">
                <a:latin typeface="Lucida Sans Typewriter" panose="020B0509030504030204" pitchFamily="49" charset="0"/>
              </a:rPr>
              <a:t>   AS total_quantity</a:t>
            </a:r>
          </a:p>
          <a:p>
            <a:pPr>
              <a:lnSpc>
                <a:spcPct val="90000"/>
              </a:lnSpc>
            </a:pPr>
            <a:r>
              <a:rPr lang="en-US" altLang="en-US" sz="1800">
                <a:latin typeface="Lucida Sans Typewriter" panose="020B0509030504030204" pitchFamily="49" charset="0"/>
              </a:rPr>
              <a:t> FROM orderhist</a:t>
            </a:r>
          </a:p>
          <a:p>
            <a:pPr>
              <a:lnSpc>
                <a:spcPct val="90000"/>
              </a:lnSpc>
            </a:pPr>
            <a:r>
              <a:rPr lang="en-US" altLang="en-US" sz="1800">
                <a:latin typeface="Lucida Sans Typewriter" panose="020B0509030504030204" pitchFamily="49" charset="0"/>
              </a:rPr>
              <a:t> GROUP BY productid</a:t>
            </a:r>
          </a:p>
          <a:p>
            <a:pPr>
              <a:lnSpc>
                <a:spcPct val="90000"/>
              </a:lnSpc>
            </a:pPr>
            <a:r>
              <a:rPr lang="en-US" altLang="en-US" sz="1800">
                <a:latin typeface="Lucida Sans Typewriter" panose="020B0509030504030204" pitchFamily="49" charset="0"/>
              </a:rPr>
              <a:t> HAVING SUM(quantity)&gt;=30</a:t>
            </a:r>
            <a:br>
              <a:rPr lang="en-US" altLang="en-US" sz="1800">
                <a:latin typeface="Lucida Sans Typewriter" panose="020B0509030504030204" pitchFamily="49" charset="0"/>
              </a:rPr>
            </a:br>
            <a:r>
              <a:rPr lang="en-US" altLang="en-US" sz="1800">
                <a:latin typeface="Lucida Sans Typewriter" panose="020B0509030504030204" pitchFamily="49" charset="0"/>
              </a:rPr>
              <a:t>GO</a:t>
            </a:r>
          </a:p>
        </p:txBody>
      </p:sp>
      <p:sp>
        <p:nvSpPr>
          <p:cNvPr id="22567" name="Rectangle 39">
            <a:extLst>
              <a:ext uri="{FF2B5EF4-FFF2-40B4-BE49-F238E27FC236}">
                <a16:creationId xmlns:a16="http://schemas.microsoft.com/office/drawing/2014/main" id="{489ECB55-4EC7-485B-A348-851C10EFBADE}"/>
              </a:ext>
            </a:extLst>
          </p:cNvPr>
          <p:cNvSpPr>
            <a:spLocks noChangeArrowheads="1"/>
          </p:cNvSpPr>
          <p:nvPr/>
        </p:nvSpPr>
        <p:spPr bwMode="auto">
          <a:xfrm>
            <a:off x="5583238" y="3657600"/>
            <a:ext cx="1295400"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68" name="Rectangle 40">
            <a:extLst>
              <a:ext uri="{FF2B5EF4-FFF2-40B4-BE49-F238E27FC236}">
                <a16:creationId xmlns:a16="http://schemas.microsoft.com/office/drawing/2014/main" id="{66F06C51-5494-421D-8F40-15088DDEE52A}"/>
              </a:ext>
            </a:extLst>
          </p:cNvPr>
          <p:cNvSpPr>
            <a:spLocks noChangeArrowheads="1"/>
          </p:cNvSpPr>
          <p:nvPr/>
        </p:nvSpPr>
        <p:spPr bwMode="auto">
          <a:xfrm>
            <a:off x="6878638" y="3657600"/>
            <a:ext cx="1731962"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71" name="Rectangle 43">
            <a:extLst>
              <a:ext uri="{FF2B5EF4-FFF2-40B4-BE49-F238E27FC236}">
                <a16:creationId xmlns:a16="http://schemas.microsoft.com/office/drawing/2014/main" id="{272ED549-27DA-4C17-A550-CED4BD924505}"/>
              </a:ext>
            </a:extLst>
          </p:cNvPr>
          <p:cNvSpPr>
            <a:spLocks noChangeArrowheads="1"/>
          </p:cNvSpPr>
          <p:nvPr>
            <p:custDataLst>
              <p:tags r:id="rId1"/>
            </p:custDataLst>
          </p:nvPr>
        </p:nvSpPr>
        <p:spPr bwMode="auto">
          <a:xfrm>
            <a:off x="5583238" y="4038600"/>
            <a:ext cx="1295400"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72" name="Rectangle 44">
            <a:extLst>
              <a:ext uri="{FF2B5EF4-FFF2-40B4-BE49-F238E27FC236}">
                <a16:creationId xmlns:a16="http://schemas.microsoft.com/office/drawing/2014/main" id="{43ED578E-5231-47FE-92BA-010E9AAEEB9F}"/>
              </a:ext>
            </a:extLst>
          </p:cNvPr>
          <p:cNvSpPr>
            <a:spLocks noChangeArrowheads="1"/>
          </p:cNvSpPr>
          <p:nvPr>
            <p:custDataLst>
              <p:tags r:id="rId2"/>
            </p:custDataLst>
          </p:nvPr>
        </p:nvSpPr>
        <p:spPr bwMode="auto">
          <a:xfrm>
            <a:off x="6878638" y="4038600"/>
            <a:ext cx="173196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2573" name="Rectangle 45">
            <a:extLst>
              <a:ext uri="{FF2B5EF4-FFF2-40B4-BE49-F238E27FC236}">
                <a16:creationId xmlns:a16="http://schemas.microsoft.com/office/drawing/2014/main" id="{E8F2A894-6614-4286-9AC5-9F0E7B83DD6E}"/>
              </a:ext>
            </a:extLst>
          </p:cNvPr>
          <p:cNvSpPr>
            <a:spLocks noChangeArrowheads="1"/>
          </p:cNvSpPr>
          <p:nvPr>
            <p:custDataLst>
              <p:tags r:id="rId3"/>
            </p:custDataLst>
          </p:nvPr>
        </p:nvSpPr>
        <p:spPr bwMode="auto">
          <a:xfrm>
            <a:off x="5583238" y="4419600"/>
            <a:ext cx="1295400"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74" name="Rectangle 46">
            <a:extLst>
              <a:ext uri="{FF2B5EF4-FFF2-40B4-BE49-F238E27FC236}">
                <a16:creationId xmlns:a16="http://schemas.microsoft.com/office/drawing/2014/main" id="{95E227EA-5814-4BF7-9AE0-C9FA992C6639}"/>
              </a:ext>
            </a:extLst>
          </p:cNvPr>
          <p:cNvSpPr>
            <a:spLocks noChangeArrowheads="1"/>
          </p:cNvSpPr>
          <p:nvPr>
            <p:custDataLst>
              <p:tags r:id="rId4"/>
            </p:custDataLst>
          </p:nvPr>
        </p:nvSpPr>
        <p:spPr bwMode="auto">
          <a:xfrm>
            <a:off x="6878638" y="4419600"/>
            <a:ext cx="173196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grpSp>
        <p:nvGrpSpPr>
          <p:cNvPr id="22613" name="Group 82">
            <a:extLst>
              <a:ext uri="{FF2B5EF4-FFF2-40B4-BE49-F238E27FC236}">
                <a16:creationId xmlns:a16="http://schemas.microsoft.com/office/drawing/2014/main" id="{5C40D240-4C3C-4970-A038-B53AC7E47353}"/>
              </a:ext>
            </a:extLst>
          </p:cNvPr>
          <p:cNvGrpSpPr>
            <a:grpSpLocks/>
          </p:cNvGrpSpPr>
          <p:nvPr>
            <p:custDataLst>
              <p:tags r:id="rId5"/>
            </p:custDataLst>
          </p:nvPr>
        </p:nvGrpSpPr>
        <p:grpSpPr bwMode="auto">
          <a:xfrm>
            <a:off x="533400" y="2895600"/>
            <a:ext cx="3429000" cy="2667000"/>
            <a:chOff x="336" y="1824"/>
            <a:chExt cx="2160" cy="1680"/>
          </a:xfrm>
        </p:grpSpPr>
        <p:sp>
          <p:nvSpPr>
            <p:cNvPr id="22576" name="Rectangle 48">
              <a:extLst>
                <a:ext uri="{FF2B5EF4-FFF2-40B4-BE49-F238E27FC236}">
                  <a16:creationId xmlns:a16="http://schemas.microsoft.com/office/drawing/2014/main" id="{F36EAFE4-8DB3-4336-959C-5E4A1E9AA6D9}"/>
                </a:ext>
              </a:extLst>
            </p:cNvPr>
            <p:cNvSpPr>
              <a:spLocks noChangeArrowheads="1"/>
            </p:cNvSpPr>
            <p:nvPr/>
          </p:nvSpPr>
          <p:spPr bwMode="auto">
            <a:xfrm>
              <a:off x="336" y="1824"/>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77" name="Rectangle 49">
              <a:extLst>
                <a:ext uri="{FF2B5EF4-FFF2-40B4-BE49-F238E27FC236}">
                  <a16:creationId xmlns:a16="http://schemas.microsoft.com/office/drawing/2014/main" id="{6E55745C-8975-4FC3-8CE6-DA4D0C92C6BD}"/>
                </a:ext>
              </a:extLst>
            </p:cNvPr>
            <p:cNvSpPr>
              <a:spLocks noChangeArrowheads="1"/>
            </p:cNvSpPr>
            <p:nvPr/>
          </p:nvSpPr>
          <p:spPr bwMode="auto">
            <a:xfrm>
              <a:off x="1152" y="1824"/>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2578" name="Rectangle 50">
              <a:extLst>
                <a:ext uri="{FF2B5EF4-FFF2-40B4-BE49-F238E27FC236}">
                  <a16:creationId xmlns:a16="http://schemas.microsoft.com/office/drawing/2014/main" id="{2387019F-EBBD-424F-8991-565A9E8C18FF}"/>
                </a:ext>
              </a:extLst>
            </p:cNvPr>
            <p:cNvSpPr>
              <a:spLocks noChangeArrowheads="1"/>
            </p:cNvSpPr>
            <p:nvPr/>
          </p:nvSpPr>
          <p:spPr bwMode="auto">
            <a:xfrm>
              <a:off x="1776" y="1824"/>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2579" name="Rectangle 51">
              <a:extLst>
                <a:ext uri="{FF2B5EF4-FFF2-40B4-BE49-F238E27FC236}">
                  <a16:creationId xmlns:a16="http://schemas.microsoft.com/office/drawing/2014/main" id="{F00263E5-661C-469C-B21B-AC9AB161FF7E}"/>
                </a:ext>
              </a:extLst>
            </p:cNvPr>
            <p:cNvSpPr>
              <a:spLocks noChangeArrowheads="1"/>
            </p:cNvSpPr>
            <p:nvPr>
              <p:custDataLst>
                <p:tags r:id="rId7"/>
              </p:custDataLst>
            </p:nvPr>
          </p:nvSpPr>
          <p:spPr bwMode="auto">
            <a:xfrm>
              <a:off x="336" y="2064"/>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0" name="Rectangle 52">
              <a:extLst>
                <a:ext uri="{FF2B5EF4-FFF2-40B4-BE49-F238E27FC236}">
                  <a16:creationId xmlns:a16="http://schemas.microsoft.com/office/drawing/2014/main" id="{05937D6A-6ACB-4A77-B451-612DE2C8DA53}"/>
                </a:ext>
              </a:extLst>
            </p:cNvPr>
            <p:cNvSpPr>
              <a:spLocks noChangeArrowheads="1"/>
            </p:cNvSpPr>
            <p:nvPr>
              <p:custDataLst>
                <p:tags r:id="rId8"/>
              </p:custDataLst>
            </p:nvPr>
          </p:nvSpPr>
          <p:spPr bwMode="auto">
            <a:xfrm>
              <a:off x="1152" y="2064"/>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1" name="Rectangle 53">
              <a:extLst>
                <a:ext uri="{FF2B5EF4-FFF2-40B4-BE49-F238E27FC236}">
                  <a16:creationId xmlns:a16="http://schemas.microsoft.com/office/drawing/2014/main" id="{BB08FC43-6488-461C-B4AA-5240DB6FDE8A}"/>
                </a:ext>
              </a:extLst>
            </p:cNvPr>
            <p:cNvSpPr>
              <a:spLocks noChangeArrowheads="1"/>
            </p:cNvSpPr>
            <p:nvPr>
              <p:custDataLst>
                <p:tags r:id="rId9"/>
              </p:custDataLst>
            </p:nvPr>
          </p:nvSpPr>
          <p:spPr bwMode="auto">
            <a:xfrm>
              <a:off x="1776" y="2064"/>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2582" name="Rectangle 54">
              <a:extLst>
                <a:ext uri="{FF2B5EF4-FFF2-40B4-BE49-F238E27FC236}">
                  <a16:creationId xmlns:a16="http://schemas.microsoft.com/office/drawing/2014/main" id="{07C685EF-C891-4D60-B99B-AC51BD469E97}"/>
                </a:ext>
              </a:extLst>
            </p:cNvPr>
            <p:cNvSpPr>
              <a:spLocks noChangeArrowheads="1"/>
            </p:cNvSpPr>
            <p:nvPr>
              <p:custDataLst>
                <p:tags r:id="rId10"/>
              </p:custDataLst>
            </p:nvPr>
          </p:nvSpPr>
          <p:spPr bwMode="auto">
            <a:xfrm>
              <a:off x="336" y="2304"/>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3" name="Rectangle 55">
              <a:extLst>
                <a:ext uri="{FF2B5EF4-FFF2-40B4-BE49-F238E27FC236}">
                  <a16:creationId xmlns:a16="http://schemas.microsoft.com/office/drawing/2014/main" id="{0DF04BEA-4534-408F-8E1C-31254ADB655B}"/>
                </a:ext>
              </a:extLst>
            </p:cNvPr>
            <p:cNvSpPr>
              <a:spLocks noChangeArrowheads="1"/>
            </p:cNvSpPr>
            <p:nvPr>
              <p:custDataLst>
                <p:tags r:id="rId11"/>
              </p:custDataLst>
            </p:nvPr>
          </p:nvSpPr>
          <p:spPr bwMode="auto">
            <a:xfrm>
              <a:off x="1152" y="2304"/>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4" name="Rectangle 56">
              <a:extLst>
                <a:ext uri="{FF2B5EF4-FFF2-40B4-BE49-F238E27FC236}">
                  <a16:creationId xmlns:a16="http://schemas.microsoft.com/office/drawing/2014/main" id="{0ECE6368-8E9C-47AD-AB57-FA40DF13BB3C}"/>
                </a:ext>
              </a:extLst>
            </p:cNvPr>
            <p:cNvSpPr>
              <a:spLocks noChangeArrowheads="1"/>
            </p:cNvSpPr>
            <p:nvPr>
              <p:custDataLst>
                <p:tags r:id="rId12"/>
              </p:custDataLst>
            </p:nvPr>
          </p:nvSpPr>
          <p:spPr bwMode="auto">
            <a:xfrm>
              <a:off x="1776" y="2304"/>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2585" name="Rectangle 57">
              <a:extLst>
                <a:ext uri="{FF2B5EF4-FFF2-40B4-BE49-F238E27FC236}">
                  <a16:creationId xmlns:a16="http://schemas.microsoft.com/office/drawing/2014/main" id="{0B1CED71-4BAF-4BA4-85DB-50998DF16978}"/>
                </a:ext>
              </a:extLst>
            </p:cNvPr>
            <p:cNvSpPr>
              <a:spLocks noChangeArrowheads="1"/>
            </p:cNvSpPr>
            <p:nvPr>
              <p:custDataLst>
                <p:tags r:id="rId13"/>
              </p:custDataLst>
            </p:nvPr>
          </p:nvSpPr>
          <p:spPr bwMode="auto">
            <a:xfrm>
              <a:off x="336" y="254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86" name="Rectangle 58">
              <a:extLst>
                <a:ext uri="{FF2B5EF4-FFF2-40B4-BE49-F238E27FC236}">
                  <a16:creationId xmlns:a16="http://schemas.microsoft.com/office/drawing/2014/main" id="{F2DCE0CB-9F4A-42D6-B470-E3A656D90D39}"/>
                </a:ext>
              </a:extLst>
            </p:cNvPr>
            <p:cNvSpPr>
              <a:spLocks noChangeArrowheads="1"/>
            </p:cNvSpPr>
            <p:nvPr>
              <p:custDataLst>
                <p:tags r:id="rId14"/>
              </p:custDataLst>
            </p:nvPr>
          </p:nvSpPr>
          <p:spPr bwMode="auto">
            <a:xfrm>
              <a:off x="1152" y="2544"/>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7" name="Rectangle 59">
              <a:extLst>
                <a:ext uri="{FF2B5EF4-FFF2-40B4-BE49-F238E27FC236}">
                  <a16:creationId xmlns:a16="http://schemas.microsoft.com/office/drawing/2014/main" id="{9846F1B9-5DCA-4081-90D7-17D40834488A}"/>
                </a:ext>
              </a:extLst>
            </p:cNvPr>
            <p:cNvSpPr>
              <a:spLocks noChangeArrowheads="1"/>
            </p:cNvSpPr>
            <p:nvPr>
              <p:custDataLst>
                <p:tags r:id="rId15"/>
              </p:custDataLst>
            </p:nvPr>
          </p:nvSpPr>
          <p:spPr bwMode="auto">
            <a:xfrm>
              <a:off x="1776" y="2544"/>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2588" name="Rectangle 60">
              <a:extLst>
                <a:ext uri="{FF2B5EF4-FFF2-40B4-BE49-F238E27FC236}">
                  <a16:creationId xmlns:a16="http://schemas.microsoft.com/office/drawing/2014/main" id="{558CA81F-C4E1-46A9-826E-3B0F190D6B38}"/>
                </a:ext>
              </a:extLst>
            </p:cNvPr>
            <p:cNvSpPr>
              <a:spLocks noChangeArrowheads="1"/>
            </p:cNvSpPr>
            <p:nvPr>
              <p:custDataLst>
                <p:tags r:id="rId16"/>
              </p:custDataLst>
            </p:nvPr>
          </p:nvSpPr>
          <p:spPr bwMode="auto">
            <a:xfrm>
              <a:off x="336" y="278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89" name="Rectangle 61">
              <a:extLst>
                <a:ext uri="{FF2B5EF4-FFF2-40B4-BE49-F238E27FC236}">
                  <a16:creationId xmlns:a16="http://schemas.microsoft.com/office/drawing/2014/main" id="{8FFFF6FA-E482-4753-B28D-7817740EDD52}"/>
                </a:ext>
              </a:extLst>
            </p:cNvPr>
            <p:cNvSpPr>
              <a:spLocks noChangeArrowheads="1"/>
            </p:cNvSpPr>
            <p:nvPr>
              <p:custDataLst>
                <p:tags r:id="rId17"/>
              </p:custDataLst>
            </p:nvPr>
          </p:nvSpPr>
          <p:spPr bwMode="auto">
            <a:xfrm>
              <a:off x="1152" y="2784"/>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90" name="Rectangle 62">
              <a:extLst>
                <a:ext uri="{FF2B5EF4-FFF2-40B4-BE49-F238E27FC236}">
                  <a16:creationId xmlns:a16="http://schemas.microsoft.com/office/drawing/2014/main" id="{0D53C7BC-55F9-4E89-8A07-0831B97EDDCC}"/>
                </a:ext>
              </a:extLst>
            </p:cNvPr>
            <p:cNvSpPr>
              <a:spLocks noChangeArrowheads="1"/>
            </p:cNvSpPr>
            <p:nvPr>
              <p:custDataLst>
                <p:tags r:id="rId18"/>
              </p:custDataLst>
            </p:nvPr>
          </p:nvSpPr>
          <p:spPr bwMode="auto">
            <a:xfrm>
              <a:off x="1776" y="2784"/>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2591" name="Rectangle 63">
              <a:extLst>
                <a:ext uri="{FF2B5EF4-FFF2-40B4-BE49-F238E27FC236}">
                  <a16:creationId xmlns:a16="http://schemas.microsoft.com/office/drawing/2014/main" id="{475200BA-C5F1-4B10-94EE-8A8C5312A1C7}"/>
                </a:ext>
              </a:extLst>
            </p:cNvPr>
            <p:cNvSpPr>
              <a:spLocks noChangeArrowheads="1"/>
            </p:cNvSpPr>
            <p:nvPr>
              <p:custDataLst>
                <p:tags r:id="rId19"/>
              </p:custDataLst>
            </p:nvPr>
          </p:nvSpPr>
          <p:spPr bwMode="auto">
            <a:xfrm>
              <a:off x="336" y="3024"/>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92" name="Rectangle 64">
              <a:extLst>
                <a:ext uri="{FF2B5EF4-FFF2-40B4-BE49-F238E27FC236}">
                  <a16:creationId xmlns:a16="http://schemas.microsoft.com/office/drawing/2014/main" id="{7D7B2DB1-244C-487A-8369-CB74774DDF4A}"/>
                </a:ext>
              </a:extLst>
            </p:cNvPr>
            <p:cNvSpPr>
              <a:spLocks noChangeArrowheads="1"/>
            </p:cNvSpPr>
            <p:nvPr>
              <p:custDataLst>
                <p:tags r:id="rId20"/>
              </p:custDataLst>
            </p:nvPr>
          </p:nvSpPr>
          <p:spPr bwMode="auto">
            <a:xfrm>
              <a:off x="1152" y="3024"/>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93" name="Rectangle 65">
              <a:extLst>
                <a:ext uri="{FF2B5EF4-FFF2-40B4-BE49-F238E27FC236}">
                  <a16:creationId xmlns:a16="http://schemas.microsoft.com/office/drawing/2014/main" id="{827D4202-3930-4076-BC72-9CF4DC5A9B56}"/>
                </a:ext>
              </a:extLst>
            </p:cNvPr>
            <p:cNvSpPr>
              <a:spLocks noChangeArrowheads="1"/>
            </p:cNvSpPr>
            <p:nvPr>
              <p:custDataLst>
                <p:tags r:id="rId21"/>
              </p:custDataLst>
            </p:nvPr>
          </p:nvSpPr>
          <p:spPr bwMode="auto">
            <a:xfrm>
              <a:off x="1776" y="3024"/>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2594" name="Rectangle 66">
              <a:extLst>
                <a:ext uri="{FF2B5EF4-FFF2-40B4-BE49-F238E27FC236}">
                  <a16:creationId xmlns:a16="http://schemas.microsoft.com/office/drawing/2014/main" id="{8B368D2A-3256-4048-8FF0-11B3B19CC632}"/>
                </a:ext>
              </a:extLst>
            </p:cNvPr>
            <p:cNvSpPr>
              <a:spLocks noChangeArrowheads="1"/>
            </p:cNvSpPr>
            <p:nvPr>
              <p:custDataLst>
                <p:tags r:id="rId22"/>
              </p:custDataLst>
            </p:nvPr>
          </p:nvSpPr>
          <p:spPr bwMode="auto">
            <a:xfrm>
              <a:off x="336" y="3264"/>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95" name="Rectangle 67">
              <a:extLst>
                <a:ext uri="{FF2B5EF4-FFF2-40B4-BE49-F238E27FC236}">
                  <a16:creationId xmlns:a16="http://schemas.microsoft.com/office/drawing/2014/main" id="{9543E119-7C52-4C76-920E-6985370D55EC}"/>
                </a:ext>
              </a:extLst>
            </p:cNvPr>
            <p:cNvSpPr>
              <a:spLocks noChangeArrowheads="1"/>
            </p:cNvSpPr>
            <p:nvPr>
              <p:custDataLst>
                <p:tags r:id="rId23"/>
              </p:custDataLst>
            </p:nvPr>
          </p:nvSpPr>
          <p:spPr bwMode="auto">
            <a:xfrm>
              <a:off x="1152" y="3264"/>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96" name="Rectangle 68">
              <a:extLst>
                <a:ext uri="{FF2B5EF4-FFF2-40B4-BE49-F238E27FC236}">
                  <a16:creationId xmlns:a16="http://schemas.microsoft.com/office/drawing/2014/main" id="{38A37850-E811-4D65-B568-26DCC01C8ADB}"/>
                </a:ext>
              </a:extLst>
            </p:cNvPr>
            <p:cNvSpPr>
              <a:spLocks noChangeArrowheads="1"/>
            </p:cNvSpPr>
            <p:nvPr>
              <p:custDataLst>
                <p:tags r:id="rId24"/>
              </p:custDataLst>
            </p:nvPr>
          </p:nvSpPr>
          <p:spPr bwMode="auto">
            <a:xfrm>
              <a:off x="1776" y="3264"/>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sp>
        <p:nvSpPr>
          <p:cNvPr id="22606" name="AutoShape 78">
            <a:extLst>
              <a:ext uri="{FF2B5EF4-FFF2-40B4-BE49-F238E27FC236}">
                <a16:creationId xmlns:a16="http://schemas.microsoft.com/office/drawing/2014/main" id="{C19FD7B3-4B03-42B2-88A1-C32D06922A13}"/>
              </a:ext>
            </a:extLst>
          </p:cNvPr>
          <p:cNvSpPr>
            <a:spLocks noChangeArrowheads="1"/>
          </p:cNvSpPr>
          <p:nvPr>
            <p:custDataLst>
              <p:tags r:id="rId6"/>
            </p:custDataLst>
          </p:nvPr>
        </p:nvSpPr>
        <p:spPr bwMode="auto">
          <a:xfrm>
            <a:off x="3962400" y="3962400"/>
            <a:ext cx="1524000" cy="457200"/>
          </a:xfrm>
          <a:prstGeom prst="rightArrow">
            <a:avLst>
              <a:gd name="adj1" fmla="val 50000"/>
              <a:gd name="adj2" fmla="val 83333"/>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Tree>
    <p:extLst>
      <p:ext uri="{BB962C8B-B14F-4D97-AF65-F5344CB8AC3E}">
        <p14:creationId xmlns:p14="http://schemas.microsoft.com/office/powerpoint/2010/main" val="210717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4"/>
                                        </p:tgtEl>
                                        <p:attrNameLst>
                                          <p:attrName>style.visibility</p:attrName>
                                        </p:attrNameLst>
                                      </p:cBhvr>
                                      <p:to>
                                        <p:strVal val="visible"/>
                                      </p:to>
                                    </p:set>
                                    <p:anim calcmode="lin" valueType="num">
                                      <p:cBhvr additive="base">
                                        <p:cTn id="7" dur="500" fill="hold"/>
                                        <p:tgtEl>
                                          <p:spTgt spid="22564"/>
                                        </p:tgtEl>
                                        <p:attrNameLst>
                                          <p:attrName>ppt_x</p:attrName>
                                        </p:attrNameLst>
                                      </p:cBhvr>
                                      <p:tavLst>
                                        <p:tav tm="0">
                                          <p:val>
                                            <p:strVal val="#ppt_x"/>
                                          </p:val>
                                        </p:tav>
                                        <p:tav tm="100000">
                                          <p:val>
                                            <p:strVal val="#ppt_x"/>
                                          </p:val>
                                        </p:tav>
                                      </p:tavLst>
                                    </p:anim>
                                    <p:anim calcmode="lin" valueType="num">
                                      <p:cBhvr additive="base">
                                        <p:cTn id="8"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613"/>
                                        </p:tgtEl>
                                        <p:attrNameLst>
                                          <p:attrName>style.visibility</p:attrName>
                                        </p:attrNameLst>
                                      </p:cBhvr>
                                      <p:to>
                                        <p:strVal val="visible"/>
                                      </p:to>
                                    </p:set>
                                    <p:anim calcmode="lin" valueType="num">
                                      <p:cBhvr additive="base">
                                        <p:cTn id="13" dur="500" fill="hold"/>
                                        <p:tgtEl>
                                          <p:spTgt spid="22613"/>
                                        </p:tgtEl>
                                        <p:attrNameLst>
                                          <p:attrName>ppt_x</p:attrName>
                                        </p:attrNameLst>
                                      </p:cBhvr>
                                      <p:tavLst>
                                        <p:tav tm="0">
                                          <p:val>
                                            <p:strVal val="#ppt_x"/>
                                          </p:val>
                                        </p:tav>
                                        <p:tav tm="100000">
                                          <p:val>
                                            <p:strVal val="#ppt_x"/>
                                          </p:val>
                                        </p:tav>
                                      </p:tavLst>
                                    </p:anim>
                                    <p:anim calcmode="lin" valueType="num">
                                      <p:cBhvr additive="base">
                                        <p:cTn id="14" dur="500" fill="hold"/>
                                        <p:tgtEl>
                                          <p:spTgt spid="226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5"/>
                                        </p:tgtEl>
                                        <p:attrNameLst>
                                          <p:attrName>style.visibility</p:attrName>
                                        </p:attrNameLst>
                                      </p:cBhvr>
                                      <p:to>
                                        <p:strVal val="visible"/>
                                      </p:to>
                                    </p:set>
                                    <p:anim calcmode="lin" valueType="num">
                                      <p:cBhvr additive="base">
                                        <p:cTn id="19" dur="500" fill="hold"/>
                                        <p:tgtEl>
                                          <p:spTgt spid="22565"/>
                                        </p:tgtEl>
                                        <p:attrNameLst>
                                          <p:attrName>ppt_x</p:attrName>
                                        </p:attrNameLst>
                                      </p:cBhvr>
                                      <p:tavLst>
                                        <p:tav tm="0">
                                          <p:val>
                                            <p:strVal val="#ppt_x"/>
                                          </p:val>
                                        </p:tav>
                                        <p:tav tm="100000">
                                          <p:val>
                                            <p:strVal val="#ppt_x"/>
                                          </p:val>
                                        </p:tav>
                                      </p:tavLst>
                                    </p:anim>
                                    <p:anim calcmode="lin" valueType="num">
                                      <p:cBhvr additive="base">
                                        <p:cTn id="20" dur="500" fill="hold"/>
                                        <p:tgtEl>
                                          <p:spTgt spid="225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606"/>
                                        </p:tgtEl>
                                        <p:attrNameLst>
                                          <p:attrName>style.visibility</p:attrName>
                                        </p:attrNameLst>
                                      </p:cBhvr>
                                      <p:to>
                                        <p:strVal val="visible"/>
                                      </p:to>
                                    </p:set>
                                    <p:anim calcmode="lin" valueType="num">
                                      <p:cBhvr additive="base">
                                        <p:cTn id="25" dur="500" fill="hold"/>
                                        <p:tgtEl>
                                          <p:spTgt spid="22606"/>
                                        </p:tgtEl>
                                        <p:attrNameLst>
                                          <p:attrName>ppt_x</p:attrName>
                                        </p:attrNameLst>
                                      </p:cBhvr>
                                      <p:tavLst>
                                        <p:tav tm="0">
                                          <p:val>
                                            <p:strVal val="#ppt_x"/>
                                          </p:val>
                                        </p:tav>
                                        <p:tav tm="100000">
                                          <p:val>
                                            <p:strVal val="#ppt_x"/>
                                          </p:val>
                                        </p:tav>
                                      </p:tavLst>
                                    </p:anim>
                                    <p:anim calcmode="lin" valueType="num">
                                      <p:cBhvr additive="base">
                                        <p:cTn id="26" dur="500" fill="hold"/>
                                        <p:tgtEl>
                                          <p:spTgt spid="226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67"/>
                                        </p:tgtEl>
                                        <p:attrNameLst>
                                          <p:attrName>style.visibility</p:attrName>
                                        </p:attrNameLst>
                                      </p:cBhvr>
                                      <p:to>
                                        <p:strVal val="visible"/>
                                      </p:to>
                                    </p:set>
                                    <p:anim calcmode="lin" valueType="num">
                                      <p:cBhvr additive="base">
                                        <p:cTn id="31" dur="500" fill="hold"/>
                                        <p:tgtEl>
                                          <p:spTgt spid="22567"/>
                                        </p:tgtEl>
                                        <p:attrNameLst>
                                          <p:attrName>ppt_x</p:attrName>
                                        </p:attrNameLst>
                                      </p:cBhvr>
                                      <p:tavLst>
                                        <p:tav tm="0">
                                          <p:val>
                                            <p:strVal val="#ppt_x"/>
                                          </p:val>
                                        </p:tav>
                                        <p:tav tm="100000">
                                          <p:val>
                                            <p:strVal val="#ppt_x"/>
                                          </p:val>
                                        </p:tav>
                                      </p:tavLst>
                                    </p:anim>
                                    <p:anim calcmode="lin" valueType="num">
                                      <p:cBhvr additive="base">
                                        <p:cTn id="32" dur="500" fill="hold"/>
                                        <p:tgtEl>
                                          <p:spTgt spid="225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71"/>
                                        </p:tgtEl>
                                        <p:attrNameLst>
                                          <p:attrName>style.visibility</p:attrName>
                                        </p:attrNameLst>
                                      </p:cBhvr>
                                      <p:to>
                                        <p:strVal val="visible"/>
                                      </p:to>
                                    </p:set>
                                    <p:anim calcmode="lin" valueType="num">
                                      <p:cBhvr additive="base">
                                        <p:cTn id="35" dur="500" fill="hold"/>
                                        <p:tgtEl>
                                          <p:spTgt spid="22571"/>
                                        </p:tgtEl>
                                        <p:attrNameLst>
                                          <p:attrName>ppt_x</p:attrName>
                                        </p:attrNameLst>
                                      </p:cBhvr>
                                      <p:tavLst>
                                        <p:tav tm="0">
                                          <p:val>
                                            <p:strVal val="#ppt_x"/>
                                          </p:val>
                                        </p:tav>
                                        <p:tav tm="100000">
                                          <p:val>
                                            <p:strVal val="#ppt_x"/>
                                          </p:val>
                                        </p:tav>
                                      </p:tavLst>
                                    </p:anim>
                                    <p:anim calcmode="lin" valueType="num">
                                      <p:cBhvr additive="base">
                                        <p:cTn id="36" dur="500" fill="hold"/>
                                        <p:tgtEl>
                                          <p:spTgt spid="2257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573"/>
                                        </p:tgtEl>
                                        <p:attrNameLst>
                                          <p:attrName>style.visibility</p:attrName>
                                        </p:attrNameLst>
                                      </p:cBhvr>
                                      <p:to>
                                        <p:strVal val="visible"/>
                                      </p:to>
                                    </p:set>
                                    <p:anim calcmode="lin" valueType="num">
                                      <p:cBhvr additive="base">
                                        <p:cTn id="39" dur="500" fill="hold"/>
                                        <p:tgtEl>
                                          <p:spTgt spid="22573"/>
                                        </p:tgtEl>
                                        <p:attrNameLst>
                                          <p:attrName>ppt_x</p:attrName>
                                        </p:attrNameLst>
                                      </p:cBhvr>
                                      <p:tavLst>
                                        <p:tav tm="0">
                                          <p:val>
                                            <p:strVal val="#ppt_x"/>
                                          </p:val>
                                        </p:tav>
                                        <p:tav tm="100000">
                                          <p:val>
                                            <p:strVal val="#ppt_x"/>
                                          </p:val>
                                        </p:tav>
                                      </p:tavLst>
                                    </p:anim>
                                    <p:anim calcmode="lin" valueType="num">
                                      <p:cBhvr additive="base">
                                        <p:cTn id="40" dur="500" fill="hold"/>
                                        <p:tgtEl>
                                          <p:spTgt spid="2257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568"/>
                                        </p:tgtEl>
                                        <p:attrNameLst>
                                          <p:attrName>style.visibility</p:attrName>
                                        </p:attrNameLst>
                                      </p:cBhvr>
                                      <p:to>
                                        <p:strVal val="visible"/>
                                      </p:to>
                                    </p:set>
                                    <p:anim calcmode="lin" valueType="num">
                                      <p:cBhvr additive="base">
                                        <p:cTn id="43" dur="500" fill="hold"/>
                                        <p:tgtEl>
                                          <p:spTgt spid="22568"/>
                                        </p:tgtEl>
                                        <p:attrNameLst>
                                          <p:attrName>ppt_x</p:attrName>
                                        </p:attrNameLst>
                                      </p:cBhvr>
                                      <p:tavLst>
                                        <p:tav tm="0">
                                          <p:val>
                                            <p:strVal val="#ppt_x"/>
                                          </p:val>
                                        </p:tav>
                                        <p:tav tm="100000">
                                          <p:val>
                                            <p:strVal val="#ppt_x"/>
                                          </p:val>
                                        </p:tav>
                                      </p:tavLst>
                                    </p:anim>
                                    <p:anim calcmode="lin" valueType="num">
                                      <p:cBhvr additive="base">
                                        <p:cTn id="44" dur="500" fill="hold"/>
                                        <p:tgtEl>
                                          <p:spTgt spid="225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572"/>
                                        </p:tgtEl>
                                        <p:attrNameLst>
                                          <p:attrName>style.visibility</p:attrName>
                                        </p:attrNameLst>
                                      </p:cBhvr>
                                      <p:to>
                                        <p:strVal val="visible"/>
                                      </p:to>
                                    </p:set>
                                    <p:anim calcmode="lin" valueType="num">
                                      <p:cBhvr additive="base">
                                        <p:cTn id="47" dur="500" fill="hold"/>
                                        <p:tgtEl>
                                          <p:spTgt spid="22572"/>
                                        </p:tgtEl>
                                        <p:attrNameLst>
                                          <p:attrName>ppt_x</p:attrName>
                                        </p:attrNameLst>
                                      </p:cBhvr>
                                      <p:tavLst>
                                        <p:tav tm="0">
                                          <p:val>
                                            <p:strVal val="#ppt_x"/>
                                          </p:val>
                                        </p:tav>
                                        <p:tav tm="100000">
                                          <p:val>
                                            <p:strVal val="#ppt_x"/>
                                          </p:val>
                                        </p:tav>
                                      </p:tavLst>
                                    </p:anim>
                                    <p:anim calcmode="lin" valueType="num">
                                      <p:cBhvr additive="base">
                                        <p:cTn id="48" dur="500" fill="hold"/>
                                        <p:tgtEl>
                                          <p:spTgt spid="2257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574"/>
                                        </p:tgtEl>
                                        <p:attrNameLst>
                                          <p:attrName>style.visibility</p:attrName>
                                        </p:attrNameLst>
                                      </p:cBhvr>
                                      <p:to>
                                        <p:strVal val="visible"/>
                                      </p:to>
                                    </p:set>
                                    <p:anim calcmode="lin" valueType="num">
                                      <p:cBhvr additive="base">
                                        <p:cTn id="51" dur="500" fill="hold"/>
                                        <p:tgtEl>
                                          <p:spTgt spid="22574"/>
                                        </p:tgtEl>
                                        <p:attrNameLst>
                                          <p:attrName>ppt_x</p:attrName>
                                        </p:attrNameLst>
                                      </p:cBhvr>
                                      <p:tavLst>
                                        <p:tav tm="0">
                                          <p:val>
                                            <p:strVal val="#ppt_x"/>
                                          </p:val>
                                        </p:tav>
                                        <p:tav tm="100000">
                                          <p:val>
                                            <p:strVal val="#ppt_x"/>
                                          </p:val>
                                        </p:tav>
                                      </p:tavLst>
                                    </p:anim>
                                    <p:anim calcmode="lin" valueType="num">
                                      <p:cBhvr additive="base">
                                        <p:cTn id="52" dur="500" fill="hold"/>
                                        <p:tgtEl>
                                          <p:spTgt spid="22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animBg="1"/>
      <p:bldP spid="22565" grpId="0" animBg="1"/>
      <p:bldP spid="22567" grpId="0" animBg="1"/>
      <p:bldP spid="22568" grpId="0" animBg="1"/>
      <p:bldP spid="22571" grpId="0" animBg="1"/>
      <p:bldP spid="22572" grpId="0" animBg="1"/>
      <p:bldP spid="22573" grpId="0" animBg="1"/>
      <p:bldP spid="22574" grpId="0" animBg="1"/>
      <p:bldP spid="226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799F763-15FD-4A2F-8BA3-D5C5108149A1}"/>
              </a:ext>
            </a:extLst>
          </p:cNvPr>
          <p:cNvSpPr>
            <a:spLocks noGrp="1" noChangeArrowheads="1"/>
          </p:cNvSpPr>
          <p:nvPr>
            <p:ph type="title"/>
          </p:nvPr>
        </p:nvSpPr>
        <p:spPr>
          <a:xfrm>
            <a:off x="1140903" y="0"/>
            <a:ext cx="6761526" cy="889233"/>
          </a:xfrm>
        </p:spPr>
        <p:txBody>
          <a:bodyPr>
            <a:normAutofit fontScale="90000"/>
          </a:bodyPr>
          <a:lstStyle/>
          <a:p>
            <a:r>
              <a:rPr lang="en-US" altLang="es-NI" dirty="0" err="1">
                <a:solidFill>
                  <a:srgbClr val="000000"/>
                </a:solidFill>
              </a:rPr>
              <a:t>Generación</a:t>
            </a:r>
            <a:r>
              <a:rPr lang="en-US" altLang="es-NI" dirty="0">
                <a:solidFill>
                  <a:srgbClr val="000000"/>
                </a:solidFill>
              </a:rPr>
              <a:t> de </a:t>
            </a:r>
            <a:r>
              <a:rPr lang="en-US" altLang="es-NI" dirty="0" err="1">
                <a:solidFill>
                  <a:srgbClr val="000000"/>
                </a:solidFill>
              </a:rPr>
              <a:t>valores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dentro de los conjuntos de </a:t>
            </a:r>
            <a:r>
              <a:rPr lang="en-US" altLang="es-NI" dirty="0" err="1">
                <a:solidFill>
                  <a:srgbClr val="000000"/>
                </a:solidFill>
              </a:rPr>
              <a:t>resultados</a:t>
            </a:r>
            <a:endParaRPr lang="en-US" altLang="en-US" dirty="0"/>
          </a:p>
        </p:txBody>
      </p:sp>
      <p:sp>
        <p:nvSpPr>
          <p:cNvPr id="23555" name="Rectangle 3">
            <a:extLst>
              <a:ext uri="{FF2B5EF4-FFF2-40B4-BE49-F238E27FC236}">
                <a16:creationId xmlns:a16="http://schemas.microsoft.com/office/drawing/2014/main" id="{EAAFBAE5-6628-4A56-8FEF-81B1633CF636}"/>
              </a:ext>
            </a:extLst>
          </p:cNvPr>
          <p:cNvSpPr>
            <a:spLocks noGrp="1" noChangeArrowheads="1"/>
          </p:cNvSpPr>
          <p:nvPr>
            <p:ph type="body" idx="1"/>
          </p:nvPr>
        </p:nvSpPr>
        <p:spPr/>
        <p:txBody>
          <a:bodyPr/>
          <a:lstStyle/>
          <a:p>
            <a:r>
              <a:rPr lang="en-US" altLang="es-NI">
                <a:solidFill>
                  <a:srgbClr val="000000"/>
                </a:solidFill>
              </a:rPr>
              <a:t>Uso de la cláusula GROUP BY con el operador ROLLUP</a:t>
            </a:r>
            <a:endParaRPr lang="en-US" altLang="en-US"/>
          </a:p>
          <a:p>
            <a:r>
              <a:rPr lang="en-US" altLang="es-NI">
                <a:solidFill>
                  <a:srgbClr val="000000"/>
                </a:solidFill>
              </a:rPr>
              <a:t>Uso de la cláusula GROUP BY con el operador CUBE</a:t>
            </a:r>
            <a:endParaRPr lang="en-US" altLang="en-US"/>
          </a:p>
          <a:p>
            <a:r>
              <a:rPr lang="en-US" altLang="es-NI">
                <a:solidFill>
                  <a:srgbClr val="000000"/>
                </a:solidFill>
              </a:rPr>
              <a:t>Uso de la función GROUPING</a:t>
            </a:r>
            <a:endParaRPr lang="en-US" altLang="en-US">
              <a:solidFill>
                <a:srgbClr val="0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15D99-F462-450D-BA77-DDDD57990F0B}"/>
              </a:ext>
            </a:extLst>
          </p:cNvPr>
          <p:cNvSpPr>
            <a:spLocks noGrp="1"/>
          </p:cNvSpPr>
          <p:nvPr>
            <p:ph type="title"/>
          </p:nvPr>
        </p:nvSpPr>
        <p:spPr/>
        <p:txBody>
          <a:bodyPr/>
          <a:lstStyle/>
          <a:p>
            <a:r>
              <a:rPr lang="es-ES" dirty="0"/>
              <a:t>ROLLUP</a:t>
            </a:r>
          </a:p>
        </p:txBody>
      </p:sp>
      <p:sp>
        <p:nvSpPr>
          <p:cNvPr id="3" name="Marcador de contenido 2">
            <a:extLst>
              <a:ext uri="{FF2B5EF4-FFF2-40B4-BE49-F238E27FC236}">
                <a16:creationId xmlns:a16="http://schemas.microsoft.com/office/drawing/2014/main" id="{10BB4A2C-7F3D-446F-9190-0265272142FF}"/>
              </a:ext>
            </a:extLst>
          </p:cNvPr>
          <p:cNvSpPr>
            <a:spLocks noGrp="1"/>
          </p:cNvSpPr>
          <p:nvPr>
            <p:ph idx="1"/>
          </p:nvPr>
        </p:nvSpPr>
        <p:spPr/>
        <p:txBody>
          <a:bodyPr>
            <a:normAutofit fontScale="77500" lnSpcReduction="20000"/>
          </a:bodyPr>
          <a:lstStyle/>
          <a:p>
            <a:r>
              <a:rPr lang="es-NI" dirty="0"/>
              <a:t>Utilice la cláusula GROUP BY con el operador ROLLUP para resumir valores de grupos. La cláusula GROUP BY y el operador ROLLUP proporcionan datos en un formato relacional estándar</a:t>
            </a:r>
          </a:p>
          <a:p>
            <a:r>
              <a:rPr lang="es-NI" dirty="0"/>
              <a:t>SQL Server procesa los datos de derecha a izquierda en la lista de columnas especificadas en la cláusula GROUP BY. Después, SQL Server aplica la función de agregado a cada grupo. </a:t>
            </a:r>
          </a:p>
          <a:p>
            <a:r>
              <a:rPr lang="es-NI" dirty="0"/>
              <a:t>SQL Server agrega al conjunto de resultados una fila que presenta los cálculos acumulados, como un total o un promedio acumulado. Dichos cálculos acumulados se indican en el conjunto de resultados con un valor NULL. </a:t>
            </a:r>
          </a:p>
          <a:p>
            <a:r>
              <a:rPr lang="es-NI" dirty="0"/>
              <a:t>Cuando utiliza el operador ROLLUP puede tener hasta 10 expresiones de agrupación. </a:t>
            </a:r>
          </a:p>
          <a:p>
            <a:r>
              <a:rPr lang="es-NI" dirty="0"/>
              <a:t>Con el operador ROLLUP no se puede utilizar la palabra clave ALL. </a:t>
            </a:r>
          </a:p>
          <a:p>
            <a:r>
              <a:rPr lang="es-NI" dirty="0"/>
              <a:t>Cuando utilice el operador ROLLUP, asegúrese de que las columnas que siguen a la cláusula GROUP BY tienen una relación significativa en su entorno de trabajo</a:t>
            </a:r>
            <a:endParaRPr lang="es-ES" dirty="0"/>
          </a:p>
        </p:txBody>
      </p:sp>
    </p:spTree>
    <p:extLst>
      <p:ext uri="{BB962C8B-B14F-4D97-AF65-F5344CB8AC3E}">
        <p14:creationId xmlns:p14="http://schemas.microsoft.com/office/powerpoint/2010/main" val="8861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9" name="Rectangle 133">
            <a:extLst>
              <a:ext uri="{FF2B5EF4-FFF2-40B4-BE49-F238E27FC236}">
                <a16:creationId xmlns:a16="http://schemas.microsoft.com/office/drawing/2014/main" id="{CB22C083-C374-4877-9967-88C87935E15B}"/>
              </a:ext>
            </a:extLst>
          </p:cNvPr>
          <p:cNvSpPr>
            <a:spLocks noChangeArrowheads="1"/>
          </p:cNvSpPr>
          <p:nvPr>
            <p:custDataLst>
              <p:tags r:id="rId1"/>
            </p:custDataLst>
          </p:nvPr>
        </p:nvSpPr>
        <p:spPr bwMode="auto">
          <a:xfrm>
            <a:off x="4800600" y="2606675"/>
            <a:ext cx="32766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4708" name="Text Box 132">
            <a:extLst>
              <a:ext uri="{FF2B5EF4-FFF2-40B4-BE49-F238E27FC236}">
                <a16:creationId xmlns:a16="http://schemas.microsoft.com/office/drawing/2014/main" id="{B7F8B3FD-49B4-48BE-BC59-DE8D8CB9F1A5}"/>
              </a:ext>
            </a:extLst>
          </p:cNvPr>
          <p:cNvSpPr txBox="1">
            <a:spLocks noChangeArrowheads="1"/>
          </p:cNvSpPr>
          <p:nvPr/>
        </p:nvSpPr>
        <p:spPr bwMode="auto">
          <a:xfrm>
            <a:off x="4953000" y="2590800"/>
            <a:ext cx="163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dirty="0" err="1">
                <a:solidFill>
                  <a:srgbClr val="000000"/>
                </a:solidFill>
                <a:latin typeface="Arial" panose="020B0604020202020204" pitchFamily="34" charset="0"/>
              </a:rPr>
              <a:t>Descripción</a:t>
            </a:r>
            <a:endParaRPr lang="en-US" altLang="es-NI" sz="2000" b="1" dirty="0">
              <a:latin typeface="Arial" panose="020B0604020202020204" pitchFamily="34" charset="0"/>
            </a:endParaRPr>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381000" y="228600"/>
            <a:ext cx="8610600" cy="762000"/>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1066800"/>
            <a:ext cx="8077200" cy="15240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pPr>
              <a:lnSpc>
                <a:spcPct val="80000"/>
              </a:lnSpc>
            </a:pPr>
            <a:r>
              <a:rPr lang="en-US" altLang="es-NI" sz="1700" dirty="0">
                <a:solidFill>
                  <a:srgbClr val="000000"/>
                </a:solidFill>
                <a:latin typeface="Lucida Sans Typewriter" panose="020B0509030504030204" pitchFamily="49" charset="0"/>
              </a:rPr>
              <a:t>SELECT productid, </a:t>
            </a:r>
            <a:r>
              <a:rPr lang="en-US" altLang="es-NI" sz="1700" dirty="0" err="1">
                <a:solidFill>
                  <a:srgbClr val="000000"/>
                </a:solidFill>
                <a:latin typeface="Lucida Sans Typewriter" panose="020B0509030504030204" pitchFamily="49" charset="0"/>
              </a:rPr>
              <a:t>orderid</a:t>
            </a:r>
            <a:r>
              <a:rPr lang="en-US" altLang="es-NI" sz="1700" dirty="0">
                <a:solidFill>
                  <a:srgbClr val="000000"/>
                </a:solidFill>
                <a:latin typeface="Lucida Sans Typewriter" panose="020B0509030504030204" pitchFamily="49" charset="0"/>
              </a:rPr>
              <a:t>, SUM(quantity) AS </a:t>
            </a:r>
            <a:r>
              <a:rPr lang="en-US" altLang="es-NI" sz="1700" dirty="0" err="1">
                <a:solidFill>
                  <a:srgbClr val="000000"/>
                </a:solidFill>
                <a:latin typeface="Lucida Sans Typewriter" panose="020B0509030504030204" pitchFamily="49" charset="0"/>
              </a:rPr>
              <a:t>total_quantity</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FROM </a:t>
            </a:r>
            <a:r>
              <a:rPr lang="en-US" altLang="es-NI" sz="1700" dirty="0" err="1">
                <a:solidFill>
                  <a:srgbClr val="000000"/>
                </a:solidFill>
                <a:latin typeface="Lucida Sans Typewriter" panose="020B0509030504030204" pitchFamily="49" charset="0"/>
              </a:rPr>
              <a:t>orderhist</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GROUP BY productid, </a:t>
            </a:r>
            <a:r>
              <a:rPr lang="en-US" altLang="es-NI" sz="1700" dirty="0" err="1">
                <a:solidFill>
                  <a:srgbClr val="000000"/>
                </a:solidFill>
                <a:latin typeface="Lucida Sans Typewriter" panose="020B0509030504030204" pitchFamily="49" charset="0"/>
              </a:rPr>
              <a:t>orderid</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WITH ROLLUP</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ORDER BY productid, </a:t>
            </a:r>
            <a:r>
              <a:rPr lang="en-US" altLang="es-NI" sz="1700" dirty="0" err="1">
                <a:solidFill>
                  <a:srgbClr val="000000"/>
                </a:solidFill>
                <a:latin typeface="Lucida Sans Typewriter" panose="020B0509030504030204" pitchFamily="49" charset="0"/>
              </a:rPr>
              <a:t>orderid</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grpSp>
        <p:nvGrpSpPr>
          <p:cNvPr id="24718" name="Group 96">
            <a:extLst>
              <a:ext uri="{FF2B5EF4-FFF2-40B4-BE49-F238E27FC236}">
                <a16:creationId xmlns:a16="http://schemas.microsoft.com/office/drawing/2014/main" id="{9F8AE760-5571-43E5-B1DA-58009A551E7C}"/>
              </a:ext>
            </a:extLst>
          </p:cNvPr>
          <p:cNvGrpSpPr>
            <a:grpSpLocks/>
          </p:cNvGrpSpPr>
          <p:nvPr>
            <p:custDataLst>
              <p:tags r:id="rId2"/>
            </p:custDataLst>
          </p:nvPr>
        </p:nvGrpSpPr>
        <p:grpSpPr bwMode="auto">
          <a:xfrm>
            <a:off x="606425" y="2590800"/>
            <a:ext cx="3736975" cy="3886200"/>
            <a:chOff x="382" y="1536"/>
            <a:chExt cx="2354" cy="2448"/>
          </a:xfrm>
        </p:grpSpPr>
        <p:sp>
          <p:nvSpPr>
            <p:cNvPr id="24638" name="Rectangle 62">
              <a:extLst>
                <a:ext uri="{FF2B5EF4-FFF2-40B4-BE49-F238E27FC236}">
                  <a16:creationId xmlns:a16="http://schemas.microsoft.com/office/drawing/2014/main" id="{EDDDD733-81CE-4208-93CF-B9B81AC8EA0A}"/>
                </a:ext>
              </a:extLst>
            </p:cNvPr>
            <p:cNvSpPr>
              <a:spLocks noChangeArrowheads="1"/>
            </p:cNvSpPr>
            <p:nvPr/>
          </p:nvSpPr>
          <p:spPr bwMode="auto">
            <a:xfrm>
              <a:off x="382" y="1536"/>
              <a:ext cx="755"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39" name="Rectangle 63">
              <a:extLst>
                <a:ext uri="{FF2B5EF4-FFF2-40B4-BE49-F238E27FC236}">
                  <a16:creationId xmlns:a16="http://schemas.microsoft.com/office/drawing/2014/main" id="{23FEAEBD-C799-4EDC-8C73-4ECF6E376339}"/>
                </a:ext>
              </a:extLst>
            </p:cNvPr>
            <p:cNvSpPr>
              <a:spLocks noChangeArrowheads="1"/>
            </p:cNvSpPr>
            <p:nvPr/>
          </p:nvSpPr>
          <p:spPr bwMode="auto">
            <a:xfrm>
              <a:off x="1137" y="1536"/>
              <a:ext cx="577"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40" name="Rectangle 64">
              <a:extLst>
                <a:ext uri="{FF2B5EF4-FFF2-40B4-BE49-F238E27FC236}">
                  <a16:creationId xmlns:a16="http://schemas.microsoft.com/office/drawing/2014/main" id="{B792FC25-75E2-4DD1-A2A7-DDD64F3C4306}"/>
                </a:ext>
              </a:extLst>
            </p:cNvPr>
            <p:cNvSpPr>
              <a:spLocks noChangeArrowheads="1"/>
            </p:cNvSpPr>
            <p:nvPr/>
          </p:nvSpPr>
          <p:spPr bwMode="auto">
            <a:xfrm>
              <a:off x="1714" y="1536"/>
              <a:ext cx="1022"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41" name="Rectangle 65">
              <a:extLst>
                <a:ext uri="{FF2B5EF4-FFF2-40B4-BE49-F238E27FC236}">
                  <a16:creationId xmlns:a16="http://schemas.microsoft.com/office/drawing/2014/main" id="{46593933-E266-4264-92FD-68493F649397}"/>
                </a:ext>
              </a:extLst>
            </p:cNvPr>
            <p:cNvSpPr>
              <a:spLocks noChangeArrowheads="1"/>
            </p:cNvSpPr>
            <p:nvPr/>
          </p:nvSpPr>
          <p:spPr bwMode="auto">
            <a:xfrm>
              <a:off x="382" y="1759"/>
              <a:ext cx="755"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2" name="Rectangle 66">
              <a:extLst>
                <a:ext uri="{FF2B5EF4-FFF2-40B4-BE49-F238E27FC236}">
                  <a16:creationId xmlns:a16="http://schemas.microsoft.com/office/drawing/2014/main" id="{0363F402-B7EE-421E-9B52-720A183C54B4}"/>
                </a:ext>
              </a:extLst>
            </p:cNvPr>
            <p:cNvSpPr>
              <a:spLocks noChangeArrowheads="1"/>
            </p:cNvSpPr>
            <p:nvPr/>
          </p:nvSpPr>
          <p:spPr bwMode="auto">
            <a:xfrm>
              <a:off x="1137" y="1759"/>
              <a:ext cx="577"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3" name="Rectangle 67">
              <a:extLst>
                <a:ext uri="{FF2B5EF4-FFF2-40B4-BE49-F238E27FC236}">
                  <a16:creationId xmlns:a16="http://schemas.microsoft.com/office/drawing/2014/main" id="{07EC2B55-D5AF-4B03-BAB4-060E962182FB}"/>
                </a:ext>
              </a:extLst>
            </p:cNvPr>
            <p:cNvSpPr>
              <a:spLocks noChangeArrowheads="1"/>
            </p:cNvSpPr>
            <p:nvPr>
              <p:custDataLst>
                <p:tags r:id="rId3"/>
              </p:custDataLst>
            </p:nvPr>
          </p:nvSpPr>
          <p:spPr bwMode="auto">
            <a:xfrm>
              <a:off x="1714" y="1759"/>
              <a:ext cx="1022"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sp>
          <p:nvSpPr>
            <p:cNvPr id="24644" name="Rectangle 68">
              <a:extLst>
                <a:ext uri="{FF2B5EF4-FFF2-40B4-BE49-F238E27FC236}">
                  <a16:creationId xmlns:a16="http://schemas.microsoft.com/office/drawing/2014/main" id="{12DBB8AA-F1CD-45E0-86E2-53B0B9B70DE7}"/>
                </a:ext>
              </a:extLst>
            </p:cNvPr>
            <p:cNvSpPr>
              <a:spLocks noChangeArrowheads="1"/>
            </p:cNvSpPr>
            <p:nvPr>
              <p:custDataLst>
                <p:tags r:id="rId4"/>
              </p:custDataLst>
            </p:nvPr>
          </p:nvSpPr>
          <p:spPr bwMode="auto">
            <a:xfrm>
              <a:off x="382" y="1981"/>
              <a:ext cx="755"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5" name="Rectangle 69">
              <a:extLst>
                <a:ext uri="{FF2B5EF4-FFF2-40B4-BE49-F238E27FC236}">
                  <a16:creationId xmlns:a16="http://schemas.microsoft.com/office/drawing/2014/main" id="{F625570E-133F-43AE-A2C9-513F03D5B6CF}"/>
                </a:ext>
              </a:extLst>
            </p:cNvPr>
            <p:cNvSpPr>
              <a:spLocks noChangeArrowheads="1"/>
            </p:cNvSpPr>
            <p:nvPr/>
          </p:nvSpPr>
          <p:spPr bwMode="auto">
            <a:xfrm>
              <a:off x="1137" y="1981"/>
              <a:ext cx="577"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6" name="Rectangle 70">
              <a:extLst>
                <a:ext uri="{FF2B5EF4-FFF2-40B4-BE49-F238E27FC236}">
                  <a16:creationId xmlns:a16="http://schemas.microsoft.com/office/drawing/2014/main" id="{6E4043F3-60C3-48B8-A5BC-A423EC03BA32}"/>
                </a:ext>
              </a:extLst>
            </p:cNvPr>
            <p:cNvSpPr>
              <a:spLocks noChangeArrowheads="1"/>
            </p:cNvSpPr>
            <p:nvPr>
              <p:custDataLst>
                <p:tags r:id="rId5"/>
              </p:custDataLst>
            </p:nvPr>
          </p:nvSpPr>
          <p:spPr bwMode="auto">
            <a:xfrm>
              <a:off x="1714" y="1981"/>
              <a:ext cx="1022"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4647" name="Rectangle 71">
              <a:extLst>
                <a:ext uri="{FF2B5EF4-FFF2-40B4-BE49-F238E27FC236}">
                  <a16:creationId xmlns:a16="http://schemas.microsoft.com/office/drawing/2014/main" id="{F2DFC5CE-C0AB-441D-A53B-F1CF3B0AC743}"/>
                </a:ext>
              </a:extLst>
            </p:cNvPr>
            <p:cNvSpPr>
              <a:spLocks noChangeArrowheads="1"/>
            </p:cNvSpPr>
            <p:nvPr>
              <p:custDataLst>
                <p:tags r:id="rId6"/>
              </p:custDataLst>
            </p:nvPr>
          </p:nvSpPr>
          <p:spPr bwMode="auto">
            <a:xfrm>
              <a:off x="382" y="2204"/>
              <a:ext cx="755"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8" name="Rectangle 72">
              <a:extLst>
                <a:ext uri="{FF2B5EF4-FFF2-40B4-BE49-F238E27FC236}">
                  <a16:creationId xmlns:a16="http://schemas.microsoft.com/office/drawing/2014/main" id="{ED7B8184-8BFA-4BBE-BA35-F26F74A0D692}"/>
                </a:ext>
              </a:extLst>
            </p:cNvPr>
            <p:cNvSpPr>
              <a:spLocks noChangeArrowheads="1"/>
            </p:cNvSpPr>
            <p:nvPr>
              <p:custDataLst>
                <p:tags r:id="rId7"/>
              </p:custDataLst>
            </p:nvPr>
          </p:nvSpPr>
          <p:spPr bwMode="auto">
            <a:xfrm>
              <a:off x="1137" y="2204"/>
              <a:ext cx="577"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9" name="Rectangle 73">
              <a:extLst>
                <a:ext uri="{FF2B5EF4-FFF2-40B4-BE49-F238E27FC236}">
                  <a16:creationId xmlns:a16="http://schemas.microsoft.com/office/drawing/2014/main" id="{516D73D6-9CF2-4BE6-95A6-CC56723A6544}"/>
                </a:ext>
              </a:extLst>
            </p:cNvPr>
            <p:cNvSpPr>
              <a:spLocks noChangeArrowheads="1"/>
            </p:cNvSpPr>
            <p:nvPr>
              <p:custDataLst>
                <p:tags r:id="rId8"/>
              </p:custDataLst>
            </p:nvPr>
          </p:nvSpPr>
          <p:spPr bwMode="auto">
            <a:xfrm>
              <a:off x="1714" y="2204"/>
              <a:ext cx="1022"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4650" name="Rectangle 74">
              <a:extLst>
                <a:ext uri="{FF2B5EF4-FFF2-40B4-BE49-F238E27FC236}">
                  <a16:creationId xmlns:a16="http://schemas.microsoft.com/office/drawing/2014/main" id="{F98C4200-1136-4C17-A736-4596B1181596}"/>
                </a:ext>
              </a:extLst>
            </p:cNvPr>
            <p:cNvSpPr>
              <a:spLocks noChangeArrowheads="1"/>
            </p:cNvSpPr>
            <p:nvPr>
              <p:custDataLst>
                <p:tags r:id="rId9"/>
              </p:custDataLst>
            </p:nvPr>
          </p:nvSpPr>
          <p:spPr bwMode="auto">
            <a:xfrm>
              <a:off x="382" y="2426"/>
              <a:ext cx="755"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51" name="Rectangle 75">
              <a:extLst>
                <a:ext uri="{FF2B5EF4-FFF2-40B4-BE49-F238E27FC236}">
                  <a16:creationId xmlns:a16="http://schemas.microsoft.com/office/drawing/2014/main" id="{2069FB11-48BF-4228-AAA6-AF5F5ABCD618}"/>
                </a:ext>
              </a:extLst>
            </p:cNvPr>
            <p:cNvSpPr>
              <a:spLocks noChangeArrowheads="1"/>
            </p:cNvSpPr>
            <p:nvPr>
              <p:custDataLst>
                <p:tags r:id="rId10"/>
              </p:custDataLst>
            </p:nvPr>
          </p:nvSpPr>
          <p:spPr bwMode="auto">
            <a:xfrm>
              <a:off x="1137" y="2426"/>
              <a:ext cx="577"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2" name="Rectangle 76">
              <a:extLst>
                <a:ext uri="{FF2B5EF4-FFF2-40B4-BE49-F238E27FC236}">
                  <a16:creationId xmlns:a16="http://schemas.microsoft.com/office/drawing/2014/main" id="{8B2830B3-A52D-467A-A399-857D527C3AB7}"/>
                </a:ext>
              </a:extLst>
            </p:cNvPr>
            <p:cNvSpPr>
              <a:spLocks noChangeArrowheads="1"/>
            </p:cNvSpPr>
            <p:nvPr>
              <p:custDataLst>
                <p:tags r:id="rId11"/>
              </p:custDataLst>
            </p:nvPr>
          </p:nvSpPr>
          <p:spPr bwMode="auto">
            <a:xfrm>
              <a:off x="1714" y="2426"/>
              <a:ext cx="1022"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4653" name="Rectangle 77">
              <a:extLst>
                <a:ext uri="{FF2B5EF4-FFF2-40B4-BE49-F238E27FC236}">
                  <a16:creationId xmlns:a16="http://schemas.microsoft.com/office/drawing/2014/main" id="{33A1CD29-398B-40C7-A17C-75559C180EB1}"/>
                </a:ext>
              </a:extLst>
            </p:cNvPr>
            <p:cNvSpPr>
              <a:spLocks noChangeArrowheads="1"/>
            </p:cNvSpPr>
            <p:nvPr>
              <p:custDataLst>
                <p:tags r:id="rId12"/>
              </p:custDataLst>
            </p:nvPr>
          </p:nvSpPr>
          <p:spPr bwMode="auto">
            <a:xfrm>
              <a:off x="382" y="2649"/>
              <a:ext cx="755"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4" name="Rectangle 78">
              <a:extLst>
                <a:ext uri="{FF2B5EF4-FFF2-40B4-BE49-F238E27FC236}">
                  <a16:creationId xmlns:a16="http://schemas.microsoft.com/office/drawing/2014/main" id="{836B9E3D-910B-460A-9FD6-47FED1A0FF0C}"/>
                </a:ext>
              </a:extLst>
            </p:cNvPr>
            <p:cNvSpPr>
              <a:spLocks noChangeArrowheads="1"/>
            </p:cNvSpPr>
            <p:nvPr/>
          </p:nvSpPr>
          <p:spPr bwMode="auto">
            <a:xfrm>
              <a:off x="1137" y="2649"/>
              <a:ext cx="577"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55" name="Rectangle 79">
              <a:extLst>
                <a:ext uri="{FF2B5EF4-FFF2-40B4-BE49-F238E27FC236}">
                  <a16:creationId xmlns:a16="http://schemas.microsoft.com/office/drawing/2014/main" id="{29270FB4-9C8B-4B33-B2D8-DD0E07A65135}"/>
                </a:ext>
              </a:extLst>
            </p:cNvPr>
            <p:cNvSpPr>
              <a:spLocks noChangeArrowheads="1"/>
            </p:cNvSpPr>
            <p:nvPr>
              <p:custDataLst>
                <p:tags r:id="rId13"/>
              </p:custDataLst>
            </p:nvPr>
          </p:nvSpPr>
          <p:spPr bwMode="auto">
            <a:xfrm>
              <a:off x="1714" y="2649"/>
              <a:ext cx="1022"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4656" name="Rectangle 80">
              <a:extLst>
                <a:ext uri="{FF2B5EF4-FFF2-40B4-BE49-F238E27FC236}">
                  <a16:creationId xmlns:a16="http://schemas.microsoft.com/office/drawing/2014/main" id="{D7565A4E-0005-48EB-80C2-8A9CAC653FE5}"/>
                </a:ext>
              </a:extLst>
            </p:cNvPr>
            <p:cNvSpPr>
              <a:spLocks noChangeArrowheads="1"/>
            </p:cNvSpPr>
            <p:nvPr>
              <p:custDataLst>
                <p:tags r:id="rId14"/>
              </p:custDataLst>
            </p:nvPr>
          </p:nvSpPr>
          <p:spPr bwMode="auto">
            <a:xfrm>
              <a:off x="382" y="2871"/>
              <a:ext cx="755"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7" name="Rectangle 81">
              <a:extLst>
                <a:ext uri="{FF2B5EF4-FFF2-40B4-BE49-F238E27FC236}">
                  <a16:creationId xmlns:a16="http://schemas.microsoft.com/office/drawing/2014/main" id="{82C413C2-B0F9-4E90-B3B4-7841E8F6079A}"/>
                </a:ext>
              </a:extLst>
            </p:cNvPr>
            <p:cNvSpPr>
              <a:spLocks noChangeArrowheads="1"/>
            </p:cNvSpPr>
            <p:nvPr>
              <p:custDataLst>
                <p:tags r:id="rId15"/>
              </p:custDataLst>
            </p:nvPr>
          </p:nvSpPr>
          <p:spPr bwMode="auto">
            <a:xfrm>
              <a:off x="1137" y="2871"/>
              <a:ext cx="577"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58" name="Rectangle 82">
              <a:extLst>
                <a:ext uri="{FF2B5EF4-FFF2-40B4-BE49-F238E27FC236}">
                  <a16:creationId xmlns:a16="http://schemas.microsoft.com/office/drawing/2014/main" id="{11FFD277-3A6C-44FE-AD6C-26E1BC7B7867}"/>
                </a:ext>
              </a:extLst>
            </p:cNvPr>
            <p:cNvSpPr>
              <a:spLocks noChangeArrowheads="1"/>
            </p:cNvSpPr>
            <p:nvPr>
              <p:custDataLst>
                <p:tags r:id="rId16"/>
              </p:custDataLst>
            </p:nvPr>
          </p:nvSpPr>
          <p:spPr bwMode="auto">
            <a:xfrm>
              <a:off x="1714" y="2871"/>
              <a:ext cx="1022"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4660" name="Rectangle 84">
              <a:extLst>
                <a:ext uri="{FF2B5EF4-FFF2-40B4-BE49-F238E27FC236}">
                  <a16:creationId xmlns:a16="http://schemas.microsoft.com/office/drawing/2014/main" id="{CD230C63-3356-4F6E-87F3-EA8D933B5E66}"/>
                </a:ext>
              </a:extLst>
            </p:cNvPr>
            <p:cNvSpPr>
              <a:spLocks noChangeArrowheads="1"/>
            </p:cNvSpPr>
            <p:nvPr>
              <p:custDataLst>
                <p:tags r:id="rId17"/>
              </p:custDataLst>
            </p:nvPr>
          </p:nvSpPr>
          <p:spPr bwMode="auto">
            <a:xfrm>
              <a:off x="382" y="3094"/>
              <a:ext cx="755"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61" name="Rectangle 85">
              <a:extLst>
                <a:ext uri="{FF2B5EF4-FFF2-40B4-BE49-F238E27FC236}">
                  <a16:creationId xmlns:a16="http://schemas.microsoft.com/office/drawing/2014/main" id="{1ABC6044-7E6C-43A1-A01A-125FEA54039A}"/>
                </a:ext>
              </a:extLst>
            </p:cNvPr>
            <p:cNvSpPr>
              <a:spLocks noChangeArrowheads="1"/>
            </p:cNvSpPr>
            <p:nvPr>
              <p:custDataLst>
                <p:tags r:id="rId18"/>
              </p:custDataLst>
            </p:nvPr>
          </p:nvSpPr>
          <p:spPr bwMode="auto">
            <a:xfrm>
              <a:off x="1137" y="3094"/>
              <a:ext cx="577"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62" name="Rectangle 86">
              <a:extLst>
                <a:ext uri="{FF2B5EF4-FFF2-40B4-BE49-F238E27FC236}">
                  <a16:creationId xmlns:a16="http://schemas.microsoft.com/office/drawing/2014/main" id="{DFAA3D1B-9E3C-4DE7-85ED-10286D1B3899}"/>
                </a:ext>
              </a:extLst>
            </p:cNvPr>
            <p:cNvSpPr>
              <a:spLocks noChangeArrowheads="1"/>
            </p:cNvSpPr>
            <p:nvPr>
              <p:custDataLst>
                <p:tags r:id="rId19"/>
              </p:custDataLst>
            </p:nvPr>
          </p:nvSpPr>
          <p:spPr bwMode="auto">
            <a:xfrm>
              <a:off x="1714" y="3094"/>
              <a:ext cx="1022"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4663" name="Rectangle 87">
              <a:extLst>
                <a:ext uri="{FF2B5EF4-FFF2-40B4-BE49-F238E27FC236}">
                  <a16:creationId xmlns:a16="http://schemas.microsoft.com/office/drawing/2014/main" id="{76A94868-7C8D-448D-BE69-C5CADEAF352C}"/>
                </a:ext>
              </a:extLst>
            </p:cNvPr>
            <p:cNvSpPr>
              <a:spLocks noChangeArrowheads="1"/>
            </p:cNvSpPr>
            <p:nvPr>
              <p:custDataLst>
                <p:tags r:id="rId20"/>
              </p:custDataLst>
            </p:nvPr>
          </p:nvSpPr>
          <p:spPr bwMode="auto">
            <a:xfrm>
              <a:off x="382" y="3316"/>
              <a:ext cx="755"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64" name="Rectangle 88">
              <a:extLst>
                <a:ext uri="{FF2B5EF4-FFF2-40B4-BE49-F238E27FC236}">
                  <a16:creationId xmlns:a16="http://schemas.microsoft.com/office/drawing/2014/main" id="{01321AB7-39D6-4861-9539-0FA8E6094889}"/>
                </a:ext>
              </a:extLst>
            </p:cNvPr>
            <p:cNvSpPr>
              <a:spLocks noChangeArrowheads="1"/>
            </p:cNvSpPr>
            <p:nvPr/>
          </p:nvSpPr>
          <p:spPr bwMode="auto">
            <a:xfrm>
              <a:off x="1137" y="3316"/>
              <a:ext cx="577"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65" name="Rectangle 89">
              <a:extLst>
                <a:ext uri="{FF2B5EF4-FFF2-40B4-BE49-F238E27FC236}">
                  <a16:creationId xmlns:a16="http://schemas.microsoft.com/office/drawing/2014/main" id="{C72A33F6-1A7B-471C-8A8E-FB65C9C814C8}"/>
                </a:ext>
              </a:extLst>
            </p:cNvPr>
            <p:cNvSpPr>
              <a:spLocks noChangeArrowheads="1"/>
            </p:cNvSpPr>
            <p:nvPr>
              <p:custDataLst>
                <p:tags r:id="rId21"/>
              </p:custDataLst>
            </p:nvPr>
          </p:nvSpPr>
          <p:spPr bwMode="auto">
            <a:xfrm>
              <a:off x="1714" y="3316"/>
              <a:ext cx="1022"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4666" name="Rectangle 90">
              <a:extLst>
                <a:ext uri="{FF2B5EF4-FFF2-40B4-BE49-F238E27FC236}">
                  <a16:creationId xmlns:a16="http://schemas.microsoft.com/office/drawing/2014/main" id="{42EB88B9-A533-4C2F-962E-08B69EC23847}"/>
                </a:ext>
              </a:extLst>
            </p:cNvPr>
            <p:cNvSpPr>
              <a:spLocks noChangeArrowheads="1"/>
            </p:cNvSpPr>
            <p:nvPr>
              <p:custDataLst>
                <p:tags r:id="rId22"/>
              </p:custDataLst>
            </p:nvPr>
          </p:nvSpPr>
          <p:spPr bwMode="auto">
            <a:xfrm>
              <a:off x="382" y="3539"/>
              <a:ext cx="755"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67" name="Rectangle 91">
              <a:extLst>
                <a:ext uri="{FF2B5EF4-FFF2-40B4-BE49-F238E27FC236}">
                  <a16:creationId xmlns:a16="http://schemas.microsoft.com/office/drawing/2014/main" id="{F98788BB-4DFC-4880-B224-8C1DBB4AC4D0}"/>
                </a:ext>
              </a:extLst>
            </p:cNvPr>
            <p:cNvSpPr>
              <a:spLocks noChangeArrowheads="1"/>
            </p:cNvSpPr>
            <p:nvPr>
              <p:custDataLst>
                <p:tags r:id="rId23"/>
              </p:custDataLst>
            </p:nvPr>
          </p:nvSpPr>
          <p:spPr bwMode="auto">
            <a:xfrm>
              <a:off x="1137" y="3539"/>
              <a:ext cx="577"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68" name="Rectangle 92">
              <a:extLst>
                <a:ext uri="{FF2B5EF4-FFF2-40B4-BE49-F238E27FC236}">
                  <a16:creationId xmlns:a16="http://schemas.microsoft.com/office/drawing/2014/main" id="{296DE87A-F5DA-401A-830E-9AF024860278}"/>
                </a:ext>
              </a:extLst>
            </p:cNvPr>
            <p:cNvSpPr>
              <a:spLocks noChangeArrowheads="1"/>
            </p:cNvSpPr>
            <p:nvPr>
              <p:custDataLst>
                <p:tags r:id="rId24"/>
              </p:custDataLst>
            </p:nvPr>
          </p:nvSpPr>
          <p:spPr bwMode="auto">
            <a:xfrm>
              <a:off x="1714" y="3539"/>
              <a:ext cx="1022"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4669" name="Rectangle 93">
              <a:extLst>
                <a:ext uri="{FF2B5EF4-FFF2-40B4-BE49-F238E27FC236}">
                  <a16:creationId xmlns:a16="http://schemas.microsoft.com/office/drawing/2014/main" id="{9457D826-BEA5-495A-B178-E2065CE33A5B}"/>
                </a:ext>
              </a:extLst>
            </p:cNvPr>
            <p:cNvSpPr>
              <a:spLocks noChangeArrowheads="1"/>
            </p:cNvSpPr>
            <p:nvPr>
              <p:custDataLst>
                <p:tags r:id="rId25"/>
              </p:custDataLst>
            </p:nvPr>
          </p:nvSpPr>
          <p:spPr bwMode="auto">
            <a:xfrm>
              <a:off x="382" y="3761"/>
              <a:ext cx="755"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70" name="Rectangle 94">
              <a:extLst>
                <a:ext uri="{FF2B5EF4-FFF2-40B4-BE49-F238E27FC236}">
                  <a16:creationId xmlns:a16="http://schemas.microsoft.com/office/drawing/2014/main" id="{5E3227C5-A59E-42DA-8F23-5E1D06FDFC52}"/>
                </a:ext>
              </a:extLst>
            </p:cNvPr>
            <p:cNvSpPr>
              <a:spLocks noChangeArrowheads="1"/>
            </p:cNvSpPr>
            <p:nvPr>
              <p:custDataLst>
                <p:tags r:id="rId26"/>
              </p:custDataLst>
            </p:nvPr>
          </p:nvSpPr>
          <p:spPr bwMode="auto">
            <a:xfrm>
              <a:off x="1137" y="3761"/>
              <a:ext cx="577"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71" name="Rectangle 95">
              <a:extLst>
                <a:ext uri="{FF2B5EF4-FFF2-40B4-BE49-F238E27FC236}">
                  <a16:creationId xmlns:a16="http://schemas.microsoft.com/office/drawing/2014/main" id="{7FA022A5-1761-4FB1-BDA5-37884775572E}"/>
                </a:ext>
              </a:extLst>
            </p:cNvPr>
            <p:cNvSpPr>
              <a:spLocks noChangeArrowheads="1"/>
            </p:cNvSpPr>
            <p:nvPr>
              <p:custDataLst>
                <p:tags r:id="rId27"/>
              </p:custDataLst>
            </p:nvPr>
          </p:nvSpPr>
          <p:spPr bwMode="auto">
            <a:xfrm>
              <a:off x="1714" y="3761"/>
              <a:ext cx="1022"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grpSp>
        <p:nvGrpSpPr>
          <p:cNvPr id="24719" name="Group 143">
            <a:extLst>
              <a:ext uri="{FF2B5EF4-FFF2-40B4-BE49-F238E27FC236}">
                <a16:creationId xmlns:a16="http://schemas.microsoft.com/office/drawing/2014/main" id="{9DA07118-4ACF-4386-81C2-6F851B598F8E}"/>
              </a:ext>
            </a:extLst>
          </p:cNvPr>
          <p:cNvGrpSpPr>
            <a:grpSpLocks/>
          </p:cNvGrpSpPr>
          <p:nvPr/>
        </p:nvGrpSpPr>
        <p:grpSpPr bwMode="auto">
          <a:xfrm>
            <a:off x="4953000" y="3048000"/>
            <a:ext cx="3962400" cy="3429000"/>
            <a:chOff x="3168" y="1824"/>
            <a:chExt cx="2256" cy="2160"/>
          </a:xfrm>
        </p:grpSpPr>
        <p:sp>
          <p:nvSpPr>
            <p:cNvPr id="24679" name="Rectangle 103">
              <a:extLst>
                <a:ext uri="{FF2B5EF4-FFF2-40B4-BE49-F238E27FC236}">
                  <a16:creationId xmlns:a16="http://schemas.microsoft.com/office/drawing/2014/main" id="{D83234EB-F37F-4DA1-AF89-F78F85EF4266}"/>
                </a:ext>
              </a:extLst>
            </p:cNvPr>
            <p:cNvSpPr>
              <a:spLocks noChangeArrowheads="1"/>
            </p:cNvSpPr>
            <p:nvPr/>
          </p:nvSpPr>
          <p:spPr bwMode="auto">
            <a:xfrm>
              <a:off x="3168" y="182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Total general</a:t>
              </a:r>
              <a:endParaRPr lang="en-US" altLang="en-US" sz="1800">
                <a:latin typeface="Arial Narrow" panose="020B0606020202030204" pitchFamily="34" charset="0"/>
              </a:endParaRPr>
            </a:p>
          </p:txBody>
        </p:sp>
        <p:sp>
          <p:nvSpPr>
            <p:cNvPr id="24682" name="Rectangle 106">
              <a:extLst>
                <a:ext uri="{FF2B5EF4-FFF2-40B4-BE49-F238E27FC236}">
                  <a16:creationId xmlns:a16="http://schemas.microsoft.com/office/drawing/2014/main" id="{DC8431E3-5BC7-4F4C-BFB9-0E4802D671E4}"/>
                </a:ext>
              </a:extLst>
            </p:cNvPr>
            <p:cNvSpPr>
              <a:spLocks noChangeArrowheads="1"/>
            </p:cNvSpPr>
            <p:nvPr/>
          </p:nvSpPr>
          <p:spPr bwMode="auto">
            <a:xfrm>
              <a:off x="3168" y="206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1</a:t>
              </a:r>
              <a:endParaRPr lang="en-US" altLang="en-US" sz="1800" b="1">
                <a:latin typeface="Arial Narrow" panose="020B0606020202030204" pitchFamily="34" charset="0"/>
              </a:endParaRPr>
            </a:p>
          </p:txBody>
        </p:sp>
        <p:sp>
          <p:nvSpPr>
            <p:cNvPr id="24685" name="Rectangle 109">
              <a:extLst>
                <a:ext uri="{FF2B5EF4-FFF2-40B4-BE49-F238E27FC236}">
                  <a16:creationId xmlns:a16="http://schemas.microsoft.com/office/drawing/2014/main" id="{4BF7DE86-A7F3-41F1-9A60-608DE053A2F5}"/>
                </a:ext>
              </a:extLst>
            </p:cNvPr>
            <p:cNvSpPr>
              <a:spLocks noChangeArrowheads="1"/>
            </p:cNvSpPr>
            <p:nvPr/>
          </p:nvSpPr>
          <p:spPr bwMode="auto">
            <a:xfrm>
              <a:off x="3168" y="230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1</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688" name="Rectangle 112">
              <a:extLst>
                <a:ext uri="{FF2B5EF4-FFF2-40B4-BE49-F238E27FC236}">
                  <a16:creationId xmlns:a16="http://schemas.microsoft.com/office/drawing/2014/main" id="{3501E773-193A-4B25-9A4E-347DD8840A41}"/>
                </a:ext>
              </a:extLst>
            </p:cNvPr>
            <p:cNvSpPr>
              <a:spLocks noChangeArrowheads="1"/>
            </p:cNvSpPr>
            <p:nvPr/>
          </p:nvSpPr>
          <p:spPr bwMode="auto">
            <a:xfrm>
              <a:off x="3168" y="254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1</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2</a:t>
              </a:r>
              <a:endParaRPr lang="en-US" altLang="en-US" sz="1800" b="1">
                <a:latin typeface="Arial Narrow" panose="020B0606020202030204" pitchFamily="34" charset="0"/>
              </a:endParaRPr>
            </a:p>
          </p:txBody>
        </p:sp>
        <p:sp>
          <p:nvSpPr>
            <p:cNvPr id="24691" name="Rectangle 115">
              <a:extLst>
                <a:ext uri="{FF2B5EF4-FFF2-40B4-BE49-F238E27FC236}">
                  <a16:creationId xmlns:a16="http://schemas.microsoft.com/office/drawing/2014/main" id="{468D7B4E-0A20-489C-A764-ECA1CA499488}"/>
                </a:ext>
              </a:extLst>
            </p:cNvPr>
            <p:cNvSpPr>
              <a:spLocks noChangeArrowheads="1"/>
            </p:cNvSpPr>
            <p:nvPr/>
          </p:nvSpPr>
          <p:spPr bwMode="auto">
            <a:xfrm>
              <a:off x="3168" y="278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2</a:t>
              </a:r>
              <a:endParaRPr lang="en-US" altLang="en-US" sz="1800" b="1">
                <a:latin typeface="Arial Narrow" panose="020B0606020202030204" pitchFamily="34" charset="0"/>
              </a:endParaRPr>
            </a:p>
          </p:txBody>
        </p:sp>
        <p:sp>
          <p:nvSpPr>
            <p:cNvPr id="24694" name="Rectangle 118">
              <a:extLst>
                <a:ext uri="{FF2B5EF4-FFF2-40B4-BE49-F238E27FC236}">
                  <a16:creationId xmlns:a16="http://schemas.microsoft.com/office/drawing/2014/main" id="{A98AC6AB-AC30-4FB0-BCBA-C8AB306E1C43}"/>
                </a:ext>
              </a:extLst>
            </p:cNvPr>
            <p:cNvSpPr>
              <a:spLocks noChangeArrowheads="1"/>
            </p:cNvSpPr>
            <p:nvPr/>
          </p:nvSpPr>
          <p:spPr bwMode="auto">
            <a:xfrm>
              <a:off x="3168" y="302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2</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697" name="Rectangle 121">
              <a:extLst>
                <a:ext uri="{FF2B5EF4-FFF2-40B4-BE49-F238E27FC236}">
                  <a16:creationId xmlns:a16="http://schemas.microsoft.com/office/drawing/2014/main" id="{CD1DC3E7-9DDA-4A56-8BE4-00F909408FB8}"/>
                </a:ext>
              </a:extLst>
            </p:cNvPr>
            <p:cNvSpPr>
              <a:spLocks noChangeArrowheads="1"/>
            </p:cNvSpPr>
            <p:nvPr/>
          </p:nvSpPr>
          <p:spPr bwMode="auto">
            <a:xfrm>
              <a:off x="3168" y="326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3</a:t>
              </a:r>
              <a:endParaRPr lang="en-US" altLang="en-US" sz="1800" b="1">
                <a:latin typeface="Arial Narrow" panose="020B0606020202030204" pitchFamily="34" charset="0"/>
              </a:endParaRPr>
            </a:p>
          </p:txBody>
        </p:sp>
        <p:sp>
          <p:nvSpPr>
            <p:cNvPr id="24700" name="Rectangle 124">
              <a:extLst>
                <a:ext uri="{FF2B5EF4-FFF2-40B4-BE49-F238E27FC236}">
                  <a16:creationId xmlns:a16="http://schemas.microsoft.com/office/drawing/2014/main" id="{F58ABDF7-E1BE-4AD1-9D37-CCFBC0CC8F47}"/>
                </a:ext>
              </a:extLst>
            </p:cNvPr>
            <p:cNvSpPr>
              <a:spLocks noChangeArrowheads="1"/>
            </p:cNvSpPr>
            <p:nvPr/>
          </p:nvSpPr>
          <p:spPr bwMode="auto">
            <a:xfrm>
              <a:off x="3168" y="350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3</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703" name="Rectangle 127">
              <a:extLst>
                <a:ext uri="{FF2B5EF4-FFF2-40B4-BE49-F238E27FC236}">
                  <a16:creationId xmlns:a16="http://schemas.microsoft.com/office/drawing/2014/main" id="{1D3F0311-BDE1-4011-B391-DA260B208DF5}"/>
                </a:ext>
              </a:extLst>
            </p:cNvPr>
            <p:cNvSpPr>
              <a:spLocks noChangeArrowheads="1"/>
            </p:cNvSpPr>
            <p:nvPr/>
          </p:nvSpPr>
          <p:spPr bwMode="auto">
            <a:xfrm>
              <a:off x="3168" y="374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3</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2</a:t>
              </a:r>
              <a:endParaRPr lang="en-US" altLang="en-US" sz="1800" b="1">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18"/>
                                        </p:tgtEl>
                                        <p:attrNameLst>
                                          <p:attrName>style.visibility</p:attrName>
                                        </p:attrNameLst>
                                      </p:cBhvr>
                                      <p:to>
                                        <p:strVal val="visible"/>
                                      </p:to>
                                    </p:set>
                                    <p:anim calcmode="lin" valueType="num">
                                      <p:cBhvr additive="base">
                                        <p:cTn id="13" dur="500" fill="hold"/>
                                        <p:tgtEl>
                                          <p:spTgt spid="24718"/>
                                        </p:tgtEl>
                                        <p:attrNameLst>
                                          <p:attrName>ppt_x</p:attrName>
                                        </p:attrNameLst>
                                      </p:cBhvr>
                                      <p:tavLst>
                                        <p:tav tm="0">
                                          <p:val>
                                            <p:strVal val="#ppt_x"/>
                                          </p:val>
                                        </p:tav>
                                        <p:tav tm="100000">
                                          <p:val>
                                            <p:strVal val="#ppt_x"/>
                                          </p:val>
                                        </p:tav>
                                      </p:tavLst>
                                    </p:anim>
                                    <p:anim calcmode="lin" valueType="num">
                                      <p:cBhvr additive="base">
                                        <p:cTn id="14" dur="500" fill="hold"/>
                                        <p:tgtEl>
                                          <p:spTgt spid="247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09"/>
                                        </p:tgtEl>
                                        <p:attrNameLst>
                                          <p:attrName>style.visibility</p:attrName>
                                        </p:attrNameLst>
                                      </p:cBhvr>
                                      <p:to>
                                        <p:strVal val="visible"/>
                                      </p:to>
                                    </p:set>
                                    <p:anim calcmode="lin" valueType="num">
                                      <p:cBhvr additive="base">
                                        <p:cTn id="19" dur="500" fill="hold"/>
                                        <p:tgtEl>
                                          <p:spTgt spid="24709"/>
                                        </p:tgtEl>
                                        <p:attrNameLst>
                                          <p:attrName>ppt_x</p:attrName>
                                        </p:attrNameLst>
                                      </p:cBhvr>
                                      <p:tavLst>
                                        <p:tav tm="0">
                                          <p:val>
                                            <p:strVal val="#ppt_x"/>
                                          </p:val>
                                        </p:tav>
                                        <p:tav tm="100000">
                                          <p:val>
                                            <p:strVal val="#ppt_x"/>
                                          </p:val>
                                        </p:tav>
                                      </p:tavLst>
                                    </p:anim>
                                    <p:anim calcmode="lin" valueType="num">
                                      <p:cBhvr additive="base">
                                        <p:cTn id="20" dur="500" fill="hold"/>
                                        <p:tgtEl>
                                          <p:spTgt spid="2470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708"/>
                                        </p:tgtEl>
                                        <p:attrNameLst>
                                          <p:attrName>style.visibility</p:attrName>
                                        </p:attrNameLst>
                                      </p:cBhvr>
                                      <p:to>
                                        <p:strVal val="visible"/>
                                      </p:to>
                                    </p:set>
                                    <p:anim calcmode="lin" valueType="num">
                                      <p:cBhvr additive="base">
                                        <p:cTn id="23" dur="500" fill="hold"/>
                                        <p:tgtEl>
                                          <p:spTgt spid="24708"/>
                                        </p:tgtEl>
                                        <p:attrNameLst>
                                          <p:attrName>ppt_x</p:attrName>
                                        </p:attrNameLst>
                                      </p:cBhvr>
                                      <p:tavLst>
                                        <p:tav tm="0">
                                          <p:val>
                                            <p:strVal val="#ppt_x"/>
                                          </p:val>
                                        </p:tav>
                                        <p:tav tm="100000">
                                          <p:val>
                                            <p:strVal val="#ppt_x"/>
                                          </p:val>
                                        </p:tav>
                                      </p:tavLst>
                                    </p:anim>
                                    <p:anim calcmode="lin" valueType="num">
                                      <p:cBhvr additive="base">
                                        <p:cTn id="24" dur="500" fill="hold"/>
                                        <p:tgtEl>
                                          <p:spTgt spid="247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719"/>
                                        </p:tgtEl>
                                        <p:attrNameLst>
                                          <p:attrName>style.visibility</p:attrName>
                                        </p:attrNameLst>
                                      </p:cBhvr>
                                      <p:to>
                                        <p:strVal val="visible"/>
                                      </p:to>
                                    </p:set>
                                    <p:anim calcmode="lin" valueType="num">
                                      <p:cBhvr additive="base">
                                        <p:cTn id="29" dur="500" fill="hold"/>
                                        <p:tgtEl>
                                          <p:spTgt spid="24719"/>
                                        </p:tgtEl>
                                        <p:attrNameLst>
                                          <p:attrName>ppt_x</p:attrName>
                                        </p:attrNameLst>
                                      </p:cBhvr>
                                      <p:tavLst>
                                        <p:tav tm="0">
                                          <p:val>
                                            <p:strVal val="#ppt_x"/>
                                          </p:val>
                                        </p:tav>
                                        <p:tav tm="100000">
                                          <p:val>
                                            <p:strVal val="#ppt_x"/>
                                          </p:val>
                                        </p:tav>
                                      </p:tavLst>
                                    </p:anim>
                                    <p:anim calcmode="lin" valueType="num">
                                      <p:cBhvr additive="base">
                                        <p:cTn id="30" dur="500" fill="hold"/>
                                        <p:tgtEl>
                                          <p:spTgt spid="247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09" grpId="0" animBg="1"/>
      <p:bldP spid="24708" grpId="0"/>
      <p:bldP spid="245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a:extLst>
              <a:ext uri="{FF2B5EF4-FFF2-40B4-BE49-F238E27FC236}">
                <a16:creationId xmlns:a16="http://schemas.microsoft.com/office/drawing/2014/main" id="{5D017F0A-7367-4911-BB6C-934A5F40157E}"/>
              </a:ext>
            </a:extLst>
          </p:cNvPr>
          <p:cNvSpPr>
            <a:spLocks noChangeArrowheads="1"/>
          </p:cNvSpPr>
          <p:nvPr/>
        </p:nvSpPr>
        <p:spPr bwMode="auto">
          <a:xfrm>
            <a:off x="533400" y="268834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ShipCountry,EmployeeID,COUNT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ORDER BY </a:t>
            </a:r>
            <a:r>
              <a:rPr lang="en-US" dirty="0" err="1"/>
              <a:t>ShipCountry,EmployeeID</a:t>
            </a:r>
            <a:endParaRPr lang="en-US" dirty="0"/>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1095152" y="228601"/>
            <a:ext cx="6858001" cy="506412"/>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86995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ShipCountry,EmployeeID,COUNT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pic>
        <p:nvPicPr>
          <p:cNvPr id="3" name="Imagen 2">
            <a:extLst>
              <a:ext uri="{FF2B5EF4-FFF2-40B4-BE49-F238E27FC236}">
                <a16:creationId xmlns:a16="http://schemas.microsoft.com/office/drawing/2014/main" id="{547BE914-F330-42FA-845E-2B2B92D210A0}"/>
              </a:ext>
            </a:extLst>
          </p:cNvPr>
          <p:cNvPicPr>
            <a:picLocks noChangeAspect="1"/>
          </p:cNvPicPr>
          <p:nvPr/>
        </p:nvPicPr>
        <p:blipFill>
          <a:blip r:embed="rId3"/>
          <a:stretch>
            <a:fillRect/>
          </a:stretch>
        </p:blipFill>
        <p:spPr>
          <a:xfrm>
            <a:off x="5438596" y="685652"/>
            <a:ext cx="3093988" cy="4412362"/>
          </a:xfrm>
          <a:prstGeom prst="rect">
            <a:avLst/>
          </a:prstGeom>
        </p:spPr>
      </p:pic>
      <p:sp>
        <p:nvSpPr>
          <p:cNvPr id="4" name="Rectángulo 3">
            <a:extLst>
              <a:ext uri="{FF2B5EF4-FFF2-40B4-BE49-F238E27FC236}">
                <a16:creationId xmlns:a16="http://schemas.microsoft.com/office/drawing/2014/main" id="{89916C15-17D0-45D1-B394-A9EBB71BB01D}"/>
              </a:ext>
            </a:extLst>
          </p:cNvPr>
          <p:cNvSpPr/>
          <p:nvPr/>
        </p:nvSpPr>
        <p:spPr>
          <a:xfrm>
            <a:off x="5438596" y="2590800"/>
            <a:ext cx="3093988" cy="3437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
        <p:nvSpPr>
          <p:cNvPr id="53" name="Rectángulo 52">
            <a:extLst>
              <a:ext uri="{FF2B5EF4-FFF2-40B4-BE49-F238E27FC236}">
                <a16:creationId xmlns:a16="http://schemas.microsoft.com/office/drawing/2014/main" id="{9574442A-D2C0-4A3C-BE70-D4EB12688030}"/>
              </a:ext>
            </a:extLst>
          </p:cNvPr>
          <p:cNvSpPr/>
          <p:nvPr/>
        </p:nvSpPr>
        <p:spPr>
          <a:xfrm>
            <a:off x="5438596" y="4637715"/>
            <a:ext cx="3093988" cy="3437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pic>
        <p:nvPicPr>
          <p:cNvPr id="6" name="Imagen 5">
            <a:extLst>
              <a:ext uri="{FF2B5EF4-FFF2-40B4-BE49-F238E27FC236}">
                <a16:creationId xmlns:a16="http://schemas.microsoft.com/office/drawing/2014/main" id="{2B189466-162E-40FB-A94B-93C8FB67DD6C}"/>
              </a:ext>
            </a:extLst>
          </p:cNvPr>
          <p:cNvPicPr>
            <a:picLocks noChangeAspect="1"/>
          </p:cNvPicPr>
          <p:nvPr/>
        </p:nvPicPr>
        <p:blipFill>
          <a:blip r:embed="rId4"/>
          <a:stretch>
            <a:fillRect/>
          </a:stretch>
        </p:blipFill>
        <p:spPr>
          <a:xfrm>
            <a:off x="2397953" y="685652"/>
            <a:ext cx="3040643" cy="4640982"/>
          </a:xfrm>
          <a:prstGeom prst="rect">
            <a:avLst/>
          </a:prstGeom>
        </p:spPr>
      </p:pic>
      <p:sp>
        <p:nvSpPr>
          <p:cNvPr id="11" name="Rectángulo 10">
            <a:extLst>
              <a:ext uri="{FF2B5EF4-FFF2-40B4-BE49-F238E27FC236}">
                <a16:creationId xmlns:a16="http://schemas.microsoft.com/office/drawing/2014/main" id="{2E96EED9-1762-42F2-B173-03D10C1967B0}"/>
              </a:ext>
            </a:extLst>
          </p:cNvPr>
          <p:cNvSpPr/>
          <p:nvPr/>
        </p:nvSpPr>
        <p:spPr>
          <a:xfrm>
            <a:off x="2507554" y="935628"/>
            <a:ext cx="3093988" cy="40407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
        <p:nvSpPr>
          <p:cNvPr id="12" name="Rectángulo 11">
            <a:extLst>
              <a:ext uri="{FF2B5EF4-FFF2-40B4-BE49-F238E27FC236}">
                <a16:creationId xmlns:a16="http://schemas.microsoft.com/office/drawing/2014/main" id="{387B07EA-AF6A-4E13-BF16-F054B957E87F}"/>
              </a:ext>
            </a:extLst>
          </p:cNvPr>
          <p:cNvSpPr/>
          <p:nvPr/>
        </p:nvSpPr>
        <p:spPr>
          <a:xfrm>
            <a:off x="2507554" y="2982543"/>
            <a:ext cx="3093988" cy="40407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Tree>
    <p:extLst>
      <p:ext uri="{BB962C8B-B14F-4D97-AF65-F5344CB8AC3E}">
        <p14:creationId xmlns:p14="http://schemas.microsoft.com/office/powerpoint/2010/main" val="1610034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ppt_x"/>
                                          </p:val>
                                        </p:tav>
                                        <p:tav tm="100000">
                                          <p:val>
                                            <p:strVal val="#ppt_x"/>
                                          </p:val>
                                        </p:tav>
                                      </p:tavLst>
                                    </p:anim>
                                    <p:anim calcmode="lin" valueType="num">
                                      <p:cBhvr additive="base">
                                        <p:cTn id="2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579" grpId="0" animBg="1"/>
      <p:bldP spid="4" grpId="0" animBg="1"/>
      <p:bldP spid="53"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a:extLst>
              <a:ext uri="{FF2B5EF4-FFF2-40B4-BE49-F238E27FC236}">
                <a16:creationId xmlns:a16="http://schemas.microsoft.com/office/drawing/2014/main" id="{5D017F0A-7367-4911-BB6C-934A5F40157E}"/>
              </a:ext>
            </a:extLst>
          </p:cNvPr>
          <p:cNvSpPr>
            <a:spLocks noChangeArrowheads="1"/>
          </p:cNvSpPr>
          <p:nvPr/>
        </p:nvSpPr>
        <p:spPr bwMode="auto">
          <a:xfrm>
            <a:off x="533400" y="268834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ROLLUP</a:t>
            </a:r>
          </a:p>
          <a:p>
            <a:r>
              <a:rPr lang="en-US" dirty="0"/>
              <a:t>    ORDER BY </a:t>
            </a:r>
            <a:r>
              <a:rPr lang="en-US" dirty="0" err="1"/>
              <a:t>ShipCountry,ShipCity</a:t>
            </a:r>
            <a:endParaRPr lang="en-US" dirty="0"/>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1095152" y="228601"/>
            <a:ext cx="6858001" cy="506412"/>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86995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ROLLUP</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pic>
        <p:nvPicPr>
          <p:cNvPr id="2" name="Imagen 1">
            <a:extLst>
              <a:ext uri="{FF2B5EF4-FFF2-40B4-BE49-F238E27FC236}">
                <a16:creationId xmlns:a16="http://schemas.microsoft.com/office/drawing/2014/main" id="{9D4B617D-B333-4419-81C5-46AF1BA5C5A2}"/>
              </a:ext>
            </a:extLst>
          </p:cNvPr>
          <p:cNvPicPr>
            <a:picLocks noChangeAspect="1"/>
          </p:cNvPicPr>
          <p:nvPr/>
        </p:nvPicPr>
        <p:blipFill>
          <a:blip r:embed="rId3"/>
          <a:stretch>
            <a:fillRect/>
          </a:stretch>
        </p:blipFill>
        <p:spPr>
          <a:xfrm>
            <a:off x="5704592" y="869950"/>
            <a:ext cx="2987299" cy="3947502"/>
          </a:xfrm>
          <a:prstGeom prst="rect">
            <a:avLst/>
          </a:prstGeom>
        </p:spPr>
      </p:pic>
      <p:pic>
        <p:nvPicPr>
          <p:cNvPr id="5" name="Imagen 4">
            <a:extLst>
              <a:ext uri="{FF2B5EF4-FFF2-40B4-BE49-F238E27FC236}">
                <a16:creationId xmlns:a16="http://schemas.microsoft.com/office/drawing/2014/main" id="{2274EA8F-A9F4-4C53-9EBF-D2F63E499E9F}"/>
              </a:ext>
            </a:extLst>
          </p:cNvPr>
          <p:cNvPicPr>
            <a:picLocks noChangeAspect="1"/>
          </p:cNvPicPr>
          <p:nvPr/>
        </p:nvPicPr>
        <p:blipFill>
          <a:blip r:embed="rId4"/>
          <a:stretch>
            <a:fillRect/>
          </a:stretch>
        </p:blipFill>
        <p:spPr>
          <a:xfrm>
            <a:off x="2717293" y="869950"/>
            <a:ext cx="2987299" cy="4191363"/>
          </a:xfrm>
          <a:prstGeom prst="rect">
            <a:avLst/>
          </a:prstGeom>
        </p:spPr>
      </p:pic>
    </p:spTree>
    <p:extLst>
      <p:ext uri="{BB962C8B-B14F-4D97-AF65-F5344CB8AC3E}">
        <p14:creationId xmlns:p14="http://schemas.microsoft.com/office/powerpoint/2010/main" val="2272943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5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DC9B4-099D-4FEC-9AAE-F17F1CBC8558}"/>
              </a:ext>
            </a:extLst>
          </p:cNvPr>
          <p:cNvSpPr>
            <a:spLocks noGrp="1"/>
          </p:cNvSpPr>
          <p:nvPr>
            <p:ph type="title"/>
          </p:nvPr>
        </p:nvSpPr>
        <p:spPr/>
        <p:txBody>
          <a:bodyPr/>
          <a:lstStyle/>
          <a:p>
            <a:r>
              <a:rPr lang="es-ES" dirty="0"/>
              <a:t>GROUP BY con CUBE</a:t>
            </a:r>
          </a:p>
        </p:txBody>
      </p:sp>
      <p:sp>
        <p:nvSpPr>
          <p:cNvPr id="3" name="Marcador de contenido 2">
            <a:extLst>
              <a:ext uri="{FF2B5EF4-FFF2-40B4-BE49-F238E27FC236}">
                <a16:creationId xmlns:a16="http://schemas.microsoft.com/office/drawing/2014/main" id="{475B9BFE-5F77-461F-BA4E-8745EC4650FE}"/>
              </a:ext>
            </a:extLst>
          </p:cNvPr>
          <p:cNvSpPr>
            <a:spLocks noGrp="1"/>
          </p:cNvSpPr>
          <p:nvPr>
            <p:ph idx="1"/>
          </p:nvPr>
        </p:nvSpPr>
        <p:spPr>
          <a:xfrm>
            <a:off x="628650" y="922713"/>
            <a:ext cx="7886700" cy="5254250"/>
          </a:xfrm>
        </p:spPr>
        <p:txBody>
          <a:bodyPr>
            <a:normAutofit fontScale="85000" lnSpcReduction="20000"/>
          </a:bodyPr>
          <a:lstStyle/>
          <a:p>
            <a:r>
              <a:rPr lang="es-NI" dirty="0"/>
              <a:t>Utilice la cláusula GROUP BY con el operador CUBE para crear y resumir todas las combinaciones posibles de los grupos en función de la cláusula GROUP BY. Utilice la cláusula GROUP BY con el operador ROLLUP para proporcionar datos en un formato relacional estándar. </a:t>
            </a:r>
          </a:p>
          <a:p>
            <a:r>
              <a:rPr lang="es-NI" dirty="0"/>
              <a:t>Si tiene n columnas o expresiones en la cláusula GROUP BY, SQL Server devuelve las 2</a:t>
            </a:r>
            <a:r>
              <a:rPr lang="es-NI" baseline="30000" dirty="0"/>
              <a:t>n-1</a:t>
            </a:r>
            <a:r>
              <a:rPr lang="es-NI" dirty="0"/>
              <a:t> combinaciones posibles en el conjunto de resultados</a:t>
            </a:r>
          </a:p>
          <a:p>
            <a:r>
              <a:rPr lang="es-NI" dirty="0"/>
              <a:t>Los valores NULL del conjunto de resultados indican que dichas filas concretas son el resultado del operador CUBE. </a:t>
            </a:r>
          </a:p>
          <a:p>
            <a:r>
              <a:rPr lang="es-NI" dirty="0"/>
              <a:t>Cuando utilice el operador CUBE, puede incluir hasta 10 expresiones de agrupamiento.</a:t>
            </a:r>
          </a:p>
          <a:p>
            <a:r>
              <a:rPr lang="es-NI" dirty="0"/>
              <a:t>Con el operador CUBE no se puede utilizar la palabra clave ALL.</a:t>
            </a:r>
          </a:p>
          <a:p>
            <a:r>
              <a:rPr lang="es-NI" dirty="0"/>
              <a:t>Cuando utilice el operador CUBE, asegúrese de que las columnas que siguen a la cláusula GROUP BY tienen una relación significativa en su entorno de trabajo.</a:t>
            </a:r>
            <a:endParaRPr lang="es-ES" dirty="0"/>
          </a:p>
        </p:txBody>
      </p:sp>
    </p:spTree>
    <p:extLst>
      <p:ext uri="{BB962C8B-B14F-4D97-AF65-F5344CB8AC3E}">
        <p14:creationId xmlns:p14="http://schemas.microsoft.com/office/powerpoint/2010/main" val="79612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1" name="Rectangle 121">
            <a:extLst>
              <a:ext uri="{FF2B5EF4-FFF2-40B4-BE49-F238E27FC236}">
                <a16:creationId xmlns:a16="http://schemas.microsoft.com/office/drawing/2014/main" id="{7BB53269-53D9-42FD-9354-AF6D6DEBD8EE}"/>
              </a:ext>
            </a:extLst>
          </p:cNvPr>
          <p:cNvSpPr>
            <a:spLocks noChangeArrowheads="1"/>
          </p:cNvSpPr>
          <p:nvPr/>
        </p:nvSpPr>
        <p:spPr bwMode="auto">
          <a:xfrm>
            <a:off x="228600" y="2783732"/>
            <a:ext cx="3288484" cy="1712068"/>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es-NI" sz="1600">
                <a:solidFill>
                  <a:srgbClr val="000000"/>
                </a:solidFill>
                <a:latin typeface="Arial Narrow" panose="020B0606020202030204" pitchFamily="34" charset="0"/>
              </a:rPr>
              <a:t>El operador CUBE</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produce dos</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resúmenes más</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de valores que el</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operador ROLLUP</a:t>
            </a:r>
          </a:p>
        </p:txBody>
      </p:sp>
      <p:sp>
        <p:nvSpPr>
          <p:cNvPr id="25661" name="Rectangle 61">
            <a:extLst>
              <a:ext uri="{FF2B5EF4-FFF2-40B4-BE49-F238E27FC236}">
                <a16:creationId xmlns:a16="http://schemas.microsoft.com/office/drawing/2014/main" id="{E9D3C6D9-4D2A-4E23-85F9-DA42429F0A88}"/>
              </a:ext>
            </a:extLst>
          </p:cNvPr>
          <p:cNvSpPr>
            <a:spLocks noChangeArrowheads="1"/>
          </p:cNvSpPr>
          <p:nvPr>
            <p:custDataLst>
              <p:tags r:id="rId1"/>
            </p:custDataLst>
          </p:nvPr>
        </p:nvSpPr>
        <p:spPr bwMode="auto">
          <a:xfrm>
            <a:off x="5396218" y="2238983"/>
            <a:ext cx="2740404" cy="1789889"/>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5662" name="Rectangle 62">
            <a:extLst>
              <a:ext uri="{FF2B5EF4-FFF2-40B4-BE49-F238E27FC236}">
                <a16:creationId xmlns:a16="http://schemas.microsoft.com/office/drawing/2014/main" id="{710F1162-3347-415D-BF3B-8E7A18E6ACF6}"/>
              </a:ext>
            </a:extLst>
          </p:cNvPr>
          <p:cNvSpPr>
            <a:spLocks noChangeArrowheads="1"/>
          </p:cNvSpPr>
          <p:nvPr/>
        </p:nvSpPr>
        <p:spPr bwMode="auto">
          <a:xfrm>
            <a:off x="463492" y="838200"/>
            <a:ext cx="8299508" cy="1478604"/>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600" dirty="0">
                <a:solidFill>
                  <a:srgbClr val="000000"/>
                </a:solidFill>
                <a:latin typeface="Lucida Sans Typewriter" panose="020B0509030504030204" pitchFamily="49" charset="0"/>
              </a:rPr>
              <a:t>USE </a:t>
            </a:r>
            <a:r>
              <a:rPr lang="en-US" altLang="es-NI" sz="1600" dirty="0" err="1">
                <a:solidFill>
                  <a:srgbClr val="000000"/>
                </a:solidFill>
                <a:latin typeface="Lucida Sans Typewriter" panose="020B0509030504030204" pitchFamily="49" charset="0"/>
              </a:rPr>
              <a:t>northwind</a:t>
            </a:r>
            <a:endParaRPr lang="en-US" altLang="en-US" sz="1600" dirty="0">
              <a:latin typeface="Lucida Sans Typewriter" panose="020B0509030504030204" pitchFamily="49" charset="0"/>
            </a:endParaRPr>
          </a:p>
          <a:p>
            <a:pPr>
              <a:lnSpc>
                <a:spcPct val="80000"/>
              </a:lnSpc>
            </a:pPr>
            <a:r>
              <a:rPr lang="en-US" altLang="es-NI" sz="1600" dirty="0">
                <a:solidFill>
                  <a:srgbClr val="000000"/>
                </a:solidFill>
                <a:latin typeface="Lucida Sans Typewriter" panose="020B0509030504030204" pitchFamily="49" charset="0"/>
              </a:rPr>
              <a:t>SELECT productid, </a:t>
            </a:r>
            <a:r>
              <a:rPr lang="en-US" altLang="es-NI" sz="1600" dirty="0" err="1">
                <a:solidFill>
                  <a:srgbClr val="000000"/>
                </a:solidFill>
                <a:latin typeface="Lucida Sans Typewriter" panose="020B0509030504030204" pitchFamily="49" charset="0"/>
              </a:rPr>
              <a:t>orderid</a:t>
            </a:r>
            <a:r>
              <a:rPr lang="en-US" altLang="es-NI" sz="1600" dirty="0">
                <a:solidFill>
                  <a:srgbClr val="000000"/>
                </a:solidFill>
                <a:latin typeface="Lucida Sans Typewriter" panose="020B0509030504030204" pitchFamily="49" charset="0"/>
              </a:rPr>
              <a:t>, SUM(quantity) AS </a:t>
            </a:r>
            <a:r>
              <a:rPr lang="en-US" altLang="es-NI" sz="1600" dirty="0" err="1">
                <a:solidFill>
                  <a:srgbClr val="000000"/>
                </a:solidFill>
                <a:latin typeface="Lucida Sans Typewriter" panose="020B0509030504030204" pitchFamily="49" charset="0"/>
              </a:rPr>
              <a:t>total_quantity</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FROM </a:t>
            </a:r>
            <a:r>
              <a:rPr lang="en-US" altLang="es-NI" sz="1600" dirty="0" err="1">
                <a:solidFill>
                  <a:srgbClr val="000000"/>
                </a:solidFill>
                <a:latin typeface="Lucida Sans Typewriter" panose="020B0509030504030204" pitchFamily="49" charset="0"/>
              </a:rPr>
              <a:t>orderhist</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GROUP BY productid, </a:t>
            </a:r>
            <a:r>
              <a:rPr lang="en-US" altLang="es-NI" sz="1600" dirty="0" err="1">
                <a:solidFill>
                  <a:srgbClr val="000000"/>
                </a:solidFill>
                <a:latin typeface="Lucida Sans Typewriter" panose="020B0509030504030204" pitchFamily="49" charset="0"/>
              </a:rPr>
              <a:t>orderid</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WITH CUBE</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ORDER BY productid, </a:t>
            </a:r>
            <a:r>
              <a:rPr lang="en-US" altLang="es-NI" sz="1600" dirty="0" err="1">
                <a:solidFill>
                  <a:srgbClr val="000000"/>
                </a:solidFill>
                <a:latin typeface="Lucida Sans Typewriter" panose="020B0509030504030204" pitchFamily="49" charset="0"/>
              </a:rPr>
              <a:t>orderid</a:t>
            </a:r>
            <a:br>
              <a:rPr lang="en-US" altLang="es-NI" sz="1600" dirty="0">
                <a:solidFill>
                  <a:srgbClr val="000000"/>
                </a:solidFill>
                <a:latin typeface="Lucida Sans Typewriter" panose="020B0509030504030204" pitchFamily="49" charset="0"/>
              </a:rPr>
            </a:br>
            <a:r>
              <a:rPr lang="en-US" altLang="es-NI" sz="1600" dirty="0">
                <a:solidFill>
                  <a:srgbClr val="000000"/>
                </a:solidFill>
                <a:latin typeface="Lucida Sans Typewriter" panose="020B0509030504030204" pitchFamily="49" charset="0"/>
              </a:rPr>
              <a:t>GO</a:t>
            </a:r>
            <a:endParaRPr lang="en-US" altLang="en-US" sz="1600" dirty="0">
              <a:solidFill>
                <a:srgbClr val="000000"/>
              </a:solidFill>
              <a:latin typeface="Lucida Sans Typewriter" panose="020B0509030504030204" pitchFamily="49" charset="0"/>
            </a:endParaRPr>
          </a:p>
        </p:txBody>
      </p:sp>
      <p:sp>
        <p:nvSpPr>
          <p:cNvPr id="25707" name="Text Box 107">
            <a:extLst>
              <a:ext uri="{FF2B5EF4-FFF2-40B4-BE49-F238E27FC236}">
                <a16:creationId xmlns:a16="http://schemas.microsoft.com/office/drawing/2014/main" id="{2A6A9520-C956-4469-BB5E-0A310BD9DE4C}"/>
              </a:ext>
            </a:extLst>
          </p:cNvPr>
          <p:cNvSpPr txBox="1">
            <a:spLocks noChangeArrowheads="1"/>
          </p:cNvSpPr>
          <p:nvPr/>
        </p:nvSpPr>
        <p:spPr bwMode="auto">
          <a:xfrm>
            <a:off x="5474516" y="2316804"/>
            <a:ext cx="1492541" cy="366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1800" b="1" dirty="0" err="1">
                <a:solidFill>
                  <a:srgbClr val="000000"/>
                </a:solidFill>
                <a:latin typeface="Arial" panose="020B0604020202020204" pitchFamily="34" charset="0"/>
              </a:rPr>
              <a:t>Descripción</a:t>
            </a:r>
            <a:endParaRPr lang="en-US" altLang="es-NI" sz="1800" b="1" dirty="0">
              <a:latin typeface="Arial" panose="020B0604020202020204" pitchFamily="34" charset="0"/>
            </a:endParaRPr>
          </a:p>
        </p:txBody>
      </p:sp>
      <p:sp>
        <p:nvSpPr>
          <p:cNvPr id="25729" name="Rectangle 129">
            <a:extLst>
              <a:ext uri="{FF2B5EF4-FFF2-40B4-BE49-F238E27FC236}">
                <a16:creationId xmlns:a16="http://schemas.microsoft.com/office/drawing/2014/main" id="{1CC29F9F-CB6A-4966-B1CB-340B887F694A}"/>
              </a:ext>
            </a:extLst>
          </p:cNvPr>
          <p:cNvSpPr>
            <a:spLocks noChangeArrowheads="1"/>
          </p:cNvSpPr>
          <p:nvPr>
            <p:custDataLst>
              <p:tags r:id="rId2"/>
            </p:custDataLst>
          </p:nvPr>
        </p:nvSpPr>
        <p:spPr bwMode="auto">
          <a:xfrm>
            <a:off x="228600" y="2900464"/>
            <a:ext cx="1331053" cy="233464"/>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5730" name="Freeform 130">
            <a:extLst>
              <a:ext uri="{FF2B5EF4-FFF2-40B4-BE49-F238E27FC236}">
                <a16:creationId xmlns:a16="http://schemas.microsoft.com/office/drawing/2014/main" id="{989635A3-0F79-419E-A16C-F6F12D467D45}"/>
              </a:ext>
            </a:extLst>
          </p:cNvPr>
          <p:cNvSpPr>
            <a:spLocks/>
          </p:cNvSpPr>
          <p:nvPr>
            <p:custDataLst>
              <p:tags r:id="rId3"/>
            </p:custDataLst>
          </p:nvPr>
        </p:nvSpPr>
        <p:spPr bwMode="auto">
          <a:xfrm>
            <a:off x="1559653" y="2783732"/>
            <a:ext cx="391486" cy="466928"/>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sp>
        <p:nvSpPr>
          <p:cNvPr id="25602" name="Rectangle 2">
            <a:extLst>
              <a:ext uri="{FF2B5EF4-FFF2-40B4-BE49-F238E27FC236}">
                <a16:creationId xmlns:a16="http://schemas.microsoft.com/office/drawing/2014/main" id="{E941DE08-0C13-4BBC-B828-8F8424F71D5C}"/>
              </a:ext>
            </a:extLst>
          </p:cNvPr>
          <p:cNvSpPr>
            <a:spLocks noGrp="1" noChangeArrowheads="1"/>
          </p:cNvSpPr>
          <p:nvPr>
            <p:ph type="title"/>
          </p:nvPr>
        </p:nvSpPr>
        <p:spPr>
          <a:xfrm>
            <a:off x="1201478" y="127365"/>
            <a:ext cx="6666615" cy="560226"/>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CUBE</a:t>
            </a:r>
            <a:endParaRPr lang="en-US" altLang="en-US" dirty="0"/>
          </a:p>
        </p:txBody>
      </p:sp>
      <p:grpSp>
        <p:nvGrpSpPr>
          <p:cNvPr id="25743" name="Group 143">
            <a:extLst>
              <a:ext uri="{FF2B5EF4-FFF2-40B4-BE49-F238E27FC236}">
                <a16:creationId xmlns:a16="http://schemas.microsoft.com/office/drawing/2014/main" id="{1532BEDB-D317-455D-9396-EA6C29429658}"/>
              </a:ext>
            </a:extLst>
          </p:cNvPr>
          <p:cNvGrpSpPr>
            <a:grpSpLocks/>
          </p:cNvGrpSpPr>
          <p:nvPr/>
        </p:nvGrpSpPr>
        <p:grpSpPr bwMode="auto">
          <a:xfrm>
            <a:off x="5562600" y="2590800"/>
            <a:ext cx="3352800" cy="3810000"/>
            <a:chOff x="3552" y="1632"/>
            <a:chExt cx="1920" cy="2400"/>
          </a:xfrm>
        </p:grpSpPr>
        <p:sp>
          <p:nvSpPr>
            <p:cNvPr id="25698" name="Rectangle 98">
              <a:extLst>
                <a:ext uri="{FF2B5EF4-FFF2-40B4-BE49-F238E27FC236}">
                  <a16:creationId xmlns:a16="http://schemas.microsoft.com/office/drawing/2014/main" id="{4DBD1174-8C7E-4DC9-90D7-C5867684E3B8}"/>
                </a:ext>
              </a:extLst>
            </p:cNvPr>
            <p:cNvSpPr>
              <a:spLocks noChangeArrowheads="1"/>
            </p:cNvSpPr>
            <p:nvPr/>
          </p:nvSpPr>
          <p:spPr bwMode="auto">
            <a:xfrm>
              <a:off x="3552" y="1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dirty="0">
                  <a:solidFill>
                    <a:srgbClr val="000000"/>
                  </a:solidFill>
                  <a:latin typeface="Arial Narrow" panose="020B0606020202030204" pitchFamily="34" charset="0"/>
                </a:rPr>
                <a:t>Total general</a:t>
              </a:r>
              <a:endParaRPr lang="en-US" altLang="en-US" sz="1600" dirty="0">
                <a:latin typeface="Arial Narrow" panose="020B0606020202030204" pitchFamily="34" charset="0"/>
              </a:endParaRPr>
            </a:p>
          </p:txBody>
        </p:sp>
        <p:sp>
          <p:nvSpPr>
            <p:cNvPr id="25699" name="Rectangle 99">
              <a:extLst>
                <a:ext uri="{FF2B5EF4-FFF2-40B4-BE49-F238E27FC236}">
                  <a16:creationId xmlns:a16="http://schemas.microsoft.com/office/drawing/2014/main" id="{A3B34F84-2F69-4AC7-B15E-17D54B48A92F}"/>
                </a:ext>
              </a:extLst>
            </p:cNvPr>
            <p:cNvSpPr>
              <a:spLocks noChangeArrowheads="1"/>
            </p:cNvSpPr>
            <p:nvPr/>
          </p:nvSpPr>
          <p:spPr bwMode="auto">
            <a:xfrm>
              <a:off x="3552" y="1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todas las filas para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0" name="Rectangle 100">
              <a:extLst>
                <a:ext uri="{FF2B5EF4-FFF2-40B4-BE49-F238E27FC236}">
                  <a16:creationId xmlns:a16="http://schemas.microsoft.com/office/drawing/2014/main" id="{284B58BE-1D1C-4841-B347-03C85E9AC5C4}"/>
                </a:ext>
              </a:extLst>
            </p:cNvPr>
            <p:cNvSpPr>
              <a:spLocks noChangeArrowheads="1"/>
            </p:cNvSpPr>
            <p:nvPr/>
          </p:nvSpPr>
          <p:spPr bwMode="auto">
            <a:xfrm>
              <a:off x="3552" y="20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todas las filas para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1" name="Rectangle 101">
              <a:extLst>
                <a:ext uri="{FF2B5EF4-FFF2-40B4-BE49-F238E27FC236}">
                  <a16:creationId xmlns:a16="http://schemas.microsoft.com/office/drawing/2014/main" id="{36122043-34A8-4FE6-8868-ADFB0CC4D7E3}"/>
                </a:ext>
              </a:extLst>
            </p:cNvPr>
            <p:cNvSpPr>
              <a:spLocks noChangeArrowheads="1"/>
            </p:cNvSpPr>
            <p:nvPr/>
          </p:nvSpPr>
          <p:spPr bwMode="auto">
            <a:xfrm>
              <a:off x="3552" y="22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1</a:t>
              </a:r>
              <a:endParaRPr lang="en-US" altLang="en-US" sz="1600" b="1">
                <a:latin typeface="Arial Narrow" panose="020B0606020202030204" pitchFamily="34" charset="0"/>
              </a:endParaRPr>
            </a:p>
          </p:txBody>
        </p:sp>
        <p:sp>
          <p:nvSpPr>
            <p:cNvPr id="25702" name="Rectangle 102">
              <a:extLst>
                <a:ext uri="{FF2B5EF4-FFF2-40B4-BE49-F238E27FC236}">
                  <a16:creationId xmlns:a16="http://schemas.microsoft.com/office/drawing/2014/main" id="{E58B2875-8306-479F-A038-39A0DB51A449}"/>
                </a:ext>
              </a:extLst>
            </p:cNvPr>
            <p:cNvSpPr>
              <a:spLocks noChangeArrowheads="1"/>
            </p:cNvSpPr>
            <p:nvPr/>
          </p:nvSpPr>
          <p:spPr bwMode="auto">
            <a:xfrm>
              <a:off x="3552" y="24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1</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3" name="Rectangle 103">
              <a:extLst>
                <a:ext uri="{FF2B5EF4-FFF2-40B4-BE49-F238E27FC236}">
                  <a16:creationId xmlns:a16="http://schemas.microsoft.com/office/drawing/2014/main" id="{ED0AA71A-05B9-4A01-B4DC-E360768B8E63}"/>
                </a:ext>
              </a:extLst>
            </p:cNvPr>
            <p:cNvSpPr>
              <a:spLocks noChangeArrowheads="1"/>
            </p:cNvSpPr>
            <p:nvPr/>
          </p:nvSpPr>
          <p:spPr bwMode="auto">
            <a:xfrm>
              <a:off x="3552" y="2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1</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4" name="Rectangle 104">
              <a:extLst>
                <a:ext uri="{FF2B5EF4-FFF2-40B4-BE49-F238E27FC236}">
                  <a16:creationId xmlns:a16="http://schemas.microsoft.com/office/drawing/2014/main" id="{4DC6C30B-E11B-472B-8A4F-2C493A4DD9B2}"/>
                </a:ext>
              </a:extLst>
            </p:cNvPr>
            <p:cNvSpPr>
              <a:spLocks noChangeArrowheads="1"/>
            </p:cNvSpPr>
            <p:nvPr/>
          </p:nvSpPr>
          <p:spPr bwMode="auto">
            <a:xfrm>
              <a:off x="3552" y="2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2</a:t>
              </a:r>
              <a:endParaRPr lang="en-US" altLang="en-US" sz="1600" b="1">
                <a:latin typeface="Arial Narrow" panose="020B0606020202030204" pitchFamily="34" charset="0"/>
              </a:endParaRPr>
            </a:p>
          </p:txBody>
        </p:sp>
        <p:sp>
          <p:nvSpPr>
            <p:cNvPr id="25705" name="Rectangle 105">
              <a:extLst>
                <a:ext uri="{FF2B5EF4-FFF2-40B4-BE49-F238E27FC236}">
                  <a16:creationId xmlns:a16="http://schemas.microsoft.com/office/drawing/2014/main" id="{CDDA2C0E-2906-4A21-BF7C-D577D81CD11C}"/>
                </a:ext>
              </a:extLst>
            </p:cNvPr>
            <p:cNvSpPr>
              <a:spLocks noChangeArrowheads="1"/>
            </p:cNvSpPr>
            <p:nvPr/>
          </p:nvSpPr>
          <p:spPr bwMode="auto">
            <a:xfrm>
              <a:off x="3552" y="30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2</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6" name="Rectangle 106">
              <a:extLst>
                <a:ext uri="{FF2B5EF4-FFF2-40B4-BE49-F238E27FC236}">
                  <a16:creationId xmlns:a16="http://schemas.microsoft.com/office/drawing/2014/main" id="{BCCF416A-83F8-4A53-AFDE-CE7ED7BEB747}"/>
                </a:ext>
              </a:extLst>
            </p:cNvPr>
            <p:cNvSpPr>
              <a:spLocks noChangeArrowheads="1"/>
            </p:cNvSpPr>
            <p:nvPr/>
          </p:nvSpPr>
          <p:spPr bwMode="auto">
            <a:xfrm>
              <a:off x="3552" y="32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2</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8" name="Rectangle 108">
              <a:extLst>
                <a:ext uri="{FF2B5EF4-FFF2-40B4-BE49-F238E27FC236}">
                  <a16:creationId xmlns:a16="http://schemas.microsoft.com/office/drawing/2014/main" id="{6089AE8E-9920-451D-8A58-6F4042A0C223}"/>
                </a:ext>
              </a:extLst>
            </p:cNvPr>
            <p:cNvSpPr>
              <a:spLocks noChangeArrowheads="1"/>
            </p:cNvSpPr>
            <p:nvPr/>
          </p:nvSpPr>
          <p:spPr bwMode="auto">
            <a:xfrm>
              <a:off x="3552" y="34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3</a:t>
              </a:r>
              <a:endParaRPr lang="en-US" altLang="en-US" sz="1600" b="1">
                <a:latin typeface="Arial Narrow" panose="020B0606020202030204" pitchFamily="34" charset="0"/>
              </a:endParaRPr>
            </a:p>
          </p:txBody>
        </p:sp>
        <p:sp>
          <p:nvSpPr>
            <p:cNvPr id="25709" name="Rectangle 109">
              <a:extLst>
                <a:ext uri="{FF2B5EF4-FFF2-40B4-BE49-F238E27FC236}">
                  <a16:creationId xmlns:a16="http://schemas.microsoft.com/office/drawing/2014/main" id="{3DED60C7-0D39-4495-8844-946F3DE10700}"/>
                </a:ext>
              </a:extLst>
            </p:cNvPr>
            <p:cNvSpPr>
              <a:spLocks noChangeArrowheads="1"/>
            </p:cNvSpPr>
            <p:nvPr/>
          </p:nvSpPr>
          <p:spPr bwMode="auto">
            <a:xfrm>
              <a:off x="3552" y="3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3</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10" name="Rectangle 110">
              <a:extLst>
                <a:ext uri="{FF2B5EF4-FFF2-40B4-BE49-F238E27FC236}">
                  <a16:creationId xmlns:a16="http://schemas.microsoft.com/office/drawing/2014/main" id="{03DB7989-C099-4E64-BAB4-23D9D52777C5}"/>
                </a:ext>
              </a:extLst>
            </p:cNvPr>
            <p:cNvSpPr>
              <a:spLocks noChangeArrowheads="1"/>
            </p:cNvSpPr>
            <p:nvPr/>
          </p:nvSpPr>
          <p:spPr bwMode="auto">
            <a:xfrm>
              <a:off x="3552" y="3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3</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grpSp>
      <p:sp>
        <p:nvSpPr>
          <p:cNvPr id="25664" name="Rectangle 64">
            <a:extLst>
              <a:ext uri="{FF2B5EF4-FFF2-40B4-BE49-F238E27FC236}">
                <a16:creationId xmlns:a16="http://schemas.microsoft.com/office/drawing/2014/main" id="{52F95E30-BD5A-4E7C-A55A-665CC6473C48}"/>
              </a:ext>
            </a:extLst>
          </p:cNvPr>
          <p:cNvSpPr>
            <a:spLocks noChangeArrowheads="1"/>
          </p:cNvSpPr>
          <p:nvPr/>
        </p:nvSpPr>
        <p:spPr bwMode="auto">
          <a:xfrm>
            <a:off x="2051050" y="2301875"/>
            <a:ext cx="1077913"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5" name="Rectangle 65">
            <a:extLst>
              <a:ext uri="{FF2B5EF4-FFF2-40B4-BE49-F238E27FC236}">
                <a16:creationId xmlns:a16="http://schemas.microsoft.com/office/drawing/2014/main" id="{D3ACE932-F971-415D-BC0F-6953DDE33A06}"/>
              </a:ext>
            </a:extLst>
          </p:cNvPr>
          <p:cNvSpPr>
            <a:spLocks noChangeArrowheads="1"/>
          </p:cNvSpPr>
          <p:nvPr/>
        </p:nvSpPr>
        <p:spPr bwMode="auto">
          <a:xfrm>
            <a:off x="3128963" y="2301875"/>
            <a:ext cx="823912"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err="1">
                <a:solidFill>
                  <a:srgbClr val="FFFFFF"/>
                </a:solidFill>
                <a:effectLst>
                  <a:outerShdw blurRad="38100" dist="38100" dir="2700000" algn="tl">
                    <a:srgbClr val="000000"/>
                  </a:outerShdw>
                </a:effectLst>
                <a:latin typeface="Arial" panose="020B0604020202020204" pitchFamily="34" charset="0"/>
              </a:rPr>
              <a:t>orderid</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6" name="Rectangle 66">
            <a:extLst>
              <a:ext uri="{FF2B5EF4-FFF2-40B4-BE49-F238E27FC236}">
                <a16:creationId xmlns:a16="http://schemas.microsoft.com/office/drawing/2014/main" id="{165B0161-5FCA-4811-8D7E-98D6108CCBF7}"/>
              </a:ext>
            </a:extLst>
          </p:cNvPr>
          <p:cNvSpPr>
            <a:spLocks noChangeArrowheads="1"/>
          </p:cNvSpPr>
          <p:nvPr/>
        </p:nvSpPr>
        <p:spPr bwMode="auto">
          <a:xfrm>
            <a:off x="3952875" y="2301875"/>
            <a:ext cx="1457325"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7" name="Rectangle 67">
            <a:extLst>
              <a:ext uri="{FF2B5EF4-FFF2-40B4-BE49-F238E27FC236}">
                <a16:creationId xmlns:a16="http://schemas.microsoft.com/office/drawing/2014/main" id="{D18D7155-73D1-487E-B1A8-995410E70EA0}"/>
              </a:ext>
            </a:extLst>
          </p:cNvPr>
          <p:cNvSpPr>
            <a:spLocks noChangeArrowheads="1"/>
          </p:cNvSpPr>
          <p:nvPr/>
        </p:nvSpPr>
        <p:spPr bwMode="auto">
          <a:xfrm>
            <a:off x="2051050" y="2616200"/>
            <a:ext cx="1077913"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68" name="Rectangle 68">
            <a:extLst>
              <a:ext uri="{FF2B5EF4-FFF2-40B4-BE49-F238E27FC236}">
                <a16:creationId xmlns:a16="http://schemas.microsoft.com/office/drawing/2014/main" id="{01BAE179-1429-4C1E-947E-36EFCA00DA7B}"/>
              </a:ext>
            </a:extLst>
          </p:cNvPr>
          <p:cNvSpPr>
            <a:spLocks noChangeArrowheads="1"/>
          </p:cNvSpPr>
          <p:nvPr/>
        </p:nvSpPr>
        <p:spPr bwMode="auto">
          <a:xfrm>
            <a:off x="3128963" y="2616200"/>
            <a:ext cx="823912"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69" name="Rectangle 69">
            <a:extLst>
              <a:ext uri="{FF2B5EF4-FFF2-40B4-BE49-F238E27FC236}">
                <a16:creationId xmlns:a16="http://schemas.microsoft.com/office/drawing/2014/main" id="{A92EE9B4-E572-4857-AC8F-53D857FB5AE0}"/>
              </a:ext>
            </a:extLst>
          </p:cNvPr>
          <p:cNvSpPr>
            <a:spLocks noChangeArrowheads="1"/>
          </p:cNvSpPr>
          <p:nvPr>
            <p:custDataLst>
              <p:tags r:id="rId4"/>
            </p:custDataLst>
          </p:nvPr>
        </p:nvSpPr>
        <p:spPr bwMode="auto">
          <a:xfrm>
            <a:off x="3952875" y="2616200"/>
            <a:ext cx="1457325"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sp>
        <p:nvSpPr>
          <p:cNvPr id="25670" name="Rectangle 70">
            <a:extLst>
              <a:ext uri="{FF2B5EF4-FFF2-40B4-BE49-F238E27FC236}">
                <a16:creationId xmlns:a16="http://schemas.microsoft.com/office/drawing/2014/main" id="{591C834E-F51A-4C32-A7FB-0DDFC426DD46}"/>
              </a:ext>
            </a:extLst>
          </p:cNvPr>
          <p:cNvSpPr>
            <a:spLocks noChangeArrowheads="1"/>
          </p:cNvSpPr>
          <p:nvPr/>
        </p:nvSpPr>
        <p:spPr bwMode="auto">
          <a:xfrm>
            <a:off x="2051050" y="2932113"/>
            <a:ext cx="1077913"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1" name="Rectangle 71">
            <a:extLst>
              <a:ext uri="{FF2B5EF4-FFF2-40B4-BE49-F238E27FC236}">
                <a16:creationId xmlns:a16="http://schemas.microsoft.com/office/drawing/2014/main" id="{07961191-6DB6-4CE2-9018-7CC90134E850}"/>
              </a:ext>
            </a:extLst>
          </p:cNvPr>
          <p:cNvSpPr>
            <a:spLocks noChangeArrowheads="1"/>
          </p:cNvSpPr>
          <p:nvPr>
            <p:custDataLst>
              <p:tags r:id="rId5"/>
            </p:custDataLst>
          </p:nvPr>
        </p:nvSpPr>
        <p:spPr bwMode="auto">
          <a:xfrm>
            <a:off x="3128963" y="2932113"/>
            <a:ext cx="823912"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72" name="Rectangle 72">
            <a:extLst>
              <a:ext uri="{FF2B5EF4-FFF2-40B4-BE49-F238E27FC236}">
                <a16:creationId xmlns:a16="http://schemas.microsoft.com/office/drawing/2014/main" id="{0E75EEC5-267C-4828-B725-E068EF1A2573}"/>
              </a:ext>
            </a:extLst>
          </p:cNvPr>
          <p:cNvSpPr>
            <a:spLocks noChangeArrowheads="1"/>
          </p:cNvSpPr>
          <p:nvPr>
            <p:custDataLst>
              <p:tags r:id="rId6"/>
            </p:custDataLst>
          </p:nvPr>
        </p:nvSpPr>
        <p:spPr bwMode="auto">
          <a:xfrm>
            <a:off x="3952875" y="2932113"/>
            <a:ext cx="1457325"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5673" name="Rectangle 73">
            <a:extLst>
              <a:ext uri="{FF2B5EF4-FFF2-40B4-BE49-F238E27FC236}">
                <a16:creationId xmlns:a16="http://schemas.microsoft.com/office/drawing/2014/main" id="{B5A6C829-9B21-4622-A8E7-E3AB8DC4BA67}"/>
              </a:ext>
            </a:extLst>
          </p:cNvPr>
          <p:cNvSpPr>
            <a:spLocks noChangeArrowheads="1"/>
          </p:cNvSpPr>
          <p:nvPr/>
        </p:nvSpPr>
        <p:spPr bwMode="auto">
          <a:xfrm>
            <a:off x="2051050" y="3248025"/>
            <a:ext cx="1077913"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4" name="Rectangle 74">
            <a:extLst>
              <a:ext uri="{FF2B5EF4-FFF2-40B4-BE49-F238E27FC236}">
                <a16:creationId xmlns:a16="http://schemas.microsoft.com/office/drawing/2014/main" id="{38CD58AA-F660-44B8-BE9C-08F8ECD56ECB}"/>
              </a:ext>
            </a:extLst>
          </p:cNvPr>
          <p:cNvSpPr>
            <a:spLocks noChangeArrowheads="1"/>
          </p:cNvSpPr>
          <p:nvPr>
            <p:custDataLst>
              <p:tags r:id="rId7"/>
            </p:custDataLst>
          </p:nvPr>
        </p:nvSpPr>
        <p:spPr bwMode="auto">
          <a:xfrm>
            <a:off x="3128963" y="3248025"/>
            <a:ext cx="823912"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75" name="Rectangle 75">
            <a:extLst>
              <a:ext uri="{FF2B5EF4-FFF2-40B4-BE49-F238E27FC236}">
                <a16:creationId xmlns:a16="http://schemas.microsoft.com/office/drawing/2014/main" id="{06552790-BC4E-44DA-BCD5-3D4287F2279D}"/>
              </a:ext>
            </a:extLst>
          </p:cNvPr>
          <p:cNvSpPr>
            <a:spLocks noChangeArrowheads="1"/>
          </p:cNvSpPr>
          <p:nvPr>
            <p:custDataLst>
              <p:tags r:id="rId8"/>
            </p:custDataLst>
          </p:nvPr>
        </p:nvSpPr>
        <p:spPr bwMode="auto">
          <a:xfrm>
            <a:off x="3952875" y="3248025"/>
            <a:ext cx="1457325"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65</a:t>
            </a:r>
          </a:p>
        </p:txBody>
      </p:sp>
      <p:sp>
        <p:nvSpPr>
          <p:cNvPr id="25676" name="Rectangle 76">
            <a:extLst>
              <a:ext uri="{FF2B5EF4-FFF2-40B4-BE49-F238E27FC236}">
                <a16:creationId xmlns:a16="http://schemas.microsoft.com/office/drawing/2014/main" id="{0E4B07CE-A211-4AB9-BC84-A073A7EA05BE}"/>
              </a:ext>
            </a:extLst>
          </p:cNvPr>
          <p:cNvSpPr>
            <a:spLocks noChangeArrowheads="1"/>
          </p:cNvSpPr>
          <p:nvPr>
            <p:custDataLst>
              <p:tags r:id="rId9"/>
            </p:custDataLst>
          </p:nvPr>
        </p:nvSpPr>
        <p:spPr bwMode="auto">
          <a:xfrm>
            <a:off x="2051050" y="3563938"/>
            <a:ext cx="1077913"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77" name="Rectangle 77">
            <a:extLst>
              <a:ext uri="{FF2B5EF4-FFF2-40B4-BE49-F238E27FC236}">
                <a16:creationId xmlns:a16="http://schemas.microsoft.com/office/drawing/2014/main" id="{C39EBC47-F731-4476-BABF-92CBAF6B9321}"/>
              </a:ext>
            </a:extLst>
          </p:cNvPr>
          <p:cNvSpPr>
            <a:spLocks noChangeArrowheads="1"/>
          </p:cNvSpPr>
          <p:nvPr/>
        </p:nvSpPr>
        <p:spPr bwMode="auto">
          <a:xfrm>
            <a:off x="3128963" y="3563938"/>
            <a:ext cx="823912"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8" name="Rectangle 78">
            <a:extLst>
              <a:ext uri="{FF2B5EF4-FFF2-40B4-BE49-F238E27FC236}">
                <a16:creationId xmlns:a16="http://schemas.microsoft.com/office/drawing/2014/main" id="{D7474809-6E20-470C-BEEC-E657A6926440}"/>
              </a:ext>
            </a:extLst>
          </p:cNvPr>
          <p:cNvSpPr>
            <a:spLocks noChangeArrowheads="1"/>
          </p:cNvSpPr>
          <p:nvPr>
            <p:custDataLst>
              <p:tags r:id="rId10"/>
            </p:custDataLst>
          </p:nvPr>
        </p:nvSpPr>
        <p:spPr bwMode="auto">
          <a:xfrm>
            <a:off x="3952875" y="3563938"/>
            <a:ext cx="1457325"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5679" name="Rectangle 79">
            <a:extLst>
              <a:ext uri="{FF2B5EF4-FFF2-40B4-BE49-F238E27FC236}">
                <a16:creationId xmlns:a16="http://schemas.microsoft.com/office/drawing/2014/main" id="{4D8ACD57-1092-4592-B871-0FD7A9E115F2}"/>
              </a:ext>
            </a:extLst>
          </p:cNvPr>
          <p:cNvSpPr>
            <a:spLocks noChangeArrowheads="1"/>
          </p:cNvSpPr>
          <p:nvPr>
            <p:custDataLst>
              <p:tags r:id="rId11"/>
            </p:custDataLst>
          </p:nvPr>
        </p:nvSpPr>
        <p:spPr bwMode="auto">
          <a:xfrm>
            <a:off x="2051050" y="3878263"/>
            <a:ext cx="1077913"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0" name="Rectangle 80">
            <a:extLst>
              <a:ext uri="{FF2B5EF4-FFF2-40B4-BE49-F238E27FC236}">
                <a16:creationId xmlns:a16="http://schemas.microsoft.com/office/drawing/2014/main" id="{B8C652C2-61EF-41CC-B7F3-7E6CA3E80177}"/>
              </a:ext>
            </a:extLst>
          </p:cNvPr>
          <p:cNvSpPr>
            <a:spLocks noChangeArrowheads="1"/>
          </p:cNvSpPr>
          <p:nvPr>
            <p:custDataLst>
              <p:tags r:id="rId12"/>
            </p:custDataLst>
          </p:nvPr>
        </p:nvSpPr>
        <p:spPr bwMode="auto">
          <a:xfrm>
            <a:off x="3128963" y="3878263"/>
            <a:ext cx="823912"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1" name="Rectangle 81">
            <a:extLst>
              <a:ext uri="{FF2B5EF4-FFF2-40B4-BE49-F238E27FC236}">
                <a16:creationId xmlns:a16="http://schemas.microsoft.com/office/drawing/2014/main" id="{AAB775E7-6EF8-497B-85F9-F46D79769C54}"/>
              </a:ext>
            </a:extLst>
          </p:cNvPr>
          <p:cNvSpPr>
            <a:spLocks noChangeArrowheads="1"/>
          </p:cNvSpPr>
          <p:nvPr>
            <p:custDataLst>
              <p:tags r:id="rId13"/>
            </p:custDataLst>
          </p:nvPr>
        </p:nvSpPr>
        <p:spPr bwMode="auto">
          <a:xfrm>
            <a:off x="3952875" y="3878263"/>
            <a:ext cx="1457325"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5682" name="Rectangle 82">
            <a:extLst>
              <a:ext uri="{FF2B5EF4-FFF2-40B4-BE49-F238E27FC236}">
                <a16:creationId xmlns:a16="http://schemas.microsoft.com/office/drawing/2014/main" id="{F5188908-2ED7-463A-B76A-C8CDD4A984B9}"/>
              </a:ext>
            </a:extLst>
          </p:cNvPr>
          <p:cNvSpPr>
            <a:spLocks noChangeArrowheads="1"/>
          </p:cNvSpPr>
          <p:nvPr>
            <p:custDataLst>
              <p:tags r:id="rId14"/>
            </p:custDataLst>
          </p:nvPr>
        </p:nvSpPr>
        <p:spPr bwMode="auto">
          <a:xfrm>
            <a:off x="2051050" y="4194175"/>
            <a:ext cx="1077913"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3" name="Rectangle 83">
            <a:extLst>
              <a:ext uri="{FF2B5EF4-FFF2-40B4-BE49-F238E27FC236}">
                <a16:creationId xmlns:a16="http://schemas.microsoft.com/office/drawing/2014/main" id="{9480267B-DE8A-408D-8619-A99E7F9A3F64}"/>
              </a:ext>
            </a:extLst>
          </p:cNvPr>
          <p:cNvSpPr>
            <a:spLocks noChangeArrowheads="1"/>
          </p:cNvSpPr>
          <p:nvPr>
            <p:custDataLst>
              <p:tags r:id="rId15"/>
            </p:custDataLst>
          </p:nvPr>
        </p:nvSpPr>
        <p:spPr bwMode="auto">
          <a:xfrm>
            <a:off x="3128963" y="4194175"/>
            <a:ext cx="823912"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4" name="Rectangle 84">
            <a:extLst>
              <a:ext uri="{FF2B5EF4-FFF2-40B4-BE49-F238E27FC236}">
                <a16:creationId xmlns:a16="http://schemas.microsoft.com/office/drawing/2014/main" id="{260077B6-A502-4934-AA28-C26FDFA19DA3}"/>
              </a:ext>
            </a:extLst>
          </p:cNvPr>
          <p:cNvSpPr>
            <a:spLocks noChangeArrowheads="1"/>
          </p:cNvSpPr>
          <p:nvPr>
            <p:custDataLst>
              <p:tags r:id="rId16"/>
            </p:custDataLst>
          </p:nvPr>
        </p:nvSpPr>
        <p:spPr bwMode="auto">
          <a:xfrm>
            <a:off x="3952875" y="4194175"/>
            <a:ext cx="1457325"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5685" name="Rectangle 85">
            <a:extLst>
              <a:ext uri="{FF2B5EF4-FFF2-40B4-BE49-F238E27FC236}">
                <a16:creationId xmlns:a16="http://schemas.microsoft.com/office/drawing/2014/main" id="{8112D76B-C21D-4C7A-B219-2D26A95EA457}"/>
              </a:ext>
            </a:extLst>
          </p:cNvPr>
          <p:cNvSpPr>
            <a:spLocks noChangeArrowheads="1"/>
          </p:cNvSpPr>
          <p:nvPr>
            <p:custDataLst>
              <p:tags r:id="rId17"/>
            </p:custDataLst>
          </p:nvPr>
        </p:nvSpPr>
        <p:spPr bwMode="auto">
          <a:xfrm>
            <a:off x="2051050" y="4508500"/>
            <a:ext cx="1077913"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6" name="Rectangle 86">
            <a:extLst>
              <a:ext uri="{FF2B5EF4-FFF2-40B4-BE49-F238E27FC236}">
                <a16:creationId xmlns:a16="http://schemas.microsoft.com/office/drawing/2014/main" id="{0350B571-241E-4475-8F46-8D45A5F1BB9F}"/>
              </a:ext>
            </a:extLst>
          </p:cNvPr>
          <p:cNvSpPr>
            <a:spLocks noChangeArrowheads="1"/>
          </p:cNvSpPr>
          <p:nvPr/>
        </p:nvSpPr>
        <p:spPr bwMode="auto">
          <a:xfrm>
            <a:off x="3128963" y="4508500"/>
            <a:ext cx="823912"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87" name="Rectangle 87">
            <a:extLst>
              <a:ext uri="{FF2B5EF4-FFF2-40B4-BE49-F238E27FC236}">
                <a16:creationId xmlns:a16="http://schemas.microsoft.com/office/drawing/2014/main" id="{78C5B691-EAE2-4466-917D-5BE2BF1E1C4D}"/>
              </a:ext>
            </a:extLst>
          </p:cNvPr>
          <p:cNvSpPr>
            <a:spLocks noChangeArrowheads="1"/>
          </p:cNvSpPr>
          <p:nvPr>
            <p:custDataLst>
              <p:tags r:id="rId18"/>
            </p:custDataLst>
          </p:nvPr>
        </p:nvSpPr>
        <p:spPr bwMode="auto">
          <a:xfrm>
            <a:off x="3952875" y="4508500"/>
            <a:ext cx="1457325"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5688" name="Rectangle 88">
            <a:extLst>
              <a:ext uri="{FF2B5EF4-FFF2-40B4-BE49-F238E27FC236}">
                <a16:creationId xmlns:a16="http://schemas.microsoft.com/office/drawing/2014/main" id="{C36CC080-73CB-4214-A98E-D16A91689A63}"/>
              </a:ext>
            </a:extLst>
          </p:cNvPr>
          <p:cNvSpPr>
            <a:spLocks noChangeArrowheads="1"/>
          </p:cNvSpPr>
          <p:nvPr>
            <p:custDataLst>
              <p:tags r:id="rId19"/>
            </p:custDataLst>
          </p:nvPr>
        </p:nvSpPr>
        <p:spPr bwMode="auto">
          <a:xfrm>
            <a:off x="2051050" y="4824413"/>
            <a:ext cx="1077913"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9" name="Rectangle 89">
            <a:extLst>
              <a:ext uri="{FF2B5EF4-FFF2-40B4-BE49-F238E27FC236}">
                <a16:creationId xmlns:a16="http://schemas.microsoft.com/office/drawing/2014/main" id="{758C5403-45A8-4ED1-8DE0-99161C190820}"/>
              </a:ext>
            </a:extLst>
          </p:cNvPr>
          <p:cNvSpPr>
            <a:spLocks noChangeArrowheads="1"/>
          </p:cNvSpPr>
          <p:nvPr>
            <p:custDataLst>
              <p:tags r:id="rId20"/>
            </p:custDataLst>
          </p:nvPr>
        </p:nvSpPr>
        <p:spPr bwMode="auto">
          <a:xfrm>
            <a:off x="3128963" y="4824413"/>
            <a:ext cx="823912"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90" name="Rectangle 90">
            <a:extLst>
              <a:ext uri="{FF2B5EF4-FFF2-40B4-BE49-F238E27FC236}">
                <a16:creationId xmlns:a16="http://schemas.microsoft.com/office/drawing/2014/main" id="{CDD62DEF-9240-4E9F-86B0-E7EAE60B7E16}"/>
              </a:ext>
            </a:extLst>
          </p:cNvPr>
          <p:cNvSpPr>
            <a:spLocks noChangeArrowheads="1"/>
          </p:cNvSpPr>
          <p:nvPr>
            <p:custDataLst>
              <p:tags r:id="rId21"/>
            </p:custDataLst>
          </p:nvPr>
        </p:nvSpPr>
        <p:spPr bwMode="auto">
          <a:xfrm>
            <a:off x="3952875" y="4824413"/>
            <a:ext cx="1457325"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5691" name="Rectangle 91">
            <a:extLst>
              <a:ext uri="{FF2B5EF4-FFF2-40B4-BE49-F238E27FC236}">
                <a16:creationId xmlns:a16="http://schemas.microsoft.com/office/drawing/2014/main" id="{222B75E9-96F3-4416-AF8A-14F746392FE3}"/>
              </a:ext>
            </a:extLst>
          </p:cNvPr>
          <p:cNvSpPr>
            <a:spLocks noChangeArrowheads="1"/>
          </p:cNvSpPr>
          <p:nvPr>
            <p:custDataLst>
              <p:tags r:id="rId22"/>
            </p:custDataLst>
          </p:nvPr>
        </p:nvSpPr>
        <p:spPr bwMode="auto">
          <a:xfrm>
            <a:off x="2051050" y="5140325"/>
            <a:ext cx="1077913"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92" name="Rectangle 92">
            <a:extLst>
              <a:ext uri="{FF2B5EF4-FFF2-40B4-BE49-F238E27FC236}">
                <a16:creationId xmlns:a16="http://schemas.microsoft.com/office/drawing/2014/main" id="{C86B9B4D-B1D0-48C1-B97D-0A6B49DFE439}"/>
              </a:ext>
            </a:extLst>
          </p:cNvPr>
          <p:cNvSpPr>
            <a:spLocks noChangeArrowheads="1"/>
          </p:cNvSpPr>
          <p:nvPr>
            <p:custDataLst>
              <p:tags r:id="rId23"/>
            </p:custDataLst>
          </p:nvPr>
        </p:nvSpPr>
        <p:spPr bwMode="auto">
          <a:xfrm>
            <a:off x="3128963" y="5140325"/>
            <a:ext cx="823912"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93" name="Rectangle 93">
            <a:extLst>
              <a:ext uri="{FF2B5EF4-FFF2-40B4-BE49-F238E27FC236}">
                <a16:creationId xmlns:a16="http://schemas.microsoft.com/office/drawing/2014/main" id="{BAB26BF9-5DDE-4D00-A31D-F570B1BF9343}"/>
              </a:ext>
            </a:extLst>
          </p:cNvPr>
          <p:cNvSpPr>
            <a:spLocks noChangeArrowheads="1"/>
          </p:cNvSpPr>
          <p:nvPr>
            <p:custDataLst>
              <p:tags r:id="rId24"/>
            </p:custDataLst>
          </p:nvPr>
        </p:nvSpPr>
        <p:spPr bwMode="auto">
          <a:xfrm>
            <a:off x="3952875" y="5140325"/>
            <a:ext cx="1457325"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5694" name="Rectangle 94">
            <a:extLst>
              <a:ext uri="{FF2B5EF4-FFF2-40B4-BE49-F238E27FC236}">
                <a16:creationId xmlns:a16="http://schemas.microsoft.com/office/drawing/2014/main" id="{98ED3019-81CF-41FF-865B-ACF2D35B52CB}"/>
              </a:ext>
            </a:extLst>
          </p:cNvPr>
          <p:cNvSpPr>
            <a:spLocks noChangeArrowheads="1"/>
          </p:cNvSpPr>
          <p:nvPr>
            <p:custDataLst>
              <p:tags r:id="rId25"/>
            </p:custDataLst>
          </p:nvPr>
        </p:nvSpPr>
        <p:spPr bwMode="auto">
          <a:xfrm>
            <a:off x="2051050" y="5456238"/>
            <a:ext cx="1077913"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695" name="Rectangle 95">
            <a:extLst>
              <a:ext uri="{FF2B5EF4-FFF2-40B4-BE49-F238E27FC236}">
                <a16:creationId xmlns:a16="http://schemas.microsoft.com/office/drawing/2014/main" id="{F1BF8FB9-569C-4C9F-8EB4-E4F45C9E1DBD}"/>
              </a:ext>
            </a:extLst>
          </p:cNvPr>
          <p:cNvSpPr>
            <a:spLocks noChangeArrowheads="1"/>
          </p:cNvSpPr>
          <p:nvPr/>
        </p:nvSpPr>
        <p:spPr bwMode="auto">
          <a:xfrm>
            <a:off x="3128963" y="5456238"/>
            <a:ext cx="823912"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96" name="Rectangle 96">
            <a:extLst>
              <a:ext uri="{FF2B5EF4-FFF2-40B4-BE49-F238E27FC236}">
                <a16:creationId xmlns:a16="http://schemas.microsoft.com/office/drawing/2014/main" id="{03DC7AAF-6A10-41DC-82E9-81740B5706E5}"/>
              </a:ext>
            </a:extLst>
          </p:cNvPr>
          <p:cNvSpPr>
            <a:spLocks noChangeArrowheads="1"/>
          </p:cNvSpPr>
          <p:nvPr>
            <p:custDataLst>
              <p:tags r:id="rId26"/>
            </p:custDataLst>
          </p:nvPr>
        </p:nvSpPr>
        <p:spPr bwMode="auto">
          <a:xfrm>
            <a:off x="3952875" y="5456238"/>
            <a:ext cx="1457325"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5713" name="Rectangle 113">
            <a:extLst>
              <a:ext uri="{FF2B5EF4-FFF2-40B4-BE49-F238E27FC236}">
                <a16:creationId xmlns:a16="http://schemas.microsoft.com/office/drawing/2014/main" id="{29E36C44-C1CD-450D-9A43-7832CDF6E972}"/>
              </a:ext>
            </a:extLst>
          </p:cNvPr>
          <p:cNvSpPr>
            <a:spLocks noChangeArrowheads="1"/>
          </p:cNvSpPr>
          <p:nvPr>
            <p:custDataLst>
              <p:tags r:id="rId27"/>
            </p:custDataLst>
          </p:nvPr>
        </p:nvSpPr>
        <p:spPr bwMode="auto">
          <a:xfrm>
            <a:off x="2051050" y="5770563"/>
            <a:ext cx="1077913"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714" name="Rectangle 114">
            <a:extLst>
              <a:ext uri="{FF2B5EF4-FFF2-40B4-BE49-F238E27FC236}">
                <a16:creationId xmlns:a16="http://schemas.microsoft.com/office/drawing/2014/main" id="{1828A06A-E05E-4002-9B94-BD385D033B29}"/>
              </a:ext>
            </a:extLst>
          </p:cNvPr>
          <p:cNvSpPr>
            <a:spLocks noChangeArrowheads="1"/>
          </p:cNvSpPr>
          <p:nvPr>
            <p:custDataLst>
              <p:tags r:id="rId28"/>
            </p:custDataLst>
          </p:nvPr>
        </p:nvSpPr>
        <p:spPr bwMode="auto">
          <a:xfrm>
            <a:off x="3128963" y="5770563"/>
            <a:ext cx="823912"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715" name="Rectangle 115">
            <a:extLst>
              <a:ext uri="{FF2B5EF4-FFF2-40B4-BE49-F238E27FC236}">
                <a16:creationId xmlns:a16="http://schemas.microsoft.com/office/drawing/2014/main" id="{7E30C4EB-4976-44A3-8FE7-35768E01F927}"/>
              </a:ext>
            </a:extLst>
          </p:cNvPr>
          <p:cNvSpPr>
            <a:spLocks noChangeArrowheads="1"/>
          </p:cNvSpPr>
          <p:nvPr>
            <p:custDataLst>
              <p:tags r:id="rId29"/>
            </p:custDataLst>
          </p:nvPr>
        </p:nvSpPr>
        <p:spPr bwMode="auto">
          <a:xfrm>
            <a:off x="3952875" y="5770563"/>
            <a:ext cx="1457325"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5716" name="Rectangle 116">
            <a:extLst>
              <a:ext uri="{FF2B5EF4-FFF2-40B4-BE49-F238E27FC236}">
                <a16:creationId xmlns:a16="http://schemas.microsoft.com/office/drawing/2014/main" id="{0F34913A-2861-4C52-9D82-B75406227BF3}"/>
              </a:ext>
            </a:extLst>
          </p:cNvPr>
          <p:cNvSpPr>
            <a:spLocks noChangeArrowheads="1"/>
          </p:cNvSpPr>
          <p:nvPr>
            <p:custDataLst>
              <p:tags r:id="rId30"/>
            </p:custDataLst>
          </p:nvPr>
        </p:nvSpPr>
        <p:spPr bwMode="auto">
          <a:xfrm>
            <a:off x="2051050" y="6086475"/>
            <a:ext cx="1077913"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717" name="Rectangle 117">
            <a:extLst>
              <a:ext uri="{FF2B5EF4-FFF2-40B4-BE49-F238E27FC236}">
                <a16:creationId xmlns:a16="http://schemas.microsoft.com/office/drawing/2014/main" id="{C3011B99-9F96-4042-8C65-0CF7317EE8CB}"/>
              </a:ext>
            </a:extLst>
          </p:cNvPr>
          <p:cNvSpPr>
            <a:spLocks noChangeArrowheads="1"/>
          </p:cNvSpPr>
          <p:nvPr>
            <p:custDataLst>
              <p:tags r:id="rId31"/>
            </p:custDataLst>
          </p:nvPr>
        </p:nvSpPr>
        <p:spPr bwMode="auto">
          <a:xfrm>
            <a:off x="3128963" y="6086475"/>
            <a:ext cx="823912"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718" name="Rectangle 118">
            <a:extLst>
              <a:ext uri="{FF2B5EF4-FFF2-40B4-BE49-F238E27FC236}">
                <a16:creationId xmlns:a16="http://schemas.microsoft.com/office/drawing/2014/main" id="{0859C10C-B845-4C27-A1E8-64B52FE10A98}"/>
              </a:ext>
            </a:extLst>
          </p:cNvPr>
          <p:cNvSpPr>
            <a:spLocks noChangeArrowheads="1"/>
          </p:cNvSpPr>
          <p:nvPr>
            <p:custDataLst>
              <p:tags r:id="rId32"/>
            </p:custDataLst>
          </p:nvPr>
        </p:nvSpPr>
        <p:spPr bwMode="auto">
          <a:xfrm>
            <a:off x="3952875" y="6086475"/>
            <a:ext cx="1457325"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62"/>
                                        </p:tgtEl>
                                        <p:attrNameLst>
                                          <p:attrName>style.visibility</p:attrName>
                                        </p:attrNameLst>
                                      </p:cBhvr>
                                      <p:to>
                                        <p:strVal val="visible"/>
                                      </p:to>
                                    </p:set>
                                    <p:anim calcmode="lin" valueType="num">
                                      <p:cBhvr additive="base">
                                        <p:cTn id="7" dur="500" fill="hold"/>
                                        <p:tgtEl>
                                          <p:spTgt spid="25662"/>
                                        </p:tgtEl>
                                        <p:attrNameLst>
                                          <p:attrName>ppt_x</p:attrName>
                                        </p:attrNameLst>
                                      </p:cBhvr>
                                      <p:tavLst>
                                        <p:tav tm="0">
                                          <p:val>
                                            <p:strVal val="#ppt_x"/>
                                          </p:val>
                                        </p:tav>
                                        <p:tav tm="100000">
                                          <p:val>
                                            <p:strVal val="#ppt_x"/>
                                          </p:val>
                                        </p:tav>
                                      </p:tavLst>
                                    </p:anim>
                                    <p:anim calcmode="lin" valueType="num">
                                      <p:cBhvr additive="base">
                                        <p:cTn id="8" dur="500" fill="hold"/>
                                        <p:tgtEl>
                                          <p:spTgt spid="256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64"/>
                                        </p:tgtEl>
                                        <p:attrNameLst>
                                          <p:attrName>style.visibility</p:attrName>
                                        </p:attrNameLst>
                                      </p:cBhvr>
                                      <p:to>
                                        <p:strVal val="visible"/>
                                      </p:to>
                                    </p:set>
                                    <p:anim calcmode="lin" valueType="num">
                                      <p:cBhvr additive="base">
                                        <p:cTn id="13" dur="500" fill="hold"/>
                                        <p:tgtEl>
                                          <p:spTgt spid="25664"/>
                                        </p:tgtEl>
                                        <p:attrNameLst>
                                          <p:attrName>ppt_x</p:attrName>
                                        </p:attrNameLst>
                                      </p:cBhvr>
                                      <p:tavLst>
                                        <p:tav tm="0">
                                          <p:val>
                                            <p:strVal val="#ppt_x"/>
                                          </p:val>
                                        </p:tav>
                                        <p:tav tm="100000">
                                          <p:val>
                                            <p:strVal val="#ppt_x"/>
                                          </p:val>
                                        </p:tav>
                                      </p:tavLst>
                                    </p:anim>
                                    <p:anim calcmode="lin" valueType="num">
                                      <p:cBhvr additive="base">
                                        <p:cTn id="14" dur="500" fill="hold"/>
                                        <p:tgtEl>
                                          <p:spTgt spid="256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665"/>
                                        </p:tgtEl>
                                        <p:attrNameLst>
                                          <p:attrName>style.visibility</p:attrName>
                                        </p:attrNameLst>
                                      </p:cBhvr>
                                      <p:to>
                                        <p:strVal val="visible"/>
                                      </p:to>
                                    </p:set>
                                    <p:anim calcmode="lin" valueType="num">
                                      <p:cBhvr additive="base">
                                        <p:cTn id="17" dur="500" fill="hold"/>
                                        <p:tgtEl>
                                          <p:spTgt spid="25665"/>
                                        </p:tgtEl>
                                        <p:attrNameLst>
                                          <p:attrName>ppt_x</p:attrName>
                                        </p:attrNameLst>
                                      </p:cBhvr>
                                      <p:tavLst>
                                        <p:tav tm="0">
                                          <p:val>
                                            <p:strVal val="#ppt_x"/>
                                          </p:val>
                                        </p:tav>
                                        <p:tav tm="100000">
                                          <p:val>
                                            <p:strVal val="#ppt_x"/>
                                          </p:val>
                                        </p:tav>
                                      </p:tavLst>
                                    </p:anim>
                                    <p:anim calcmode="lin" valueType="num">
                                      <p:cBhvr additive="base">
                                        <p:cTn id="18" dur="500" fill="hold"/>
                                        <p:tgtEl>
                                          <p:spTgt spid="256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666"/>
                                        </p:tgtEl>
                                        <p:attrNameLst>
                                          <p:attrName>style.visibility</p:attrName>
                                        </p:attrNameLst>
                                      </p:cBhvr>
                                      <p:to>
                                        <p:strVal val="visible"/>
                                      </p:to>
                                    </p:set>
                                    <p:anim calcmode="lin" valueType="num">
                                      <p:cBhvr additive="base">
                                        <p:cTn id="21" dur="500" fill="hold"/>
                                        <p:tgtEl>
                                          <p:spTgt spid="25666"/>
                                        </p:tgtEl>
                                        <p:attrNameLst>
                                          <p:attrName>ppt_x</p:attrName>
                                        </p:attrNameLst>
                                      </p:cBhvr>
                                      <p:tavLst>
                                        <p:tav tm="0">
                                          <p:val>
                                            <p:strVal val="#ppt_x"/>
                                          </p:val>
                                        </p:tav>
                                        <p:tav tm="100000">
                                          <p:val>
                                            <p:strVal val="#ppt_x"/>
                                          </p:val>
                                        </p:tav>
                                      </p:tavLst>
                                    </p:anim>
                                    <p:anim calcmode="lin" valueType="num">
                                      <p:cBhvr additive="base">
                                        <p:cTn id="22" dur="500" fill="hold"/>
                                        <p:tgtEl>
                                          <p:spTgt spid="2566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667"/>
                                        </p:tgtEl>
                                        <p:attrNameLst>
                                          <p:attrName>style.visibility</p:attrName>
                                        </p:attrNameLst>
                                      </p:cBhvr>
                                      <p:to>
                                        <p:strVal val="visible"/>
                                      </p:to>
                                    </p:set>
                                    <p:anim calcmode="lin" valueType="num">
                                      <p:cBhvr additive="base">
                                        <p:cTn id="25" dur="500" fill="hold"/>
                                        <p:tgtEl>
                                          <p:spTgt spid="25667"/>
                                        </p:tgtEl>
                                        <p:attrNameLst>
                                          <p:attrName>ppt_x</p:attrName>
                                        </p:attrNameLst>
                                      </p:cBhvr>
                                      <p:tavLst>
                                        <p:tav tm="0">
                                          <p:val>
                                            <p:strVal val="#ppt_x"/>
                                          </p:val>
                                        </p:tav>
                                        <p:tav tm="100000">
                                          <p:val>
                                            <p:strVal val="#ppt_x"/>
                                          </p:val>
                                        </p:tav>
                                      </p:tavLst>
                                    </p:anim>
                                    <p:anim calcmode="lin" valueType="num">
                                      <p:cBhvr additive="base">
                                        <p:cTn id="26" dur="500" fill="hold"/>
                                        <p:tgtEl>
                                          <p:spTgt spid="2566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68"/>
                                        </p:tgtEl>
                                        <p:attrNameLst>
                                          <p:attrName>style.visibility</p:attrName>
                                        </p:attrNameLst>
                                      </p:cBhvr>
                                      <p:to>
                                        <p:strVal val="visible"/>
                                      </p:to>
                                    </p:set>
                                    <p:anim calcmode="lin" valueType="num">
                                      <p:cBhvr additive="base">
                                        <p:cTn id="29" dur="500" fill="hold"/>
                                        <p:tgtEl>
                                          <p:spTgt spid="25668"/>
                                        </p:tgtEl>
                                        <p:attrNameLst>
                                          <p:attrName>ppt_x</p:attrName>
                                        </p:attrNameLst>
                                      </p:cBhvr>
                                      <p:tavLst>
                                        <p:tav tm="0">
                                          <p:val>
                                            <p:strVal val="#ppt_x"/>
                                          </p:val>
                                        </p:tav>
                                        <p:tav tm="100000">
                                          <p:val>
                                            <p:strVal val="#ppt_x"/>
                                          </p:val>
                                        </p:tav>
                                      </p:tavLst>
                                    </p:anim>
                                    <p:anim calcmode="lin" valueType="num">
                                      <p:cBhvr additive="base">
                                        <p:cTn id="30" dur="500" fill="hold"/>
                                        <p:tgtEl>
                                          <p:spTgt spid="2566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669"/>
                                        </p:tgtEl>
                                        <p:attrNameLst>
                                          <p:attrName>style.visibility</p:attrName>
                                        </p:attrNameLst>
                                      </p:cBhvr>
                                      <p:to>
                                        <p:strVal val="visible"/>
                                      </p:to>
                                    </p:set>
                                    <p:anim calcmode="lin" valueType="num">
                                      <p:cBhvr additive="base">
                                        <p:cTn id="33" dur="500" fill="hold"/>
                                        <p:tgtEl>
                                          <p:spTgt spid="25669"/>
                                        </p:tgtEl>
                                        <p:attrNameLst>
                                          <p:attrName>ppt_x</p:attrName>
                                        </p:attrNameLst>
                                      </p:cBhvr>
                                      <p:tavLst>
                                        <p:tav tm="0">
                                          <p:val>
                                            <p:strVal val="#ppt_x"/>
                                          </p:val>
                                        </p:tav>
                                        <p:tav tm="100000">
                                          <p:val>
                                            <p:strVal val="#ppt_x"/>
                                          </p:val>
                                        </p:tav>
                                      </p:tavLst>
                                    </p:anim>
                                    <p:anim calcmode="lin" valueType="num">
                                      <p:cBhvr additive="base">
                                        <p:cTn id="34" dur="500" fill="hold"/>
                                        <p:tgtEl>
                                          <p:spTgt spid="256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670"/>
                                        </p:tgtEl>
                                        <p:attrNameLst>
                                          <p:attrName>style.visibility</p:attrName>
                                        </p:attrNameLst>
                                      </p:cBhvr>
                                      <p:to>
                                        <p:strVal val="visible"/>
                                      </p:to>
                                    </p:set>
                                    <p:anim calcmode="lin" valueType="num">
                                      <p:cBhvr additive="base">
                                        <p:cTn id="37" dur="500" fill="hold"/>
                                        <p:tgtEl>
                                          <p:spTgt spid="25670"/>
                                        </p:tgtEl>
                                        <p:attrNameLst>
                                          <p:attrName>ppt_x</p:attrName>
                                        </p:attrNameLst>
                                      </p:cBhvr>
                                      <p:tavLst>
                                        <p:tav tm="0">
                                          <p:val>
                                            <p:strVal val="#ppt_x"/>
                                          </p:val>
                                        </p:tav>
                                        <p:tav tm="100000">
                                          <p:val>
                                            <p:strVal val="#ppt_x"/>
                                          </p:val>
                                        </p:tav>
                                      </p:tavLst>
                                    </p:anim>
                                    <p:anim calcmode="lin" valueType="num">
                                      <p:cBhvr additive="base">
                                        <p:cTn id="38" dur="500" fill="hold"/>
                                        <p:tgtEl>
                                          <p:spTgt spid="2567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671"/>
                                        </p:tgtEl>
                                        <p:attrNameLst>
                                          <p:attrName>style.visibility</p:attrName>
                                        </p:attrNameLst>
                                      </p:cBhvr>
                                      <p:to>
                                        <p:strVal val="visible"/>
                                      </p:to>
                                    </p:set>
                                    <p:anim calcmode="lin" valueType="num">
                                      <p:cBhvr additive="base">
                                        <p:cTn id="41" dur="500" fill="hold"/>
                                        <p:tgtEl>
                                          <p:spTgt spid="25671"/>
                                        </p:tgtEl>
                                        <p:attrNameLst>
                                          <p:attrName>ppt_x</p:attrName>
                                        </p:attrNameLst>
                                      </p:cBhvr>
                                      <p:tavLst>
                                        <p:tav tm="0">
                                          <p:val>
                                            <p:strVal val="#ppt_x"/>
                                          </p:val>
                                        </p:tav>
                                        <p:tav tm="100000">
                                          <p:val>
                                            <p:strVal val="#ppt_x"/>
                                          </p:val>
                                        </p:tav>
                                      </p:tavLst>
                                    </p:anim>
                                    <p:anim calcmode="lin" valueType="num">
                                      <p:cBhvr additive="base">
                                        <p:cTn id="42" dur="500" fill="hold"/>
                                        <p:tgtEl>
                                          <p:spTgt spid="2567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672"/>
                                        </p:tgtEl>
                                        <p:attrNameLst>
                                          <p:attrName>style.visibility</p:attrName>
                                        </p:attrNameLst>
                                      </p:cBhvr>
                                      <p:to>
                                        <p:strVal val="visible"/>
                                      </p:to>
                                    </p:set>
                                    <p:anim calcmode="lin" valueType="num">
                                      <p:cBhvr additive="base">
                                        <p:cTn id="45" dur="500" fill="hold"/>
                                        <p:tgtEl>
                                          <p:spTgt spid="25672"/>
                                        </p:tgtEl>
                                        <p:attrNameLst>
                                          <p:attrName>ppt_x</p:attrName>
                                        </p:attrNameLst>
                                      </p:cBhvr>
                                      <p:tavLst>
                                        <p:tav tm="0">
                                          <p:val>
                                            <p:strVal val="#ppt_x"/>
                                          </p:val>
                                        </p:tav>
                                        <p:tav tm="100000">
                                          <p:val>
                                            <p:strVal val="#ppt_x"/>
                                          </p:val>
                                        </p:tav>
                                      </p:tavLst>
                                    </p:anim>
                                    <p:anim calcmode="lin" valueType="num">
                                      <p:cBhvr additive="base">
                                        <p:cTn id="46" dur="500" fill="hold"/>
                                        <p:tgtEl>
                                          <p:spTgt spid="2567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673"/>
                                        </p:tgtEl>
                                        <p:attrNameLst>
                                          <p:attrName>style.visibility</p:attrName>
                                        </p:attrNameLst>
                                      </p:cBhvr>
                                      <p:to>
                                        <p:strVal val="visible"/>
                                      </p:to>
                                    </p:set>
                                    <p:anim calcmode="lin" valueType="num">
                                      <p:cBhvr additive="base">
                                        <p:cTn id="49" dur="500" fill="hold"/>
                                        <p:tgtEl>
                                          <p:spTgt spid="25673"/>
                                        </p:tgtEl>
                                        <p:attrNameLst>
                                          <p:attrName>ppt_x</p:attrName>
                                        </p:attrNameLst>
                                      </p:cBhvr>
                                      <p:tavLst>
                                        <p:tav tm="0">
                                          <p:val>
                                            <p:strVal val="#ppt_x"/>
                                          </p:val>
                                        </p:tav>
                                        <p:tav tm="100000">
                                          <p:val>
                                            <p:strVal val="#ppt_x"/>
                                          </p:val>
                                        </p:tav>
                                      </p:tavLst>
                                    </p:anim>
                                    <p:anim calcmode="lin" valueType="num">
                                      <p:cBhvr additive="base">
                                        <p:cTn id="50" dur="500" fill="hold"/>
                                        <p:tgtEl>
                                          <p:spTgt spid="2567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674"/>
                                        </p:tgtEl>
                                        <p:attrNameLst>
                                          <p:attrName>style.visibility</p:attrName>
                                        </p:attrNameLst>
                                      </p:cBhvr>
                                      <p:to>
                                        <p:strVal val="visible"/>
                                      </p:to>
                                    </p:set>
                                    <p:anim calcmode="lin" valueType="num">
                                      <p:cBhvr additive="base">
                                        <p:cTn id="53" dur="500" fill="hold"/>
                                        <p:tgtEl>
                                          <p:spTgt spid="25674"/>
                                        </p:tgtEl>
                                        <p:attrNameLst>
                                          <p:attrName>ppt_x</p:attrName>
                                        </p:attrNameLst>
                                      </p:cBhvr>
                                      <p:tavLst>
                                        <p:tav tm="0">
                                          <p:val>
                                            <p:strVal val="#ppt_x"/>
                                          </p:val>
                                        </p:tav>
                                        <p:tav tm="100000">
                                          <p:val>
                                            <p:strVal val="#ppt_x"/>
                                          </p:val>
                                        </p:tav>
                                      </p:tavLst>
                                    </p:anim>
                                    <p:anim calcmode="lin" valueType="num">
                                      <p:cBhvr additive="base">
                                        <p:cTn id="54" dur="500" fill="hold"/>
                                        <p:tgtEl>
                                          <p:spTgt spid="2567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675"/>
                                        </p:tgtEl>
                                        <p:attrNameLst>
                                          <p:attrName>style.visibility</p:attrName>
                                        </p:attrNameLst>
                                      </p:cBhvr>
                                      <p:to>
                                        <p:strVal val="visible"/>
                                      </p:to>
                                    </p:set>
                                    <p:anim calcmode="lin" valueType="num">
                                      <p:cBhvr additive="base">
                                        <p:cTn id="57" dur="500" fill="hold"/>
                                        <p:tgtEl>
                                          <p:spTgt spid="25675"/>
                                        </p:tgtEl>
                                        <p:attrNameLst>
                                          <p:attrName>ppt_x</p:attrName>
                                        </p:attrNameLst>
                                      </p:cBhvr>
                                      <p:tavLst>
                                        <p:tav tm="0">
                                          <p:val>
                                            <p:strVal val="#ppt_x"/>
                                          </p:val>
                                        </p:tav>
                                        <p:tav tm="100000">
                                          <p:val>
                                            <p:strVal val="#ppt_x"/>
                                          </p:val>
                                        </p:tav>
                                      </p:tavLst>
                                    </p:anim>
                                    <p:anim calcmode="lin" valueType="num">
                                      <p:cBhvr additive="base">
                                        <p:cTn id="58" dur="500" fill="hold"/>
                                        <p:tgtEl>
                                          <p:spTgt spid="2567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676"/>
                                        </p:tgtEl>
                                        <p:attrNameLst>
                                          <p:attrName>style.visibility</p:attrName>
                                        </p:attrNameLst>
                                      </p:cBhvr>
                                      <p:to>
                                        <p:strVal val="visible"/>
                                      </p:to>
                                    </p:set>
                                    <p:anim calcmode="lin" valueType="num">
                                      <p:cBhvr additive="base">
                                        <p:cTn id="61" dur="500" fill="hold"/>
                                        <p:tgtEl>
                                          <p:spTgt spid="25676"/>
                                        </p:tgtEl>
                                        <p:attrNameLst>
                                          <p:attrName>ppt_x</p:attrName>
                                        </p:attrNameLst>
                                      </p:cBhvr>
                                      <p:tavLst>
                                        <p:tav tm="0">
                                          <p:val>
                                            <p:strVal val="#ppt_x"/>
                                          </p:val>
                                        </p:tav>
                                        <p:tav tm="100000">
                                          <p:val>
                                            <p:strVal val="#ppt_x"/>
                                          </p:val>
                                        </p:tav>
                                      </p:tavLst>
                                    </p:anim>
                                    <p:anim calcmode="lin" valueType="num">
                                      <p:cBhvr additive="base">
                                        <p:cTn id="62" dur="500" fill="hold"/>
                                        <p:tgtEl>
                                          <p:spTgt spid="256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677"/>
                                        </p:tgtEl>
                                        <p:attrNameLst>
                                          <p:attrName>style.visibility</p:attrName>
                                        </p:attrNameLst>
                                      </p:cBhvr>
                                      <p:to>
                                        <p:strVal val="visible"/>
                                      </p:to>
                                    </p:set>
                                    <p:anim calcmode="lin" valueType="num">
                                      <p:cBhvr additive="base">
                                        <p:cTn id="65" dur="500" fill="hold"/>
                                        <p:tgtEl>
                                          <p:spTgt spid="25677"/>
                                        </p:tgtEl>
                                        <p:attrNameLst>
                                          <p:attrName>ppt_x</p:attrName>
                                        </p:attrNameLst>
                                      </p:cBhvr>
                                      <p:tavLst>
                                        <p:tav tm="0">
                                          <p:val>
                                            <p:strVal val="#ppt_x"/>
                                          </p:val>
                                        </p:tav>
                                        <p:tav tm="100000">
                                          <p:val>
                                            <p:strVal val="#ppt_x"/>
                                          </p:val>
                                        </p:tav>
                                      </p:tavLst>
                                    </p:anim>
                                    <p:anim calcmode="lin" valueType="num">
                                      <p:cBhvr additive="base">
                                        <p:cTn id="66" dur="500" fill="hold"/>
                                        <p:tgtEl>
                                          <p:spTgt spid="2567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5678"/>
                                        </p:tgtEl>
                                        <p:attrNameLst>
                                          <p:attrName>style.visibility</p:attrName>
                                        </p:attrNameLst>
                                      </p:cBhvr>
                                      <p:to>
                                        <p:strVal val="visible"/>
                                      </p:to>
                                    </p:set>
                                    <p:anim calcmode="lin" valueType="num">
                                      <p:cBhvr additive="base">
                                        <p:cTn id="69" dur="500" fill="hold"/>
                                        <p:tgtEl>
                                          <p:spTgt spid="25678"/>
                                        </p:tgtEl>
                                        <p:attrNameLst>
                                          <p:attrName>ppt_x</p:attrName>
                                        </p:attrNameLst>
                                      </p:cBhvr>
                                      <p:tavLst>
                                        <p:tav tm="0">
                                          <p:val>
                                            <p:strVal val="#ppt_x"/>
                                          </p:val>
                                        </p:tav>
                                        <p:tav tm="100000">
                                          <p:val>
                                            <p:strVal val="#ppt_x"/>
                                          </p:val>
                                        </p:tav>
                                      </p:tavLst>
                                    </p:anim>
                                    <p:anim calcmode="lin" valueType="num">
                                      <p:cBhvr additive="base">
                                        <p:cTn id="70" dur="500" fill="hold"/>
                                        <p:tgtEl>
                                          <p:spTgt spid="2567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5679"/>
                                        </p:tgtEl>
                                        <p:attrNameLst>
                                          <p:attrName>style.visibility</p:attrName>
                                        </p:attrNameLst>
                                      </p:cBhvr>
                                      <p:to>
                                        <p:strVal val="visible"/>
                                      </p:to>
                                    </p:set>
                                    <p:anim calcmode="lin" valueType="num">
                                      <p:cBhvr additive="base">
                                        <p:cTn id="73" dur="500" fill="hold"/>
                                        <p:tgtEl>
                                          <p:spTgt spid="25679"/>
                                        </p:tgtEl>
                                        <p:attrNameLst>
                                          <p:attrName>ppt_x</p:attrName>
                                        </p:attrNameLst>
                                      </p:cBhvr>
                                      <p:tavLst>
                                        <p:tav tm="0">
                                          <p:val>
                                            <p:strVal val="#ppt_x"/>
                                          </p:val>
                                        </p:tav>
                                        <p:tav tm="100000">
                                          <p:val>
                                            <p:strVal val="#ppt_x"/>
                                          </p:val>
                                        </p:tav>
                                      </p:tavLst>
                                    </p:anim>
                                    <p:anim calcmode="lin" valueType="num">
                                      <p:cBhvr additive="base">
                                        <p:cTn id="74" dur="500" fill="hold"/>
                                        <p:tgtEl>
                                          <p:spTgt spid="2567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680"/>
                                        </p:tgtEl>
                                        <p:attrNameLst>
                                          <p:attrName>style.visibility</p:attrName>
                                        </p:attrNameLst>
                                      </p:cBhvr>
                                      <p:to>
                                        <p:strVal val="visible"/>
                                      </p:to>
                                    </p:set>
                                    <p:anim calcmode="lin" valueType="num">
                                      <p:cBhvr additive="base">
                                        <p:cTn id="77" dur="500" fill="hold"/>
                                        <p:tgtEl>
                                          <p:spTgt spid="25680"/>
                                        </p:tgtEl>
                                        <p:attrNameLst>
                                          <p:attrName>ppt_x</p:attrName>
                                        </p:attrNameLst>
                                      </p:cBhvr>
                                      <p:tavLst>
                                        <p:tav tm="0">
                                          <p:val>
                                            <p:strVal val="#ppt_x"/>
                                          </p:val>
                                        </p:tav>
                                        <p:tav tm="100000">
                                          <p:val>
                                            <p:strVal val="#ppt_x"/>
                                          </p:val>
                                        </p:tav>
                                      </p:tavLst>
                                    </p:anim>
                                    <p:anim calcmode="lin" valueType="num">
                                      <p:cBhvr additive="base">
                                        <p:cTn id="78" dur="500" fill="hold"/>
                                        <p:tgtEl>
                                          <p:spTgt spid="2568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681"/>
                                        </p:tgtEl>
                                        <p:attrNameLst>
                                          <p:attrName>style.visibility</p:attrName>
                                        </p:attrNameLst>
                                      </p:cBhvr>
                                      <p:to>
                                        <p:strVal val="visible"/>
                                      </p:to>
                                    </p:set>
                                    <p:anim calcmode="lin" valueType="num">
                                      <p:cBhvr additive="base">
                                        <p:cTn id="81" dur="500" fill="hold"/>
                                        <p:tgtEl>
                                          <p:spTgt spid="25681"/>
                                        </p:tgtEl>
                                        <p:attrNameLst>
                                          <p:attrName>ppt_x</p:attrName>
                                        </p:attrNameLst>
                                      </p:cBhvr>
                                      <p:tavLst>
                                        <p:tav tm="0">
                                          <p:val>
                                            <p:strVal val="#ppt_x"/>
                                          </p:val>
                                        </p:tav>
                                        <p:tav tm="100000">
                                          <p:val>
                                            <p:strVal val="#ppt_x"/>
                                          </p:val>
                                        </p:tav>
                                      </p:tavLst>
                                    </p:anim>
                                    <p:anim calcmode="lin" valueType="num">
                                      <p:cBhvr additive="base">
                                        <p:cTn id="82" dur="500" fill="hold"/>
                                        <p:tgtEl>
                                          <p:spTgt spid="256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682"/>
                                        </p:tgtEl>
                                        <p:attrNameLst>
                                          <p:attrName>style.visibility</p:attrName>
                                        </p:attrNameLst>
                                      </p:cBhvr>
                                      <p:to>
                                        <p:strVal val="visible"/>
                                      </p:to>
                                    </p:set>
                                    <p:anim calcmode="lin" valueType="num">
                                      <p:cBhvr additive="base">
                                        <p:cTn id="85" dur="500" fill="hold"/>
                                        <p:tgtEl>
                                          <p:spTgt spid="25682"/>
                                        </p:tgtEl>
                                        <p:attrNameLst>
                                          <p:attrName>ppt_x</p:attrName>
                                        </p:attrNameLst>
                                      </p:cBhvr>
                                      <p:tavLst>
                                        <p:tav tm="0">
                                          <p:val>
                                            <p:strVal val="#ppt_x"/>
                                          </p:val>
                                        </p:tav>
                                        <p:tav tm="100000">
                                          <p:val>
                                            <p:strVal val="#ppt_x"/>
                                          </p:val>
                                        </p:tav>
                                      </p:tavLst>
                                    </p:anim>
                                    <p:anim calcmode="lin" valueType="num">
                                      <p:cBhvr additive="base">
                                        <p:cTn id="86" dur="500" fill="hold"/>
                                        <p:tgtEl>
                                          <p:spTgt spid="256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683"/>
                                        </p:tgtEl>
                                        <p:attrNameLst>
                                          <p:attrName>style.visibility</p:attrName>
                                        </p:attrNameLst>
                                      </p:cBhvr>
                                      <p:to>
                                        <p:strVal val="visible"/>
                                      </p:to>
                                    </p:set>
                                    <p:anim calcmode="lin" valueType="num">
                                      <p:cBhvr additive="base">
                                        <p:cTn id="89" dur="500" fill="hold"/>
                                        <p:tgtEl>
                                          <p:spTgt spid="25683"/>
                                        </p:tgtEl>
                                        <p:attrNameLst>
                                          <p:attrName>ppt_x</p:attrName>
                                        </p:attrNameLst>
                                      </p:cBhvr>
                                      <p:tavLst>
                                        <p:tav tm="0">
                                          <p:val>
                                            <p:strVal val="#ppt_x"/>
                                          </p:val>
                                        </p:tav>
                                        <p:tav tm="100000">
                                          <p:val>
                                            <p:strVal val="#ppt_x"/>
                                          </p:val>
                                        </p:tav>
                                      </p:tavLst>
                                    </p:anim>
                                    <p:anim calcmode="lin" valueType="num">
                                      <p:cBhvr additive="base">
                                        <p:cTn id="90" dur="500" fill="hold"/>
                                        <p:tgtEl>
                                          <p:spTgt spid="2568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684"/>
                                        </p:tgtEl>
                                        <p:attrNameLst>
                                          <p:attrName>style.visibility</p:attrName>
                                        </p:attrNameLst>
                                      </p:cBhvr>
                                      <p:to>
                                        <p:strVal val="visible"/>
                                      </p:to>
                                    </p:set>
                                    <p:anim calcmode="lin" valueType="num">
                                      <p:cBhvr additive="base">
                                        <p:cTn id="93" dur="500" fill="hold"/>
                                        <p:tgtEl>
                                          <p:spTgt spid="25684"/>
                                        </p:tgtEl>
                                        <p:attrNameLst>
                                          <p:attrName>ppt_x</p:attrName>
                                        </p:attrNameLst>
                                      </p:cBhvr>
                                      <p:tavLst>
                                        <p:tav tm="0">
                                          <p:val>
                                            <p:strVal val="#ppt_x"/>
                                          </p:val>
                                        </p:tav>
                                        <p:tav tm="100000">
                                          <p:val>
                                            <p:strVal val="#ppt_x"/>
                                          </p:val>
                                        </p:tav>
                                      </p:tavLst>
                                    </p:anim>
                                    <p:anim calcmode="lin" valueType="num">
                                      <p:cBhvr additive="base">
                                        <p:cTn id="94" dur="500" fill="hold"/>
                                        <p:tgtEl>
                                          <p:spTgt spid="2568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685"/>
                                        </p:tgtEl>
                                        <p:attrNameLst>
                                          <p:attrName>style.visibility</p:attrName>
                                        </p:attrNameLst>
                                      </p:cBhvr>
                                      <p:to>
                                        <p:strVal val="visible"/>
                                      </p:to>
                                    </p:set>
                                    <p:anim calcmode="lin" valueType="num">
                                      <p:cBhvr additive="base">
                                        <p:cTn id="97" dur="500" fill="hold"/>
                                        <p:tgtEl>
                                          <p:spTgt spid="25685"/>
                                        </p:tgtEl>
                                        <p:attrNameLst>
                                          <p:attrName>ppt_x</p:attrName>
                                        </p:attrNameLst>
                                      </p:cBhvr>
                                      <p:tavLst>
                                        <p:tav tm="0">
                                          <p:val>
                                            <p:strVal val="#ppt_x"/>
                                          </p:val>
                                        </p:tav>
                                        <p:tav tm="100000">
                                          <p:val>
                                            <p:strVal val="#ppt_x"/>
                                          </p:val>
                                        </p:tav>
                                      </p:tavLst>
                                    </p:anim>
                                    <p:anim calcmode="lin" valueType="num">
                                      <p:cBhvr additive="base">
                                        <p:cTn id="98" dur="500" fill="hold"/>
                                        <p:tgtEl>
                                          <p:spTgt spid="2568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686"/>
                                        </p:tgtEl>
                                        <p:attrNameLst>
                                          <p:attrName>style.visibility</p:attrName>
                                        </p:attrNameLst>
                                      </p:cBhvr>
                                      <p:to>
                                        <p:strVal val="visible"/>
                                      </p:to>
                                    </p:set>
                                    <p:anim calcmode="lin" valueType="num">
                                      <p:cBhvr additive="base">
                                        <p:cTn id="101" dur="500" fill="hold"/>
                                        <p:tgtEl>
                                          <p:spTgt spid="25686"/>
                                        </p:tgtEl>
                                        <p:attrNameLst>
                                          <p:attrName>ppt_x</p:attrName>
                                        </p:attrNameLst>
                                      </p:cBhvr>
                                      <p:tavLst>
                                        <p:tav tm="0">
                                          <p:val>
                                            <p:strVal val="#ppt_x"/>
                                          </p:val>
                                        </p:tav>
                                        <p:tav tm="100000">
                                          <p:val>
                                            <p:strVal val="#ppt_x"/>
                                          </p:val>
                                        </p:tav>
                                      </p:tavLst>
                                    </p:anim>
                                    <p:anim calcmode="lin" valueType="num">
                                      <p:cBhvr additive="base">
                                        <p:cTn id="102" dur="500" fill="hold"/>
                                        <p:tgtEl>
                                          <p:spTgt spid="2568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5687"/>
                                        </p:tgtEl>
                                        <p:attrNameLst>
                                          <p:attrName>style.visibility</p:attrName>
                                        </p:attrNameLst>
                                      </p:cBhvr>
                                      <p:to>
                                        <p:strVal val="visible"/>
                                      </p:to>
                                    </p:set>
                                    <p:anim calcmode="lin" valueType="num">
                                      <p:cBhvr additive="base">
                                        <p:cTn id="105" dur="500" fill="hold"/>
                                        <p:tgtEl>
                                          <p:spTgt spid="25687"/>
                                        </p:tgtEl>
                                        <p:attrNameLst>
                                          <p:attrName>ppt_x</p:attrName>
                                        </p:attrNameLst>
                                      </p:cBhvr>
                                      <p:tavLst>
                                        <p:tav tm="0">
                                          <p:val>
                                            <p:strVal val="#ppt_x"/>
                                          </p:val>
                                        </p:tav>
                                        <p:tav tm="100000">
                                          <p:val>
                                            <p:strVal val="#ppt_x"/>
                                          </p:val>
                                        </p:tav>
                                      </p:tavLst>
                                    </p:anim>
                                    <p:anim calcmode="lin" valueType="num">
                                      <p:cBhvr additive="base">
                                        <p:cTn id="106" dur="500" fill="hold"/>
                                        <p:tgtEl>
                                          <p:spTgt spid="2568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5688"/>
                                        </p:tgtEl>
                                        <p:attrNameLst>
                                          <p:attrName>style.visibility</p:attrName>
                                        </p:attrNameLst>
                                      </p:cBhvr>
                                      <p:to>
                                        <p:strVal val="visible"/>
                                      </p:to>
                                    </p:set>
                                    <p:anim calcmode="lin" valueType="num">
                                      <p:cBhvr additive="base">
                                        <p:cTn id="109" dur="500" fill="hold"/>
                                        <p:tgtEl>
                                          <p:spTgt spid="25688"/>
                                        </p:tgtEl>
                                        <p:attrNameLst>
                                          <p:attrName>ppt_x</p:attrName>
                                        </p:attrNameLst>
                                      </p:cBhvr>
                                      <p:tavLst>
                                        <p:tav tm="0">
                                          <p:val>
                                            <p:strVal val="#ppt_x"/>
                                          </p:val>
                                        </p:tav>
                                        <p:tav tm="100000">
                                          <p:val>
                                            <p:strVal val="#ppt_x"/>
                                          </p:val>
                                        </p:tav>
                                      </p:tavLst>
                                    </p:anim>
                                    <p:anim calcmode="lin" valueType="num">
                                      <p:cBhvr additive="base">
                                        <p:cTn id="110" dur="500" fill="hold"/>
                                        <p:tgtEl>
                                          <p:spTgt spid="2568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5689"/>
                                        </p:tgtEl>
                                        <p:attrNameLst>
                                          <p:attrName>style.visibility</p:attrName>
                                        </p:attrNameLst>
                                      </p:cBhvr>
                                      <p:to>
                                        <p:strVal val="visible"/>
                                      </p:to>
                                    </p:set>
                                    <p:anim calcmode="lin" valueType="num">
                                      <p:cBhvr additive="base">
                                        <p:cTn id="113" dur="500" fill="hold"/>
                                        <p:tgtEl>
                                          <p:spTgt spid="25689"/>
                                        </p:tgtEl>
                                        <p:attrNameLst>
                                          <p:attrName>ppt_x</p:attrName>
                                        </p:attrNameLst>
                                      </p:cBhvr>
                                      <p:tavLst>
                                        <p:tav tm="0">
                                          <p:val>
                                            <p:strVal val="#ppt_x"/>
                                          </p:val>
                                        </p:tav>
                                        <p:tav tm="100000">
                                          <p:val>
                                            <p:strVal val="#ppt_x"/>
                                          </p:val>
                                        </p:tav>
                                      </p:tavLst>
                                    </p:anim>
                                    <p:anim calcmode="lin" valueType="num">
                                      <p:cBhvr additive="base">
                                        <p:cTn id="114" dur="500" fill="hold"/>
                                        <p:tgtEl>
                                          <p:spTgt spid="2568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690"/>
                                        </p:tgtEl>
                                        <p:attrNameLst>
                                          <p:attrName>style.visibility</p:attrName>
                                        </p:attrNameLst>
                                      </p:cBhvr>
                                      <p:to>
                                        <p:strVal val="visible"/>
                                      </p:to>
                                    </p:set>
                                    <p:anim calcmode="lin" valueType="num">
                                      <p:cBhvr additive="base">
                                        <p:cTn id="117" dur="500" fill="hold"/>
                                        <p:tgtEl>
                                          <p:spTgt spid="25690"/>
                                        </p:tgtEl>
                                        <p:attrNameLst>
                                          <p:attrName>ppt_x</p:attrName>
                                        </p:attrNameLst>
                                      </p:cBhvr>
                                      <p:tavLst>
                                        <p:tav tm="0">
                                          <p:val>
                                            <p:strVal val="#ppt_x"/>
                                          </p:val>
                                        </p:tav>
                                        <p:tav tm="100000">
                                          <p:val>
                                            <p:strVal val="#ppt_x"/>
                                          </p:val>
                                        </p:tav>
                                      </p:tavLst>
                                    </p:anim>
                                    <p:anim calcmode="lin" valueType="num">
                                      <p:cBhvr additive="base">
                                        <p:cTn id="118" dur="500" fill="hold"/>
                                        <p:tgtEl>
                                          <p:spTgt spid="2569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5691"/>
                                        </p:tgtEl>
                                        <p:attrNameLst>
                                          <p:attrName>style.visibility</p:attrName>
                                        </p:attrNameLst>
                                      </p:cBhvr>
                                      <p:to>
                                        <p:strVal val="visible"/>
                                      </p:to>
                                    </p:set>
                                    <p:anim calcmode="lin" valueType="num">
                                      <p:cBhvr additive="base">
                                        <p:cTn id="121" dur="500" fill="hold"/>
                                        <p:tgtEl>
                                          <p:spTgt spid="25691"/>
                                        </p:tgtEl>
                                        <p:attrNameLst>
                                          <p:attrName>ppt_x</p:attrName>
                                        </p:attrNameLst>
                                      </p:cBhvr>
                                      <p:tavLst>
                                        <p:tav tm="0">
                                          <p:val>
                                            <p:strVal val="#ppt_x"/>
                                          </p:val>
                                        </p:tav>
                                        <p:tav tm="100000">
                                          <p:val>
                                            <p:strVal val="#ppt_x"/>
                                          </p:val>
                                        </p:tav>
                                      </p:tavLst>
                                    </p:anim>
                                    <p:anim calcmode="lin" valueType="num">
                                      <p:cBhvr additive="base">
                                        <p:cTn id="122" dur="500" fill="hold"/>
                                        <p:tgtEl>
                                          <p:spTgt spid="2569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5692"/>
                                        </p:tgtEl>
                                        <p:attrNameLst>
                                          <p:attrName>style.visibility</p:attrName>
                                        </p:attrNameLst>
                                      </p:cBhvr>
                                      <p:to>
                                        <p:strVal val="visible"/>
                                      </p:to>
                                    </p:set>
                                    <p:anim calcmode="lin" valueType="num">
                                      <p:cBhvr additive="base">
                                        <p:cTn id="125" dur="500" fill="hold"/>
                                        <p:tgtEl>
                                          <p:spTgt spid="25692"/>
                                        </p:tgtEl>
                                        <p:attrNameLst>
                                          <p:attrName>ppt_x</p:attrName>
                                        </p:attrNameLst>
                                      </p:cBhvr>
                                      <p:tavLst>
                                        <p:tav tm="0">
                                          <p:val>
                                            <p:strVal val="#ppt_x"/>
                                          </p:val>
                                        </p:tav>
                                        <p:tav tm="100000">
                                          <p:val>
                                            <p:strVal val="#ppt_x"/>
                                          </p:val>
                                        </p:tav>
                                      </p:tavLst>
                                    </p:anim>
                                    <p:anim calcmode="lin" valueType="num">
                                      <p:cBhvr additive="base">
                                        <p:cTn id="126" dur="500" fill="hold"/>
                                        <p:tgtEl>
                                          <p:spTgt spid="2569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693"/>
                                        </p:tgtEl>
                                        <p:attrNameLst>
                                          <p:attrName>style.visibility</p:attrName>
                                        </p:attrNameLst>
                                      </p:cBhvr>
                                      <p:to>
                                        <p:strVal val="visible"/>
                                      </p:to>
                                    </p:set>
                                    <p:anim calcmode="lin" valueType="num">
                                      <p:cBhvr additive="base">
                                        <p:cTn id="129" dur="500" fill="hold"/>
                                        <p:tgtEl>
                                          <p:spTgt spid="25693"/>
                                        </p:tgtEl>
                                        <p:attrNameLst>
                                          <p:attrName>ppt_x</p:attrName>
                                        </p:attrNameLst>
                                      </p:cBhvr>
                                      <p:tavLst>
                                        <p:tav tm="0">
                                          <p:val>
                                            <p:strVal val="#ppt_x"/>
                                          </p:val>
                                        </p:tav>
                                        <p:tav tm="100000">
                                          <p:val>
                                            <p:strVal val="#ppt_x"/>
                                          </p:val>
                                        </p:tav>
                                      </p:tavLst>
                                    </p:anim>
                                    <p:anim calcmode="lin" valueType="num">
                                      <p:cBhvr additive="base">
                                        <p:cTn id="130" dur="500" fill="hold"/>
                                        <p:tgtEl>
                                          <p:spTgt spid="2569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5694"/>
                                        </p:tgtEl>
                                        <p:attrNameLst>
                                          <p:attrName>style.visibility</p:attrName>
                                        </p:attrNameLst>
                                      </p:cBhvr>
                                      <p:to>
                                        <p:strVal val="visible"/>
                                      </p:to>
                                    </p:set>
                                    <p:anim calcmode="lin" valueType="num">
                                      <p:cBhvr additive="base">
                                        <p:cTn id="133" dur="500" fill="hold"/>
                                        <p:tgtEl>
                                          <p:spTgt spid="25694"/>
                                        </p:tgtEl>
                                        <p:attrNameLst>
                                          <p:attrName>ppt_x</p:attrName>
                                        </p:attrNameLst>
                                      </p:cBhvr>
                                      <p:tavLst>
                                        <p:tav tm="0">
                                          <p:val>
                                            <p:strVal val="#ppt_x"/>
                                          </p:val>
                                        </p:tav>
                                        <p:tav tm="100000">
                                          <p:val>
                                            <p:strVal val="#ppt_x"/>
                                          </p:val>
                                        </p:tav>
                                      </p:tavLst>
                                    </p:anim>
                                    <p:anim calcmode="lin" valueType="num">
                                      <p:cBhvr additive="base">
                                        <p:cTn id="134" dur="500" fill="hold"/>
                                        <p:tgtEl>
                                          <p:spTgt spid="2569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5695"/>
                                        </p:tgtEl>
                                        <p:attrNameLst>
                                          <p:attrName>style.visibility</p:attrName>
                                        </p:attrNameLst>
                                      </p:cBhvr>
                                      <p:to>
                                        <p:strVal val="visible"/>
                                      </p:to>
                                    </p:set>
                                    <p:anim calcmode="lin" valueType="num">
                                      <p:cBhvr additive="base">
                                        <p:cTn id="137" dur="500" fill="hold"/>
                                        <p:tgtEl>
                                          <p:spTgt spid="25695"/>
                                        </p:tgtEl>
                                        <p:attrNameLst>
                                          <p:attrName>ppt_x</p:attrName>
                                        </p:attrNameLst>
                                      </p:cBhvr>
                                      <p:tavLst>
                                        <p:tav tm="0">
                                          <p:val>
                                            <p:strVal val="#ppt_x"/>
                                          </p:val>
                                        </p:tav>
                                        <p:tav tm="100000">
                                          <p:val>
                                            <p:strVal val="#ppt_x"/>
                                          </p:val>
                                        </p:tav>
                                      </p:tavLst>
                                    </p:anim>
                                    <p:anim calcmode="lin" valueType="num">
                                      <p:cBhvr additive="base">
                                        <p:cTn id="138" dur="500" fill="hold"/>
                                        <p:tgtEl>
                                          <p:spTgt spid="2569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5696"/>
                                        </p:tgtEl>
                                        <p:attrNameLst>
                                          <p:attrName>style.visibility</p:attrName>
                                        </p:attrNameLst>
                                      </p:cBhvr>
                                      <p:to>
                                        <p:strVal val="visible"/>
                                      </p:to>
                                    </p:set>
                                    <p:anim calcmode="lin" valueType="num">
                                      <p:cBhvr additive="base">
                                        <p:cTn id="141" dur="500" fill="hold"/>
                                        <p:tgtEl>
                                          <p:spTgt spid="25696"/>
                                        </p:tgtEl>
                                        <p:attrNameLst>
                                          <p:attrName>ppt_x</p:attrName>
                                        </p:attrNameLst>
                                      </p:cBhvr>
                                      <p:tavLst>
                                        <p:tav tm="0">
                                          <p:val>
                                            <p:strVal val="#ppt_x"/>
                                          </p:val>
                                        </p:tav>
                                        <p:tav tm="100000">
                                          <p:val>
                                            <p:strVal val="#ppt_x"/>
                                          </p:val>
                                        </p:tav>
                                      </p:tavLst>
                                    </p:anim>
                                    <p:anim calcmode="lin" valueType="num">
                                      <p:cBhvr additive="base">
                                        <p:cTn id="142" dur="500" fill="hold"/>
                                        <p:tgtEl>
                                          <p:spTgt spid="2569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5713"/>
                                        </p:tgtEl>
                                        <p:attrNameLst>
                                          <p:attrName>style.visibility</p:attrName>
                                        </p:attrNameLst>
                                      </p:cBhvr>
                                      <p:to>
                                        <p:strVal val="visible"/>
                                      </p:to>
                                    </p:set>
                                    <p:anim calcmode="lin" valueType="num">
                                      <p:cBhvr additive="base">
                                        <p:cTn id="145" dur="500" fill="hold"/>
                                        <p:tgtEl>
                                          <p:spTgt spid="25713"/>
                                        </p:tgtEl>
                                        <p:attrNameLst>
                                          <p:attrName>ppt_x</p:attrName>
                                        </p:attrNameLst>
                                      </p:cBhvr>
                                      <p:tavLst>
                                        <p:tav tm="0">
                                          <p:val>
                                            <p:strVal val="#ppt_x"/>
                                          </p:val>
                                        </p:tav>
                                        <p:tav tm="100000">
                                          <p:val>
                                            <p:strVal val="#ppt_x"/>
                                          </p:val>
                                        </p:tav>
                                      </p:tavLst>
                                    </p:anim>
                                    <p:anim calcmode="lin" valueType="num">
                                      <p:cBhvr additive="base">
                                        <p:cTn id="146" dur="500" fill="hold"/>
                                        <p:tgtEl>
                                          <p:spTgt spid="2571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5714"/>
                                        </p:tgtEl>
                                        <p:attrNameLst>
                                          <p:attrName>style.visibility</p:attrName>
                                        </p:attrNameLst>
                                      </p:cBhvr>
                                      <p:to>
                                        <p:strVal val="visible"/>
                                      </p:to>
                                    </p:set>
                                    <p:anim calcmode="lin" valueType="num">
                                      <p:cBhvr additive="base">
                                        <p:cTn id="149" dur="500" fill="hold"/>
                                        <p:tgtEl>
                                          <p:spTgt spid="25714"/>
                                        </p:tgtEl>
                                        <p:attrNameLst>
                                          <p:attrName>ppt_x</p:attrName>
                                        </p:attrNameLst>
                                      </p:cBhvr>
                                      <p:tavLst>
                                        <p:tav tm="0">
                                          <p:val>
                                            <p:strVal val="#ppt_x"/>
                                          </p:val>
                                        </p:tav>
                                        <p:tav tm="100000">
                                          <p:val>
                                            <p:strVal val="#ppt_x"/>
                                          </p:val>
                                        </p:tav>
                                      </p:tavLst>
                                    </p:anim>
                                    <p:anim calcmode="lin" valueType="num">
                                      <p:cBhvr additive="base">
                                        <p:cTn id="150" dur="500" fill="hold"/>
                                        <p:tgtEl>
                                          <p:spTgt spid="2571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5715"/>
                                        </p:tgtEl>
                                        <p:attrNameLst>
                                          <p:attrName>style.visibility</p:attrName>
                                        </p:attrNameLst>
                                      </p:cBhvr>
                                      <p:to>
                                        <p:strVal val="visible"/>
                                      </p:to>
                                    </p:set>
                                    <p:anim calcmode="lin" valueType="num">
                                      <p:cBhvr additive="base">
                                        <p:cTn id="153" dur="500" fill="hold"/>
                                        <p:tgtEl>
                                          <p:spTgt spid="25715"/>
                                        </p:tgtEl>
                                        <p:attrNameLst>
                                          <p:attrName>ppt_x</p:attrName>
                                        </p:attrNameLst>
                                      </p:cBhvr>
                                      <p:tavLst>
                                        <p:tav tm="0">
                                          <p:val>
                                            <p:strVal val="#ppt_x"/>
                                          </p:val>
                                        </p:tav>
                                        <p:tav tm="100000">
                                          <p:val>
                                            <p:strVal val="#ppt_x"/>
                                          </p:val>
                                        </p:tav>
                                      </p:tavLst>
                                    </p:anim>
                                    <p:anim calcmode="lin" valueType="num">
                                      <p:cBhvr additive="base">
                                        <p:cTn id="154" dur="500" fill="hold"/>
                                        <p:tgtEl>
                                          <p:spTgt spid="2571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5716"/>
                                        </p:tgtEl>
                                        <p:attrNameLst>
                                          <p:attrName>style.visibility</p:attrName>
                                        </p:attrNameLst>
                                      </p:cBhvr>
                                      <p:to>
                                        <p:strVal val="visible"/>
                                      </p:to>
                                    </p:set>
                                    <p:anim calcmode="lin" valueType="num">
                                      <p:cBhvr additive="base">
                                        <p:cTn id="157" dur="500" fill="hold"/>
                                        <p:tgtEl>
                                          <p:spTgt spid="25716"/>
                                        </p:tgtEl>
                                        <p:attrNameLst>
                                          <p:attrName>ppt_x</p:attrName>
                                        </p:attrNameLst>
                                      </p:cBhvr>
                                      <p:tavLst>
                                        <p:tav tm="0">
                                          <p:val>
                                            <p:strVal val="#ppt_x"/>
                                          </p:val>
                                        </p:tav>
                                        <p:tav tm="100000">
                                          <p:val>
                                            <p:strVal val="#ppt_x"/>
                                          </p:val>
                                        </p:tav>
                                      </p:tavLst>
                                    </p:anim>
                                    <p:anim calcmode="lin" valueType="num">
                                      <p:cBhvr additive="base">
                                        <p:cTn id="158" dur="500" fill="hold"/>
                                        <p:tgtEl>
                                          <p:spTgt spid="2571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5717"/>
                                        </p:tgtEl>
                                        <p:attrNameLst>
                                          <p:attrName>style.visibility</p:attrName>
                                        </p:attrNameLst>
                                      </p:cBhvr>
                                      <p:to>
                                        <p:strVal val="visible"/>
                                      </p:to>
                                    </p:set>
                                    <p:anim calcmode="lin" valueType="num">
                                      <p:cBhvr additive="base">
                                        <p:cTn id="161" dur="500" fill="hold"/>
                                        <p:tgtEl>
                                          <p:spTgt spid="25717"/>
                                        </p:tgtEl>
                                        <p:attrNameLst>
                                          <p:attrName>ppt_x</p:attrName>
                                        </p:attrNameLst>
                                      </p:cBhvr>
                                      <p:tavLst>
                                        <p:tav tm="0">
                                          <p:val>
                                            <p:strVal val="#ppt_x"/>
                                          </p:val>
                                        </p:tav>
                                        <p:tav tm="100000">
                                          <p:val>
                                            <p:strVal val="#ppt_x"/>
                                          </p:val>
                                        </p:tav>
                                      </p:tavLst>
                                    </p:anim>
                                    <p:anim calcmode="lin" valueType="num">
                                      <p:cBhvr additive="base">
                                        <p:cTn id="162" dur="500" fill="hold"/>
                                        <p:tgtEl>
                                          <p:spTgt spid="2571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5718"/>
                                        </p:tgtEl>
                                        <p:attrNameLst>
                                          <p:attrName>style.visibility</p:attrName>
                                        </p:attrNameLst>
                                      </p:cBhvr>
                                      <p:to>
                                        <p:strVal val="visible"/>
                                      </p:to>
                                    </p:set>
                                    <p:anim calcmode="lin" valueType="num">
                                      <p:cBhvr additive="base">
                                        <p:cTn id="165" dur="500" fill="hold"/>
                                        <p:tgtEl>
                                          <p:spTgt spid="25718"/>
                                        </p:tgtEl>
                                        <p:attrNameLst>
                                          <p:attrName>ppt_x</p:attrName>
                                        </p:attrNameLst>
                                      </p:cBhvr>
                                      <p:tavLst>
                                        <p:tav tm="0">
                                          <p:val>
                                            <p:strVal val="#ppt_x"/>
                                          </p:val>
                                        </p:tav>
                                        <p:tav tm="100000">
                                          <p:val>
                                            <p:strVal val="#ppt_x"/>
                                          </p:val>
                                        </p:tav>
                                      </p:tavLst>
                                    </p:anim>
                                    <p:anim calcmode="lin" valueType="num">
                                      <p:cBhvr additive="base">
                                        <p:cTn id="166" dur="500" fill="hold"/>
                                        <p:tgtEl>
                                          <p:spTgt spid="25718"/>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25729"/>
                                        </p:tgtEl>
                                        <p:attrNameLst>
                                          <p:attrName>style.visibility</p:attrName>
                                        </p:attrNameLst>
                                      </p:cBhvr>
                                      <p:to>
                                        <p:strVal val="visible"/>
                                      </p:to>
                                    </p:set>
                                    <p:anim calcmode="lin" valueType="num">
                                      <p:cBhvr additive="base">
                                        <p:cTn id="171" dur="500" fill="hold"/>
                                        <p:tgtEl>
                                          <p:spTgt spid="25729"/>
                                        </p:tgtEl>
                                        <p:attrNameLst>
                                          <p:attrName>ppt_x</p:attrName>
                                        </p:attrNameLst>
                                      </p:cBhvr>
                                      <p:tavLst>
                                        <p:tav tm="0">
                                          <p:val>
                                            <p:strVal val="#ppt_x"/>
                                          </p:val>
                                        </p:tav>
                                        <p:tav tm="100000">
                                          <p:val>
                                            <p:strVal val="#ppt_x"/>
                                          </p:val>
                                        </p:tav>
                                      </p:tavLst>
                                    </p:anim>
                                    <p:anim calcmode="lin" valueType="num">
                                      <p:cBhvr additive="base">
                                        <p:cTn id="172" dur="500" fill="hold"/>
                                        <p:tgtEl>
                                          <p:spTgt spid="25729"/>
                                        </p:tgtEl>
                                        <p:attrNameLst>
                                          <p:attrName>ppt_y</p:attrName>
                                        </p:attrNameLst>
                                      </p:cBhvr>
                                      <p:tavLst>
                                        <p:tav tm="0">
                                          <p:val>
                                            <p:strVal val="1+#ppt_h/2"/>
                                          </p:val>
                                        </p:tav>
                                        <p:tav tm="100000">
                                          <p:val>
                                            <p:strVal val="#ppt_y"/>
                                          </p:val>
                                        </p:tav>
                                      </p:tavLst>
                                    </p:anim>
                                  </p:childTnLst>
                                </p:cTn>
                              </p:par>
                            </p:childTnLst>
                          </p:cTn>
                        </p:par>
                        <p:par>
                          <p:cTn id="173" fill="hold">
                            <p:stCondLst>
                              <p:cond delay="500"/>
                            </p:stCondLst>
                            <p:childTnLst>
                              <p:par>
                                <p:cTn id="174" presetID="2" presetClass="entr" presetSubtype="4" fill="hold" grpId="0" nodeType="afterEffect">
                                  <p:stCondLst>
                                    <p:cond delay="0"/>
                                  </p:stCondLst>
                                  <p:childTnLst>
                                    <p:set>
                                      <p:cBhvr>
                                        <p:cTn id="175" dur="1" fill="hold">
                                          <p:stCondLst>
                                            <p:cond delay="0"/>
                                          </p:stCondLst>
                                        </p:cTn>
                                        <p:tgtEl>
                                          <p:spTgt spid="25730"/>
                                        </p:tgtEl>
                                        <p:attrNameLst>
                                          <p:attrName>style.visibility</p:attrName>
                                        </p:attrNameLst>
                                      </p:cBhvr>
                                      <p:to>
                                        <p:strVal val="visible"/>
                                      </p:to>
                                    </p:set>
                                    <p:anim calcmode="lin" valueType="num">
                                      <p:cBhvr additive="base">
                                        <p:cTn id="176" dur="500" fill="hold"/>
                                        <p:tgtEl>
                                          <p:spTgt spid="25730"/>
                                        </p:tgtEl>
                                        <p:attrNameLst>
                                          <p:attrName>ppt_x</p:attrName>
                                        </p:attrNameLst>
                                      </p:cBhvr>
                                      <p:tavLst>
                                        <p:tav tm="0">
                                          <p:val>
                                            <p:strVal val="#ppt_x"/>
                                          </p:val>
                                        </p:tav>
                                        <p:tav tm="100000">
                                          <p:val>
                                            <p:strVal val="#ppt_x"/>
                                          </p:val>
                                        </p:tav>
                                      </p:tavLst>
                                    </p:anim>
                                    <p:anim calcmode="lin" valueType="num">
                                      <p:cBhvr additive="base">
                                        <p:cTn id="177" dur="500" fill="hold"/>
                                        <p:tgtEl>
                                          <p:spTgt spid="25730"/>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25721"/>
                                        </p:tgtEl>
                                        <p:attrNameLst>
                                          <p:attrName>style.visibility</p:attrName>
                                        </p:attrNameLst>
                                      </p:cBhvr>
                                      <p:to>
                                        <p:strVal val="visible"/>
                                      </p:to>
                                    </p:set>
                                    <p:anim calcmode="lin" valueType="num">
                                      <p:cBhvr additive="base">
                                        <p:cTn id="180" dur="500" fill="hold"/>
                                        <p:tgtEl>
                                          <p:spTgt spid="25721"/>
                                        </p:tgtEl>
                                        <p:attrNameLst>
                                          <p:attrName>ppt_x</p:attrName>
                                        </p:attrNameLst>
                                      </p:cBhvr>
                                      <p:tavLst>
                                        <p:tav tm="0">
                                          <p:val>
                                            <p:strVal val="#ppt_x"/>
                                          </p:val>
                                        </p:tav>
                                        <p:tav tm="100000">
                                          <p:val>
                                            <p:strVal val="#ppt_x"/>
                                          </p:val>
                                        </p:tav>
                                      </p:tavLst>
                                    </p:anim>
                                    <p:anim calcmode="lin" valueType="num">
                                      <p:cBhvr additive="base">
                                        <p:cTn id="181" dur="500" fill="hold"/>
                                        <p:tgtEl>
                                          <p:spTgt spid="25721"/>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5707"/>
                                        </p:tgtEl>
                                        <p:attrNameLst>
                                          <p:attrName>style.visibility</p:attrName>
                                        </p:attrNameLst>
                                      </p:cBhvr>
                                      <p:to>
                                        <p:strVal val="visible"/>
                                      </p:to>
                                    </p:set>
                                    <p:animEffect transition="in" filter="fade">
                                      <p:cBhvr>
                                        <p:cTn id="186" dur="1000"/>
                                        <p:tgtEl>
                                          <p:spTgt spid="25707"/>
                                        </p:tgtEl>
                                      </p:cBhvr>
                                    </p:animEffect>
                                    <p:anim calcmode="lin" valueType="num">
                                      <p:cBhvr>
                                        <p:cTn id="187" dur="1000" fill="hold"/>
                                        <p:tgtEl>
                                          <p:spTgt spid="25707"/>
                                        </p:tgtEl>
                                        <p:attrNameLst>
                                          <p:attrName>ppt_x</p:attrName>
                                        </p:attrNameLst>
                                      </p:cBhvr>
                                      <p:tavLst>
                                        <p:tav tm="0">
                                          <p:val>
                                            <p:strVal val="#ppt_x"/>
                                          </p:val>
                                        </p:tav>
                                        <p:tav tm="100000">
                                          <p:val>
                                            <p:strVal val="#ppt_x"/>
                                          </p:val>
                                        </p:tav>
                                      </p:tavLst>
                                    </p:anim>
                                    <p:anim calcmode="lin" valueType="num">
                                      <p:cBhvr>
                                        <p:cTn id="188" dur="1000" fill="hold"/>
                                        <p:tgtEl>
                                          <p:spTgt spid="25707"/>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25661"/>
                                        </p:tgtEl>
                                        <p:attrNameLst>
                                          <p:attrName>style.visibility</p:attrName>
                                        </p:attrNameLst>
                                      </p:cBhvr>
                                      <p:to>
                                        <p:strVal val="visible"/>
                                      </p:to>
                                    </p:set>
                                    <p:animEffect transition="in" filter="fade">
                                      <p:cBhvr>
                                        <p:cTn id="191" dur="1000"/>
                                        <p:tgtEl>
                                          <p:spTgt spid="25661"/>
                                        </p:tgtEl>
                                      </p:cBhvr>
                                    </p:animEffect>
                                    <p:anim calcmode="lin" valueType="num">
                                      <p:cBhvr>
                                        <p:cTn id="192" dur="1000" fill="hold"/>
                                        <p:tgtEl>
                                          <p:spTgt spid="25661"/>
                                        </p:tgtEl>
                                        <p:attrNameLst>
                                          <p:attrName>ppt_x</p:attrName>
                                        </p:attrNameLst>
                                      </p:cBhvr>
                                      <p:tavLst>
                                        <p:tav tm="0">
                                          <p:val>
                                            <p:strVal val="#ppt_x"/>
                                          </p:val>
                                        </p:tav>
                                        <p:tav tm="100000">
                                          <p:val>
                                            <p:strVal val="#ppt_x"/>
                                          </p:val>
                                        </p:tav>
                                      </p:tavLst>
                                    </p:anim>
                                    <p:anim calcmode="lin" valueType="num">
                                      <p:cBhvr>
                                        <p:cTn id="193" dur="1000" fill="hold"/>
                                        <p:tgtEl>
                                          <p:spTgt spid="25661"/>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25743"/>
                                        </p:tgtEl>
                                        <p:attrNameLst>
                                          <p:attrName>style.visibility</p:attrName>
                                        </p:attrNameLst>
                                      </p:cBhvr>
                                      <p:to>
                                        <p:strVal val="visible"/>
                                      </p:to>
                                    </p:set>
                                    <p:animEffect transition="in" filter="fade">
                                      <p:cBhvr>
                                        <p:cTn id="196" dur="1000"/>
                                        <p:tgtEl>
                                          <p:spTgt spid="25743"/>
                                        </p:tgtEl>
                                      </p:cBhvr>
                                    </p:animEffect>
                                    <p:anim calcmode="lin" valueType="num">
                                      <p:cBhvr>
                                        <p:cTn id="197" dur="1000" fill="hold"/>
                                        <p:tgtEl>
                                          <p:spTgt spid="25743"/>
                                        </p:tgtEl>
                                        <p:attrNameLst>
                                          <p:attrName>ppt_x</p:attrName>
                                        </p:attrNameLst>
                                      </p:cBhvr>
                                      <p:tavLst>
                                        <p:tav tm="0">
                                          <p:val>
                                            <p:strVal val="#ppt_x"/>
                                          </p:val>
                                        </p:tav>
                                        <p:tav tm="100000">
                                          <p:val>
                                            <p:strVal val="#ppt_x"/>
                                          </p:val>
                                        </p:tav>
                                      </p:tavLst>
                                    </p:anim>
                                    <p:anim calcmode="lin" valueType="num">
                                      <p:cBhvr>
                                        <p:cTn id="198" dur="1000" fill="hold"/>
                                        <p:tgtEl>
                                          <p:spTgt spid="257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21" grpId="0" animBg="1"/>
      <p:bldP spid="25661" grpId="0" animBg="1"/>
      <p:bldP spid="25662" grpId="0" animBg="1"/>
      <p:bldP spid="25707" grpId="0"/>
      <p:bldP spid="25729" grpId="0" animBg="1"/>
      <p:bldP spid="25730" grpId="0" animBg="1"/>
      <p:bldP spid="25664" grpId="0" animBg="1"/>
      <p:bldP spid="25665" grpId="0" animBg="1"/>
      <p:bldP spid="25666" grpId="0" animBg="1"/>
      <p:bldP spid="25667" grpId="0" animBg="1"/>
      <p:bldP spid="25668" grpId="0" animBg="1"/>
      <p:bldP spid="25669" grpId="0" animBg="1"/>
      <p:bldP spid="25670" grpId="0" animBg="1"/>
      <p:bldP spid="25671" grpId="0" animBg="1"/>
      <p:bldP spid="25672" grpId="0" animBg="1"/>
      <p:bldP spid="25673" grpId="0" animBg="1"/>
      <p:bldP spid="25674" grpId="0" animBg="1"/>
      <p:bldP spid="25675" grpId="0" animBg="1"/>
      <p:bldP spid="25676" grpId="0" animBg="1"/>
      <p:bldP spid="25677" grpId="0" animBg="1"/>
      <p:bldP spid="25678" grpId="0" animBg="1"/>
      <p:bldP spid="25679" grpId="0" animBg="1"/>
      <p:bldP spid="25680" grpId="0" animBg="1"/>
      <p:bldP spid="25681" grpId="0" animBg="1"/>
      <p:bldP spid="25682" grpId="0" animBg="1"/>
      <p:bldP spid="25683" grpId="0" animBg="1"/>
      <p:bldP spid="25684" grpId="0" animBg="1"/>
      <p:bldP spid="25685" grpId="0" animBg="1"/>
      <p:bldP spid="25686" grpId="0" animBg="1"/>
      <p:bldP spid="25687" grpId="0" animBg="1"/>
      <p:bldP spid="25688" grpId="0" animBg="1"/>
      <p:bldP spid="25689" grpId="0" animBg="1"/>
      <p:bldP spid="25690" grpId="0" animBg="1"/>
      <p:bldP spid="25691" grpId="0" animBg="1"/>
      <p:bldP spid="25692" grpId="0" animBg="1"/>
      <p:bldP spid="25693" grpId="0" animBg="1"/>
      <p:bldP spid="25694" grpId="0" animBg="1"/>
      <p:bldP spid="25695" grpId="0" animBg="1"/>
      <p:bldP spid="25696" grpId="0" animBg="1"/>
      <p:bldP spid="25713" grpId="0" animBg="1"/>
      <p:bldP spid="25714" grpId="0" animBg="1"/>
      <p:bldP spid="25715" grpId="0" animBg="1"/>
      <p:bldP spid="25716" grpId="0" animBg="1"/>
      <p:bldP spid="25717" grpId="0" animBg="1"/>
      <p:bldP spid="257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62" name="Rectangle 62">
            <a:extLst>
              <a:ext uri="{FF2B5EF4-FFF2-40B4-BE49-F238E27FC236}">
                <a16:creationId xmlns:a16="http://schemas.microsoft.com/office/drawing/2014/main" id="{710F1162-3347-415D-BF3B-8E7A18E6ACF6}"/>
              </a:ext>
            </a:extLst>
          </p:cNvPr>
          <p:cNvSpPr>
            <a:spLocks noChangeArrowheads="1"/>
          </p:cNvSpPr>
          <p:nvPr/>
        </p:nvSpPr>
        <p:spPr bwMode="auto">
          <a:xfrm>
            <a:off x="463492" y="838200"/>
            <a:ext cx="8299508" cy="1478604"/>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CUBE</a:t>
            </a:r>
          </a:p>
          <a:p>
            <a:r>
              <a:rPr lang="en-US" dirty="0"/>
              <a:t>    ORDER BY </a:t>
            </a:r>
            <a:r>
              <a:rPr lang="en-US" dirty="0" err="1"/>
              <a:t>ShipCountry,ShipCity</a:t>
            </a:r>
            <a:endParaRPr lang="en-US" dirty="0"/>
          </a:p>
        </p:txBody>
      </p:sp>
      <p:sp>
        <p:nvSpPr>
          <p:cNvPr id="25602" name="Rectangle 2">
            <a:extLst>
              <a:ext uri="{FF2B5EF4-FFF2-40B4-BE49-F238E27FC236}">
                <a16:creationId xmlns:a16="http://schemas.microsoft.com/office/drawing/2014/main" id="{E941DE08-0C13-4BBC-B828-8F8424F71D5C}"/>
              </a:ext>
            </a:extLst>
          </p:cNvPr>
          <p:cNvSpPr>
            <a:spLocks noGrp="1" noChangeArrowheads="1"/>
          </p:cNvSpPr>
          <p:nvPr>
            <p:ph type="title"/>
          </p:nvPr>
        </p:nvSpPr>
        <p:spPr>
          <a:xfrm>
            <a:off x="1201478" y="127365"/>
            <a:ext cx="6666615" cy="560226"/>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CUBE</a:t>
            </a:r>
            <a:endParaRPr lang="en-US" altLang="en-US" dirty="0"/>
          </a:p>
        </p:txBody>
      </p:sp>
      <p:pic>
        <p:nvPicPr>
          <p:cNvPr id="2" name="Imagen 1">
            <a:extLst>
              <a:ext uri="{FF2B5EF4-FFF2-40B4-BE49-F238E27FC236}">
                <a16:creationId xmlns:a16="http://schemas.microsoft.com/office/drawing/2014/main" id="{756F9DB8-CCBD-46D1-B371-F8293E9E6B87}"/>
              </a:ext>
            </a:extLst>
          </p:cNvPr>
          <p:cNvPicPr>
            <a:picLocks noChangeAspect="1"/>
          </p:cNvPicPr>
          <p:nvPr/>
        </p:nvPicPr>
        <p:blipFill>
          <a:blip r:embed="rId3"/>
          <a:stretch>
            <a:fillRect/>
          </a:stretch>
        </p:blipFill>
        <p:spPr>
          <a:xfrm>
            <a:off x="463492" y="2467413"/>
            <a:ext cx="3055885" cy="1546994"/>
          </a:xfrm>
          <a:prstGeom prst="rect">
            <a:avLst/>
          </a:prstGeom>
        </p:spPr>
      </p:pic>
      <p:pic>
        <p:nvPicPr>
          <p:cNvPr id="3" name="Imagen 2">
            <a:extLst>
              <a:ext uri="{FF2B5EF4-FFF2-40B4-BE49-F238E27FC236}">
                <a16:creationId xmlns:a16="http://schemas.microsoft.com/office/drawing/2014/main" id="{A3B6891D-72FF-49B2-AA83-3E5CCC0EB1BE}"/>
              </a:ext>
            </a:extLst>
          </p:cNvPr>
          <p:cNvPicPr>
            <a:picLocks noChangeAspect="1"/>
          </p:cNvPicPr>
          <p:nvPr/>
        </p:nvPicPr>
        <p:blipFill>
          <a:blip r:embed="rId4"/>
          <a:stretch>
            <a:fillRect/>
          </a:stretch>
        </p:blipFill>
        <p:spPr>
          <a:xfrm>
            <a:off x="3696454" y="2647226"/>
            <a:ext cx="3048264" cy="2392887"/>
          </a:xfrm>
          <a:prstGeom prst="rect">
            <a:avLst/>
          </a:prstGeom>
        </p:spPr>
      </p:pic>
    </p:spTree>
    <p:extLst>
      <p:ext uri="{BB962C8B-B14F-4D97-AF65-F5344CB8AC3E}">
        <p14:creationId xmlns:p14="http://schemas.microsoft.com/office/powerpoint/2010/main" val="2388452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62"/>
                                        </p:tgtEl>
                                        <p:attrNameLst>
                                          <p:attrName>style.visibility</p:attrName>
                                        </p:attrNameLst>
                                      </p:cBhvr>
                                      <p:to>
                                        <p:strVal val="visible"/>
                                      </p:to>
                                    </p:set>
                                    <p:anim calcmode="lin" valueType="num">
                                      <p:cBhvr additive="base">
                                        <p:cTn id="7" dur="500" fill="hold"/>
                                        <p:tgtEl>
                                          <p:spTgt spid="25662"/>
                                        </p:tgtEl>
                                        <p:attrNameLst>
                                          <p:attrName>ppt_x</p:attrName>
                                        </p:attrNameLst>
                                      </p:cBhvr>
                                      <p:tavLst>
                                        <p:tav tm="0">
                                          <p:val>
                                            <p:strVal val="#ppt_x"/>
                                          </p:val>
                                        </p:tav>
                                        <p:tav tm="100000">
                                          <p:val>
                                            <p:strVal val="#ppt_x"/>
                                          </p:val>
                                        </p:tav>
                                      </p:tavLst>
                                    </p:anim>
                                    <p:anim calcmode="lin" valueType="num">
                                      <p:cBhvr additive="base">
                                        <p:cTn id="8" dur="500" fill="hold"/>
                                        <p:tgtEl>
                                          <p:spTgt spid="256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 name="Marcador de contenido 1">
            <a:extLst>
              <a:ext uri="{FF2B5EF4-FFF2-40B4-BE49-F238E27FC236}">
                <a16:creationId xmlns:a16="http://schemas.microsoft.com/office/drawing/2014/main" id="{48204F80-2586-45CC-A88F-47536515CA8D}"/>
              </a:ext>
            </a:extLst>
          </p:cNvPr>
          <p:cNvSpPr>
            <a:spLocks noGrp="1"/>
          </p:cNvSpPr>
          <p:nvPr>
            <p:ph idx="1"/>
          </p:nvPr>
        </p:nvSpPr>
        <p:spPr/>
        <p:txBody>
          <a:bodyPr>
            <a:normAutofit fontScale="77500" lnSpcReduction="20000"/>
          </a:bodyPr>
          <a:lstStyle/>
          <a:p>
            <a:r>
              <a:rPr lang="es-NI" dirty="0"/>
              <a:t>Utilice la función GROUPING con los operadores ROLLUP o CUBE para distinguir los valores de detalle y de resumen en un conjunto de resultados. El uso de la función GROUPING ayuda a determinar si los valores NULL que aparecen en un conjunto de resultados son realmente valores nulos de las tablas base o si la fila que los contiene ha sido generada por los operadores ROLLUP o CUBE. </a:t>
            </a:r>
          </a:p>
          <a:p>
            <a:r>
              <a:rPr lang="es-NI" dirty="0"/>
              <a:t>SQL Server produce nuevas columnas en el conjunto de resultados para cada columna especificada en la función GROUPING.</a:t>
            </a:r>
          </a:p>
          <a:p>
            <a:r>
              <a:rPr lang="es-NI" dirty="0"/>
              <a:t>SQL Server devuelve el valor 1 para representar los valores de resumen de ROLLUP o CUBE del conjunto de resultados. </a:t>
            </a:r>
          </a:p>
          <a:p>
            <a:r>
              <a:rPr lang="es-NI" dirty="0"/>
              <a:t>SQL Server devuelve el valor 0 para representar los valores de detalle del conjunto de resultados. </a:t>
            </a:r>
          </a:p>
          <a:p>
            <a:r>
              <a:rPr lang="es-NI" dirty="0"/>
              <a:t>Sólo se puede especificar la función GROUPING en las columnas que aparezcan en la cláusula GROUP BY. </a:t>
            </a:r>
          </a:p>
          <a:p>
            <a:r>
              <a:rPr lang="es-NI" dirty="0"/>
              <a:t>Utilice la función GROUPING para facilitar las referencias a los conjuntos de resultados desde los programas. </a:t>
            </a:r>
            <a:endParaRPr lang="es-E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9DC13D2-B6E6-475C-899C-3EC6BA18B0B7}"/>
              </a:ext>
            </a:extLst>
          </p:cNvPr>
          <p:cNvSpPr>
            <a:spLocks noGrp="1" noChangeArrowheads="1"/>
          </p:cNvSpPr>
          <p:nvPr>
            <p:ph type="title"/>
          </p:nvPr>
        </p:nvSpPr>
        <p:spPr>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lIns="90488" tIns="44450" rIns="90488" bIns="44450">
            <a:normAutofit fontScale="90000"/>
          </a:bodyPr>
          <a:lstStyle/>
          <a:p>
            <a:r>
              <a:rPr lang="en-US" altLang="es-NI" dirty="0" err="1">
                <a:solidFill>
                  <a:srgbClr val="000000"/>
                </a:solidFill>
              </a:rPr>
              <a:t>Introducción</a:t>
            </a:r>
            <a:endParaRPr lang="en-US" altLang="en-US" dirty="0"/>
          </a:p>
        </p:txBody>
      </p:sp>
      <p:sp>
        <p:nvSpPr>
          <p:cNvPr id="17411" name="Rectangle 3">
            <a:extLst>
              <a:ext uri="{FF2B5EF4-FFF2-40B4-BE49-F238E27FC236}">
                <a16:creationId xmlns:a16="http://schemas.microsoft.com/office/drawing/2014/main" id="{C75CAD07-2235-452A-88D6-04FE6653FCF8}"/>
              </a:ext>
            </a:extLst>
          </p:cNvPr>
          <p:cNvSpPr>
            <a:spLocks noGrp="1" noChangeArrowheads="1"/>
          </p:cNvSpPr>
          <p:nvPr>
            <p:ph type="body" idx="1"/>
          </p:nvPr>
        </p:nvSpPr>
        <p:spPr>
          <a:xfrm>
            <a:off x="1143000" y="1828800"/>
            <a:ext cx="7191375"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6000"/>
              </a:lnSpc>
              <a:spcAft>
                <a:spcPts val="500"/>
              </a:spcAft>
            </a:pPr>
            <a:r>
              <a:rPr lang="en-US" altLang="es-NI" dirty="0" err="1">
                <a:solidFill>
                  <a:srgbClr val="000000"/>
                </a:solidFill>
              </a:rPr>
              <a:t>Presentación</a:t>
            </a:r>
            <a:r>
              <a:rPr lang="en-US" altLang="es-NI" dirty="0">
                <a:solidFill>
                  <a:srgbClr val="000000"/>
                </a:solidFill>
              </a:rPr>
              <a:t> de los </a:t>
            </a:r>
            <a:r>
              <a:rPr lang="en-US" altLang="es-NI" dirty="0" err="1">
                <a:solidFill>
                  <a:srgbClr val="000000"/>
                </a:solidFill>
              </a:rPr>
              <a:t>primeros</a:t>
            </a:r>
            <a:r>
              <a:rPr lang="en-US" altLang="es-NI" dirty="0">
                <a:solidFill>
                  <a:srgbClr val="000000"/>
                </a:solidFill>
              </a:rPr>
              <a:t> </a:t>
            </a:r>
            <a:r>
              <a:rPr lang="en-US" altLang="es-NI" i="1" dirty="0">
                <a:solidFill>
                  <a:srgbClr val="000000"/>
                </a:solidFill>
              </a:rPr>
              <a:t>n</a:t>
            </a:r>
            <a:r>
              <a:rPr lang="en-US" altLang="es-NI" dirty="0">
                <a:solidFill>
                  <a:srgbClr val="000000"/>
                </a:solidFill>
              </a:rPr>
              <a:t> </a:t>
            </a:r>
            <a:r>
              <a:rPr lang="en-US" altLang="es-NI" dirty="0" err="1">
                <a:solidFill>
                  <a:srgbClr val="000000"/>
                </a:solidFill>
              </a:rPr>
              <a:t>valores</a:t>
            </a:r>
            <a:endParaRPr lang="en-US" altLang="en-US" b="0" dirty="0"/>
          </a:p>
          <a:p>
            <a:pPr>
              <a:lnSpc>
                <a:spcPct val="96000"/>
              </a:lnSpc>
              <a:spcAft>
                <a:spcPts val="500"/>
              </a:spcAft>
            </a:pPr>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endParaRPr lang="en-US" altLang="en-US" dirty="0"/>
          </a:p>
          <a:p>
            <a:pPr>
              <a:lnSpc>
                <a:spcPct val="96000"/>
              </a:lnSpc>
              <a:spcAft>
                <a:spcPts val="500"/>
              </a:spcAft>
            </a:pPr>
            <a:r>
              <a:rPr lang="en-US" altLang="es-NI" dirty="0" err="1">
                <a:solidFill>
                  <a:srgbClr val="000000"/>
                </a:solidFill>
              </a:rPr>
              <a:t>Fundamentos</a:t>
            </a:r>
            <a:r>
              <a:rPr lang="en-US" altLang="es-NI" dirty="0">
                <a:solidFill>
                  <a:srgbClr val="000000"/>
                </a:solidFill>
              </a:rPr>
              <a:t> de GROUP BY</a:t>
            </a:r>
            <a:endParaRPr lang="en-US" altLang="en-US" dirty="0"/>
          </a:p>
          <a:p>
            <a:pPr>
              <a:lnSpc>
                <a:spcPct val="96000"/>
              </a:lnSpc>
              <a:spcAft>
                <a:spcPts val="500"/>
              </a:spcAft>
            </a:pPr>
            <a:r>
              <a:rPr lang="en-US" altLang="es-NI" dirty="0" err="1">
                <a:solidFill>
                  <a:srgbClr val="000000"/>
                </a:solidFill>
              </a:rPr>
              <a:t>Generación</a:t>
            </a:r>
            <a:r>
              <a:rPr lang="en-US" altLang="es-NI" dirty="0">
                <a:solidFill>
                  <a:srgbClr val="000000"/>
                </a:solidFill>
              </a:rPr>
              <a:t> de </a:t>
            </a:r>
            <a:r>
              <a:rPr lang="en-US" altLang="es-NI" dirty="0" err="1">
                <a:solidFill>
                  <a:srgbClr val="000000"/>
                </a:solidFill>
              </a:rPr>
              <a:t>valores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dentro de los conjuntos de </a:t>
            </a:r>
            <a:r>
              <a:rPr lang="en-US" altLang="es-NI" dirty="0" err="1">
                <a:solidFill>
                  <a:srgbClr val="000000"/>
                </a:solidFill>
              </a:rPr>
              <a:t>resultados</a:t>
            </a:r>
            <a:endParaRPr lang="en-US" altLang="en-US" dirty="0"/>
          </a:p>
          <a:p>
            <a:pPr>
              <a:lnSpc>
                <a:spcPct val="96000"/>
              </a:lnSpc>
              <a:spcAft>
                <a:spcPts val="500"/>
              </a:spcAft>
            </a:pPr>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cláusulas</a:t>
            </a:r>
            <a:r>
              <a:rPr lang="en-US" altLang="es-NI" dirty="0">
                <a:solidFill>
                  <a:srgbClr val="000000"/>
                </a:solidFill>
              </a:rPr>
              <a:t> COMPUTE y COMPUTE BY</a:t>
            </a:r>
            <a:endParaRPr lang="en-US" altLang="en-US" dirty="0">
              <a:solidFill>
                <a:srgbClr val="00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63" name="Rectangle 139">
            <a:extLst>
              <a:ext uri="{FF2B5EF4-FFF2-40B4-BE49-F238E27FC236}">
                <a16:creationId xmlns:a16="http://schemas.microsoft.com/office/drawing/2014/main" id="{8DD6C386-31D9-4EF0-9029-7F28AFED5116}"/>
              </a:ext>
            </a:extLst>
          </p:cNvPr>
          <p:cNvSpPr>
            <a:spLocks noChangeArrowheads="1"/>
          </p:cNvSpPr>
          <p:nvPr/>
        </p:nvSpPr>
        <p:spPr bwMode="auto">
          <a:xfrm>
            <a:off x="533400" y="3581400"/>
            <a:ext cx="6172200" cy="2057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s-NI" sz="1600" b="1">
                <a:solidFill>
                  <a:srgbClr val="000000"/>
                </a:solidFill>
                <a:latin typeface="Arial Narrow" panose="020B0606020202030204" pitchFamily="34" charset="0"/>
              </a:rPr>
              <a:t>1 representa los valores de resumen</a:t>
            </a:r>
            <a:endParaRPr lang="en-US" altLang="en-US" sz="1600" b="1">
              <a:latin typeface="Arial Narrow" panose="020B0606020202030204" pitchFamily="34" charset="0"/>
            </a:endParaRPr>
          </a:p>
          <a:p>
            <a:r>
              <a:rPr lang="en-US" altLang="es-NI" sz="1600" b="1">
                <a:solidFill>
                  <a:srgbClr val="000000"/>
                </a:solidFill>
                <a:latin typeface="Arial Narrow" panose="020B0606020202030204" pitchFamily="34" charset="0"/>
              </a:rPr>
              <a:t>en la columna precedente</a:t>
            </a:r>
            <a:endParaRPr lang="en-US" altLang="en-US" sz="1600" b="1">
              <a:latin typeface="Arial Narrow" panose="020B0606020202030204" pitchFamily="34" charset="0"/>
            </a:endParaRPr>
          </a:p>
          <a:p>
            <a:endParaRPr lang="en-US" altLang="en-US" sz="1600" b="1">
              <a:latin typeface="Arial Narrow" panose="020B0606020202030204" pitchFamily="34" charset="0"/>
            </a:endParaRPr>
          </a:p>
          <a:p>
            <a:endParaRPr lang="en-US" altLang="en-US" sz="900" b="1">
              <a:latin typeface="Arial Narrow" panose="020B0606020202030204" pitchFamily="34" charset="0"/>
            </a:endParaRPr>
          </a:p>
          <a:p>
            <a:r>
              <a:rPr lang="en-US" altLang="es-NI" sz="1600" b="1">
                <a:solidFill>
                  <a:srgbClr val="000000"/>
                </a:solidFill>
                <a:latin typeface="Arial Narrow" panose="020B0606020202030204" pitchFamily="34" charset="0"/>
              </a:rPr>
              <a:t>0 representa los valores de detalle en</a:t>
            </a:r>
            <a:endParaRPr lang="en-US" altLang="en-US" sz="1600" b="1">
              <a:latin typeface="Arial Narrow" panose="020B0606020202030204" pitchFamily="34" charset="0"/>
            </a:endParaRPr>
          </a:p>
          <a:p>
            <a:r>
              <a:rPr lang="en-US" altLang="es-NI" sz="1600" b="1">
                <a:solidFill>
                  <a:srgbClr val="000000"/>
                </a:solidFill>
                <a:latin typeface="Arial Narrow" panose="020B0606020202030204" pitchFamily="34" charset="0"/>
              </a:rPr>
              <a:t>la columna precedente</a:t>
            </a:r>
            <a:endParaRPr lang="en-US" altLang="en-US" sz="1600" b="1">
              <a:solidFill>
                <a:srgbClr val="000000"/>
              </a:solidFill>
              <a:latin typeface="Arial Narrow" panose="020B0606020202030204" pitchFamily="34" charset="0"/>
            </a:endParaRPr>
          </a:p>
        </p:txBody>
      </p:sp>
      <p:sp>
        <p:nvSpPr>
          <p:cNvPr id="26701" name="Rectangle 77">
            <a:extLst>
              <a:ext uri="{FF2B5EF4-FFF2-40B4-BE49-F238E27FC236}">
                <a16:creationId xmlns:a16="http://schemas.microsoft.com/office/drawing/2014/main" id="{41EAD9DE-6863-428F-852D-C0F1BFF6FD54}"/>
              </a:ext>
            </a:extLst>
          </p:cNvPr>
          <p:cNvSpPr>
            <a:spLocks noChangeArrowheads="1"/>
          </p:cNvSpPr>
          <p:nvPr>
            <p:custDataLst>
              <p:tags r:id="rId1"/>
            </p:custDataLst>
          </p:nvPr>
        </p:nvSpPr>
        <p:spPr bwMode="auto">
          <a:xfrm>
            <a:off x="6934200" y="3048000"/>
            <a:ext cx="1676400"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95</a:t>
            </a:r>
          </a:p>
        </p:txBody>
      </p:sp>
      <p:sp>
        <p:nvSpPr>
          <p:cNvPr id="26704" name="Rectangle 80">
            <a:extLst>
              <a:ext uri="{FF2B5EF4-FFF2-40B4-BE49-F238E27FC236}">
                <a16:creationId xmlns:a16="http://schemas.microsoft.com/office/drawing/2014/main" id="{4C741BA7-6EBB-4128-9017-82DAC66E8FB8}"/>
              </a:ext>
            </a:extLst>
          </p:cNvPr>
          <p:cNvSpPr>
            <a:spLocks noChangeArrowheads="1"/>
          </p:cNvSpPr>
          <p:nvPr>
            <p:custDataLst>
              <p:tags r:id="rId2"/>
            </p:custDataLst>
          </p:nvPr>
        </p:nvSpPr>
        <p:spPr bwMode="auto">
          <a:xfrm>
            <a:off x="6934200" y="3341688"/>
            <a:ext cx="1676400" cy="290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30</a:t>
            </a:r>
          </a:p>
        </p:txBody>
      </p:sp>
      <p:sp>
        <p:nvSpPr>
          <p:cNvPr id="26707" name="Rectangle 83">
            <a:extLst>
              <a:ext uri="{FF2B5EF4-FFF2-40B4-BE49-F238E27FC236}">
                <a16:creationId xmlns:a16="http://schemas.microsoft.com/office/drawing/2014/main" id="{EB44432E-358E-4DAC-95AB-F2A2E0E42DCD}"/>
              </a:ext>
            </a:extLst>
          </p:cNvPr>
          <p:cNvSpPr>
            <a:spLocks noChangeArrowheads="1"/>
          </p:cNvSpPr>
          <p:nvPr>
            <p:custDataLst>
              <p:tags r:id="rId3"/>
            </p:custDataLst>
          </p:nvPr>
        </p:nvSpPr>
        <p:spPr bwMode="auto">
          <a:xfrm>
            <a:off x="6934200" y="36322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65</a:t>
            </a:r>
          </a:p>
        </p:txBody>
      </p:sp>
      <p:sp>
        <p:nvSpPr>
          <p:cNvPr id="26710" name="Rectangle 86">
            <a:extLst>
              <a:ext uri="{FF2B5EF4-FFF2-40B4-BE49-F238E27FC236}">
                <a16:creationId xmlns:a16="http://schemas.microsoft.com/office/drawing/2014/main" id="{6291D3EA-0998-4EC1-9196-1DE6E210A641}"/>
              </a:ext>
            </a:extLst>
          </p:cNvPr>
          <p:cNvSpPr>
            <a:spLocks noChangeArrowheads="1"/>
          </p:cNvSpPr>
          <p:nvPr>
            <p:custDataLst>
              <p:tags r:id="rId4"/>
            </p:custDataLst>
          </p:nvPr>
        </p:nvSpPr>
        <p:spPr bwMode="auto">
          <a:xfrm>
            <a:off x="6934200" y="3924300"/>
            <a:ext cx="1676400"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15</a:t>
            </a:r>
          </a:p>
        </p:txBody>
      </p:sp>
      <p:sp>
        <p:nvSpPr>
          <p:cNvPr id="26713" name="Rectangle 89">
            <a:extLst>
              <a:ext uri="{FF2B5EF4-FFF2-40B4-BE49-F238E27FC236}">
                <a16:creationId xmlns:a16="http://schemas.microsoft.com/office/drawing/2014/main" id="{E56E2CE8-5AC8-4157-B658-2282342634D4}"/>
              </a:ext>
            </a:extLst>
          </p:cNvPr>
          <p:cNvSpPr>
            <a:spLocks noChangeArrowheads="1"/>
          </p:cNvSpPr>
          <p:nvPr>
            <p:custDataLst>
              <p:tags r:id="rId5"/>
            </p:custDataLst>
          </p:nvPr>
        </p:nvSpPr>
        <p:spPr bwMode="auto">
          <a:xfrm>
            <a:off x="6934200" y="4217988"/>
            <a:ext cx="1676400" cy="290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5</a:t>
            </a:r>
          </a:p>
        </p:txBody>
      </p:sp>
      <p:sp>
        <p:nvSpPr>
          <p:cNvPr id="26716" name="Rectangle 92">
            <a:extLst>
              <a:ext uri="{FF2B5EF4-FFF2-40B4-BE49-F238E27FC236}">
                <a16:creationId xmlns:a16="http://schemas.microsoft.com/office/drawing/2014/main" id="{DC91BF01-C598-4DDD-A1C4-436456683296}"/>
              </a:ext>
            </a:extLst>
          </p:cNvPr>
          <p:cNvSpPr>
            <a:spLocks noChangeArrowheads="1"/>
          </p:cNvSpPr>
          <p:nvPr>
            <p:custDataLst>
              <p:tags r:id="rId6"/>
            </p:custDataLst>
          </p:nvPr>
        </p:nvSpPr>
        <p:spPr bwMode="auto">
          <a:xfrm>
            <a:off x="6934200" y="45085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10</a:t>
            </a:r>
          </a:p>
        </p:txBody>
      </p:sp>
      <p:sp>
        <p:nvSpPr>
          <p:cNvPr id="26719" name="Rectangle 95">
            <a:extLst>
              <a:ext uri="{FF2B5EF4-FFF2-40B4-BE49-F238E27FC236}">
                <a16:creationId xmlns:a16="http://schemas.microsoft.com/office/drawing/2014/main" id="{6124008B-702B-4412-9709-281EACEEC00B}"/>
              </a:ext>
            </a:extLst>
          </p:cNvPr>
          <p:cNvSpPr>
            <a:spLocks noChangeArrowheads="1"/>
          </p:cNvSpPr>
          <p:nvPr>
            <p:custDataLst>
              <p:tags r:id="rId7"/>
            </p:custDataLst>
          </p:nvPr>
        </p:nvSpPr>
        <p:spPr bwMode="auto">
          <a:xfrm>
            <a:off x="6934200" y="48006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35</a:t>
            </a:r>
          </a:p>
        </p:txBody>
      </p:sp>
      <p:sp>
        <p:nvSpPr>
          <p:cNvPr id="26722" name="Rectangle 98">
            <a:extLst>
              <a:ext uri="{FF2B5EF4-FFF2-40B4-BE49-F238E27FC236}">
                <a16:creationId xmlns:a16="http://schemas.microsoft.com/office/drawing/2014/main" id="{5239DE12-4692-4BCC-B34F-D6BB3416DF1F}"/>
              </a:ext>
            </a:extLst>
          </p:cNvPr>
          <p:cNvSpPr>
            <a:spLocks noChangeArrowheads="1"/>
          </p:cNvSpPr>
          <p:nvPr>
            <p:custDataLst>
              <p:tags r:id="rId8"/>
            </p:custDataLst>
          </p:nvPr>
        </p:nvSpPr>
        <p:spPr bwMode="auto">
          <a:xfrm>
            <a:off x="6934200" y="50927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10</a:t>
            </a:r>
          </a:p>
        </p:txBody>
      </p:sp>
      <p:sp>
        <p:nvSpPr>
          <p:cNvPr id="26725" name="Rectangle 101">
            <a:extLst>
              <a:ext uri="{FF2B5EF4-FFF2-40B4-BE49-F238E27FC236}">
                <a16:creationId xmlns:a16="http://schemas.microsoft.com/office/drawing/2014/main" id="{BA8F5764-26FD-48D4-8B3F-D407B79F8D6D}"/>
              </a:ext>
            </a:extLst>
          </p:cNvPr>
          <p:cNvSpPr>
            <a:spLocks noChangeArrowheads="1"/>
          </p:cNvSpPr>
          <p:nvPr>
            <p:custDataLst>
              <p:tags r:id="rId9"/>
            </p:custDataLst>
          </p:nvPr>
        </p:nvSpPr>
        <p:spPr bwMode="auto">
          <a:xfrm>
            <a:off x="6934200" y="53848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25</a:t>
            </a:r>
          </a:p>
        </p:txBody>
      </p:sp>
      <p:sp>
        <p:nvSpPr>
          <p:cNvPr id="26728" name="Rectangle 104">
            <a:extLst>
              <a:ext uri="{FF2B5EF4-FFF2-40B4-BE49-F238E27FC236}">
                <a16:creationId xmlns:a16="http://schemas.microsoft.com/office/drawing/2014/main" id="{92004AF0-BDA8-4A86-A16F-EC51B3D6B163}"/>
              </a:ext>
            </a:extLst>
          </p:cNvPr>
          <p:cNvSpPr>
            <a:spLocks noChangeArrowheads="1"/>
          </p:cNvSpPr>
          <p:nvPr>
            <p:custDataLst>
              <p:tags r:id="rId10"/>
            </p:custDataLst>
          </p:nvPr>
        </p:nvSpPr>
        <p:spPr bwMode="auto">
          <a:xfrm>
            <a:off x="6934200" y="56769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45</a:t>
            </a:r>
          </a:p>
        </p:txBody>
      </p:sp>
      <p:sp>
        <p:nvSpPr>
          <p:cNvPr id="26760" name="Rectangle 136">
            <a:extLst>
              <a:ext uri="{FF2B5EF4-FFF2-40B4-BE49-F238E27FC236}">
                <a16:creationId xmlns:a16="http://schemas.microsoft.com/office/drawing/2014/main" id="{739C2DF7-2A38-4741-A880-1E9EDF977CAE}"/>
              </a:ext>
            </a:extLst>
          </p:cNvPr>
          <p:cNvSpPr>
            <a:spLocks noChangeArrowheads="1"/>
          </p:cNvSpPr>
          <p:nvPr>
            <p:custDataLst>
              <p:tags r:id="rId11"/>
            </p:custDataLst>
          </p:nvPr>
        </p:nvSpPr>
        <p:spPr bwMode="auto">
          <a:xfrm>
            <a:off x="6934200" y="59690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15</a:t>
            </a:r>
          </a:p>
        </p:txBody>
      </p:sp>
      <p:sp>
        <p:nvSpPr>
          <p:cNvPr id="26761" name="Rectangle 137">
            <a:extLst>
              <a:ext uri="{FF2B5EF4-FFF2-40B4-BE49-F238E27FC236}">
                <a16:creationId xmlns:a16="http://schemas.microsoft.com/office/drawing/2014/main" id="{DD377F8D-A398-483B-B113-64EEB0C7C591}"/>
              </a:ext>
            </a:extLst>
          </p:cNvPr>
          <p:cNvSpPr>
            <a:spLocks noChangeArrowheads="1"/>
          </p:cNvSpPr>
          <p:nvPr>
            <p:custDataLst>
              <p:tags r:id="rId12"/>
            </p:custDataLst>
          </p:nvPr>
        </p:nvSpPr>
        <p:spPr bwMode="auto">
          <a:xfrm>
            <a:off x="6934200" y="62611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30</a:t>
            </a:r>
          </a:p>
        </p:txBody>
      </p:sp>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400"/>
            <a:ext cx="5029200" cy="2057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s-ES_tradnl" altLang="en-US" sz="1600">
                <a:latin typeface="Lucida Sans Typewriter" panose="020B0509030504030204" pitchFamily="49" charset="0"/>
              </a:rPr>
              <a:t>USE </a:t>
            </a:r>
            <a:r>
              <a:rPr lang="en-US" altLang="en-US" sz="1600">
                <a:latin typeface="Lucida Sans Typewriter" panose="020B0509030504030204" pitchFamily="49" charset="0"/>
              </a:rPr>
              <a:t>n</a:t>
            </a:r>
            <a:r>
              <a:rPr lang="es-ES_tradnl" altLang="en-US" sz="1600">
                <a:latin typeface="Lucida Sans Typewriter" panose="020B0509030504030204" pitchFamily="49" charset="0"/>
              </a:rPr>
              <a:t>orthwind</a:t>
            </a:r>
          </a:p>
          <a:p>
            <a:pPr>
              <a:lnSpc>
                <a:spcPct val="90000"/>
              </a:lnSpc>
            </a:pPr>
            <a:r>
              <a:rPr lang="en-US" altLang="en-US" sz="1600">
                <a:latin typeface="Lucida Sans Typewriter" panose="020B0509030504030204" pitchFamily="49" charset="0"/>
              </a:rPr>
              <a:t>SELECT productid, GROUPING (productid)</a:t>
            </a:r>
          </a:p>
          <a:p>
            <a:pPr>
              <a:lnSpc>
                <a:spcPct val="90000"/>
              </a:lnSpc>
            </a:pPr>
            <a:r>
              <a:rPr lang="en-US" altLang="en-US" sz="1600">
                <a:latin typeface="Lucida Sans Typewriter" panose="020B0509030504030204" pitchFamily="49" charset="0"/>
              </a:rPr>
              <a:t>      ,orderid, GROUPING (orderid)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GROUP BY productid, orderid</a:t>
            </a:r>
          </a:p>
          <a:p>
            <a:pPr>
              <a:lnSpc>
                <a:spcPct val="90000"/>
              </a:lnSpc>
            </a:pPr>
            <a:r>
              <a:rPr lang="en-US" altLang="en-US" sz="1600">
                <a:latin typeface="Lucida Sans Typewriter" panose="020B0509030504030204" pitchFamily="49" charset="0"/>
              </a:rPr>
              <a:t> WITH CUBE </a:t>
            </a:r>
          </a:p>
          <a:p>
            <a:pPr>
              <a:lnSpc>
                <a:spcPct val="90000"/>
              </a:lnSpc>
            </a:pPr>
            <a:r>
              <a:rPr lang="en-US" altLang="en-US" sz="1600">
                <a:latin typeface="Lucida Sans Typewriter" panose="020B0509030504030204" pitchFamily="49" charset="0"/>
              </a:rPr>
              <a:t> ORDER BY productid, orderid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6696" name="Rectangle 72">
            <a:extLst>
              <a:ext uri="{FF2B5EF4-FFF2-40B4-BE49-F238E27FC236}">
                <a16:creationId xmlns:a16="http://schemas.microsoft.com/office/drawing/2014/main" id="{DAE455A3-6EFB-4439-9A38-840D60C6B52B}"/>
              </a:ext>
            </a:extLst>
          </p:cNvPr>
          <p:cNvSpPr>
            <a:spLocks noChangeArrowheads="1"/>
          </p:cNvSpPr>
          <p:nvPr/>
        </p:nvSpPr>
        <p:spPr bwMode="auto">
          <a:xfrm>
            <a:off x="3657600" y="2749550"/>
            <a:ext cx="1214438"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6699" name="Rectangle 75">
            <a:extLst>
              <a:ext uri="{FF2B5EF4-FFF2-40B4-BE49-F238E27FC236}">
                <a16:creationId xmlns:a16="http://schemas.microsoft.com/office/drawing/2014/main" id="{031593CD-0BE2-4642-89DC-56697B196283}"/>
              </a:ext>
            </a:extLst>
          </p:cNvPr>
          <p:cNvSpPr>
            <a:spLocks noChangeArrowheads="1"/>
          </p:cNvSpPr>
          <p:nvPr/>
        </p:nvSpPr>
        <p:spPr bwMode="auto">
          <a:xfrm>
            <a:off x="3657600" y="3041650"/>
            <a:ext cx="1214438"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2" name="Rectangle 78">
            <a:extLst>
              <a:ext uri="{FF2B5EF4-FFF2-40B4-BE49-F238E27FC236}">
                <a16:creationId xmlns:a16="http://schemas.microsoft.com/office/drawing/2014/main" id="{460586EF-4792-40F7-A870-FA7B7B1EFB29}"/>
              </a:ext>
            </a:extLst>
          </p:cNvPr>
          <p:cNvSpPr>
            <a:spLocks noChangeArrowheads="1"/>
          </p:cNvSpPr>
          <p:nvPr/>
        </p:nvSpPr>
        <p:spPr bwMode="auto">
          <a:xfrm>
            <a:off x="3657600" y="3335338"/>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5" name="Rectangle 81">
            <a:extLst>
              <a:ext uri="{FF2B5EF4-FFF2-40B4-BE49-F238E27FC236}">
                <a16:creationId xmlns:a16="http://schemas.microsoft.com/office/drawing/2014/main" id="{01966159-40BD-4BA2-8430-A181337B5B01}"/>
              </a:ext>
            </a:extLst>
          </p:cNvPr>
          <p:cNvSpPr>
            <a:spLocks noChangeArrowheads="1"/>
          </p:cNvSpPr>
          <p:nvPr/>
        </p:nvSpPr>
        <p:spPr bwMode="auto">
          <a:xfrm>
            <a:off x="3657600" y="3627438"/>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8" name="Rectangle 84">
            <a:extLst>
              <a:ext uri="{FF2B5EF4-FFF2-40B4-BE49-F238E27FC236}">
                <a16:creationId xmlns:a16="http://schemas.microsoft.com/office/drawing/2014/main" id="{C777D3E2-A058-416E-A1F1-A282A7BF3D55}"/>
              </a:ext>
            </a:extLst>
          </p:cNvPr>
          <p:cNvSpPr>
            <a:spLocks noChangeArrowheads="1"/>
          </p:cNvSpPr>
          <p:nvPr>
            <p:custDataLst>
              <p:tags r:id="rId13"/>
            </p:custDataLst>
          </p:nvPr>
        </p:nvSpPr>
        <p:spPr bwMode="auto">
          <a:xfrm>
            <a:off x="3657600" y="3919538"/>
            <a:ext cx="1214438"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1" name="Rectangle 87">
            <a:extLst>
              <a:ext uri="{FF2B5EF4-FFF2-40B4-BE49-F238E27FC236}">
                <a16:creationId xmlns:a16="http://schemas.microsoft.com/office/drawing/2014/main" id="{D3B610AE-2B07-4D53-9D7E-DC4E4FA99867}"/>
              </a:ext>
            </a:extLst>
          </p:cNvPr>
          <p:cNvSpPr>
            <a:spLocks noChangeArrowheads="1"/>
          </p:cNvSpPr>
          <p:nvPr>
            <p:custDataLst>
              <p:tags r:id="rId14"/>
            </p:custDataLst>
          </p:nvPr>
        </p:nvSpPr>
        <p:spPr bwMode="auto">
          <a:xfrm>
            <a:off x="3657600" y="42132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4" name="Rectangle 90">
            <a:extLst>
              <a:ext uri="{FF2B5EF4-FFF2-40B4-BE49-F238E27FC236}">
                <a16:creationId xmlns:a16="http://schemas.microsoft.com/office/drawing/2014/main" id="{78153C06-D8C5-4862-B34E-9858F4E49162}"/>
              </a:ext>
            </a:extLst>
          </p:cNvPr>
          <p:cNvSpPr>
            <a:spLocks noChangeArrowheads="1"/>
          </p:cNvSpPr>
          <p:nvPr>
            <p:custDataLst>
              <p:tags r:id="rId15"/>
            </p:custDataLst>
          </p:nvPr>
        </p:nvSpPr>
        <p:spPr bwMode="auto">
          <a:xfrm>
            <a:off x="3657600" y="45053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7" name="Rectangle 93">
            <a:extLst>
              <a:ext uri="{FF2B5EF4-FFF2-40B4-BE49-F238E27FC236}">
                <a16:creationId xmlns:a16="http://schemas.microsoft.com/office/drawing/2014/main" id="{29CC1968-195D-4912-A8EE-2BA109634802}"/>
              </a:ext>
            </a:extLst>
          </p:cNvPr>
          <p:cNvSpPr>
            <a:spLocks noChangeArrowheads="1"/>
          </p:cNvSpPr>
          <p:nvPr>
            <p:custDataLst>
              <p:tags r:id="rId16"/>
            </p:custDataLst>
          </p:nvPr>
        </p:nvSpPr>
        <p:spPr bwMode="auto">
          <a:xfrm>
            <a:off x="3657600" y="47974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9" name="Rectangle 105">
            <a:extLst>
              <a:ext uri="{FF2B5EF4-FFF2-40B4-BE49-F238E27FC236}">
                <a16:creationId xmlns:a16="http://schemas.microsoft.com/office/drawing/2014/main" id="{29ADBD81-3C18-41B6-A6FB-8F283D50AA34}"/>
              </a:ext>
            </a:extLst>
          </p:cNvPr>
          <p:cNvSpPr>
            <a:spLocks noChangeArrowheads="1"/>
          </p:cNvSpPr>
          <p:nvPr>
            <p:custDataLst>
              <p:tags r:id="rId17"/>
            </p:custDataLst>
          </p:nvPr>
        </p:nvSpPr>
        <p:spPr bwMode="auto">
          <a:xfrm>
            <a:off x="3657600" y="5089525"/>
            <a:ext cx="1214438"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30" name="Rectangle 106">
            <a:extLst>
              <a:ext uri="{FF2B5EF4-FFF2-40B4-BE49-F238E27FC236}">
                <a16:creationId xmlns:a16="http://schemas.microsoft.com/office/drawing/2014/main" id="{F5918E66-59E4-4F31-B565-D9E4D85A65D9}"/>
              </a:ext>
            </a:extLst>
          </p:cNvPr>
          <p:cNvSpPr>
            <a:spLocks noChangeArrowheads="1"/>
          </p:cNvSpPr>
          <p:nvPr>
            <p:custDataLst>
              <p:tags r:id="rId18"/>
            </p:custDataLst>
          </p:nvPr>
        </p:nvSpPr>
        <p:spPr bwMode="auto">
          <a:xfrm>
            <a:off x="3657600" y="5383213"/>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0" name="Rectangle 96">
            <a:extLst>
              <a:ext uri="{FF2B5EF4-FFF2-40B4-BE49-F238E27FC236}">
                <a16:creationId xmlns:a16="http://schemas.microsoft.com/office/drawing/2014/main" id="{7083E582-C2CB-46BC-B347-00CAC8457E9F}"/>
              </a:ext>
            </a:extLst>
          </p:cNvPr>
          <p:cNvSpPr>
            <a:spLocks noChangeArrowheads="1"/>
          </p:cNvSpPr>
          <p:nvPr>
            <p:custDataLst>
              <p:tags r:id="rId19"/>
            </p:custDataLst>
          </p:nvPr>
        </p:nvSpPr>
        <p:spPr bwMode="auto">
          <a:xfrm>
            <a:off x="3657600" y="5675313"/>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23" name="Rectangle 99">
            <a:extLst>
              <a:ext uri="{FF2B5EF4-FFF2-40B4-BE49-F238E27FC236}">
                <a16:creationId xmlns:a16="http://schemas.microsoft.com/office/drawing/2014/main" id="{AA1D59B8-B024-42DF-B1F1-20238F65DC33}"/>
              </a:ext>
            </a:extLst>
          </p:cNvPr>
          <p:cNvSpPr>
            <a:spLocks noChangeArrowheads="1"/>
          </p:cNvSpPr>
          <p:nvPr>
            <p:custDataLst>
              <p:tags r:id="rId20"/>
            </p:custDataLst>
          </p:nvPr>
        </p:nvSpPr>
        <p:spPr bwMode="auto">
          <a:xfrm>
            <a:off x="3657600" y="5967413"/>
            <a:ext cx="1214438"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26" name="Rectangle 102">
            <a:extLst>
              <a:ext uri="{FF2B5EF4-FFF2-40B4-BE49-F238E27FC236}">
                <a16:creationId xmlns:a16="http://schemas.microsoft.com/office/drawing/2014/main" id="{F37A56CB-754B-47D5-BFF9-CCCBAEABE354}"/>
              </a:ext>
            </a:extLst>
          </p:cNvPr>
          <p:cNvSpPr>
            <a:spLocks noChangeArrowheads="1"/>
          </p:cNvSpPr>
          <p:nvPr>
            <p:custDataLst>
              <p:tags r:id="rId21"/>
            </p:custDataLst>
          </p:nvPr>
        </p:nvSpPr>
        <p:spPr bwMode="auto">
          <a:xfrm>
            <a:off x="3657600" y="6261100"/>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31" name="Rectangle 107">
            <a:extLst>
              <a:ext uri="{FF2B5EF4-FFF2-40B4-BE49-F238E27FC236}">
                <a16:creationId xmlns:a16="http://schemas.microsoft.com/office/drawing/2014/main" id="{DC4C21FC-1126-4E77-A70F-16190C44E104}"/>
              </a:ext>
            </a:extLst>
          </p:cNvPr>
          <p:cNvSpPr>
            <a:spLocks noChangeArrowheads="1"/>
          </p:cNvSpPr>
          <p:nvPr>
            <p:custDataLst>
              <p:tags r:id="rId22"/>
            </p:custDataLst>
          </p:nvPr>
        </p:nvSpPr>
        <p:spPr bwMode="auto">
          <a:xfrm>
            <a:off x="4872038" y="2749550"/>
            <a:ext cx="571500"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32" name="Rectangle 108">
            <a:extLst>
              <a:ext uri="{FF2B5EF4-FFF2-40B4-BE49-F238E27FC236}">
                <a16:creationId xmlns:a16="http://schemas.microsoft.com/office/drawing/2014/main" id="{A278A66C-A5FC-464F-B8F9-BA108A35BD43}"/>
              </a:ext>
            </a:extLst>
          </p:cNvPr>
          <p:cNvSpPr>
            <a:spLocks noChangeArrowheads="1"/>
          </p:cNvSpPr>
          <p:nvPr>
            <p:custDataLst>
              <p:tags r:id="rId23"/>
            </p:custDataLst>
          </p:nvPr>
        </p:nvSpPr>
        <p:spPr bwMode="auto">
          <a:xfrm>
            <a:off x="4872038" y="3041650"/>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3" name="Rectangle 109">
            <a:extLst>
              <a:ext uri="{FF2B5EF4-FFF2-40B4-BE49-F238E27FC236}">
                <a16:creationId xmlns:a16="http://schemas.microsoft.com/office/drawing/2014/main" id="{D2FB4C04-190D-4087-BF26-EB4C514A6832}"/>
              </a:ext>
            </a:extLst>
          </p:cNvPr>
          <p:cNvSpPr>
            <a:spLocks noChangeArrowheads="1"/>
          </p:cNvSpPr>
          <p:nvPr>
            <p:custDataLst>
              <p:tags r:id="rId24"/>
            </p:custDataLst>
          </p:nvPr>
        </p:nvSpPr>
        <p:spPr bwMode="auto">
          <a:xfrm>
            <a:off x="4872038" y="33353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4" name="Rectangle 110">
            <a:extLst>
              <a:ext uri="{FF2B5EF4-FFF2-40B4-BE49-F238E27FC236}">
                <a16:creationId xmlns:a16="http://schemas.microsoft.com/office/drawing/2014/main" id="{22A053C4-A8B8-4A6E-9A72-ED62ECF79174}"/>
              </a:ext>
            </a:extLst>
          </p:cNvPr>
          <p:cNvSpPr>
            <a:spLocks noChangeArrowheads="1"/>
          </p:cNvSpPr>
          <p:nvPr>
            <p:custDataLst>
              <p:tags r:id="rId25"/>
            </p:custDataLst>
          </p:nvPr>
        </p:nvSpPr>
        <p:spPr bwMode="auto">
          <a:xfrm>
            <a:off x="4872038" y="36274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5" name="Rectangle 111">
            <a:extLst>
              <a:ext uri="{FF2B5EF4-FFF2-40B4-BE49-F238E27FC236}">
                <a16:creationId xmlns:a16="http://schemas.microsoft.com/office/drawing/2014/main" id="{44D1E293-53CF-4524-ABD7-7BBDB83E1014}"/>
              </a:ext>
            </a:extLst>
          </p:cNvPr>
          <p:cNvSpPr>
            <a:spLocks noChangeArrowheads="1"/>
          </p:cNvSpPr>
          <p:nvPr>
            <p:custDataLst>
              <p:tags r:id="rId26"/>
            </p:custDataLst>
          </p:nvPr>
        </p:nvSpPr>
        <p:spPr bwMode="auto">
          <a:xfrm>
            <a:off x="4872038" y="3919538"/>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6" name="Rectangle 112">
            <a:extLst>
              <a:ext uri="{FF2B5EF4-FFF2-40B4-BE49-F238E27FC236}">
                <a16:creationId xmlns:a16="http://schemas.microsoft.com/office/drawing/2014/main" id="{3CBC4966-9DAB-48B0-ACBA-31B48BD65660}"/>
              </a:ext>
            </a:extLst>
          </p:cNvPr>
          <p:cNvSpPr>
            <a:spLocks noChangeArrowheads="1"/>
          </p:cNvSpPr>
          <p:nvPr>
            <p:custDataLst>
              <p:tags r:id="rId27"/>
            </p:custDataLst>
          </p:nvPr>
        </p:nvSpPr>
        <p:spPr bwMode="auto">
          <a:xfrm>
            <a:off x="4872038" y="42132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7" name="Rectangle 113">
            <a:extLst>
              <a:ext uri="{FF2B5EF4-FFF2-40B4-BE49-F238E27FC236}">
                <a16:creationId xmlns:a16="http://schemas.microsoft.com/office/drawing/2014/main" id="{2481527B-2A24-4E9F-BCC7-17E7FBBBE994}"/>
              </a:ext>
            </a:extLst>
          </p:cNvPr>
          <p:cNvSpPr>
            <a:spLocks noChangeArrowheads="1"/>
          </p:cNvSpPr>
          <p:nvPr>
            <p:custDataLst>
              <p:tags r:id="rId28"/>
            </p:custDataLst>
          </p:nvPr>
        </p:nvSpPr>
        <p:spPr bwMode="auto">
          <a:xfrm>
            <a:off x="4872038" y="45053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8" name="Rectangle 114">
            <a:extLst>
              <a:ext uri="{FF2B5EF4-FFF2-40B4-BE49-F238E27FC236}">
                <a16:creationId xmlns:a16="http://schemas.microsoft.com/office/drawing/2014/main" id="{C417EC62-B13A-4295-B123-EF27051A5505}"/>
              </a:ext>
            </a:extLst>
          </p:cNvPr>
          <p:cNvSpPr>
            <a:spLocks noChangeArrowheads="1"/>
          </p:cNvSpPr>
          <p:nvPr>
            <p:custDataLst>
              <p:tags r:id="rId29"/>
            </p:custDataLst>
          </p:nvPr>
        </p:nvSpPr>
        <p:spPr bwMode="auto">
          <a:xfrm>
            <a:off x="4872038" y="47974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9" name="Rectangle 115">
            <a:extLst>
              <a:ext uri="{FF2B5EF4-FFF2-40B4-BE49-F238E27FC236}">
                <a16:creationId xmlns:a16="http://schemas.microsoft.com/office/drawing/2014/main" id="{B85B013C-A6CE-40B1-AF18-AB085CADA235}"/>
              </a:ext>
            </a:extLst>
          </p:cNvPr>
          <p:cNvSpPr>
            <a:spLocks noChangeArrowheads="1"/>
          </p:cNvSpPr>
          <p:nvPr>
            <p:custDataLst>
              <p:tags r:id="rId30"/>
            </p:custDataLst>
          </p:nvPr>
        </p:nvSpPr>
        <p:spPr bwMode="auto">
          <a:xfrm>
            <a:off x="4872038" y="5089525"/>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0" name="Rectangle 116">
            <a:extLst>
              <a:ext uri="{FF2B5EF4-FFF2-40B4-BE49-F238E27FC236}">
                <a16:creationId xmlns:a16="http://schemas.microsoft.com/office/drawing/2014/main" id="{6BDB44B5-1742-4557-A6B5-E8B20411C59F}"/>
              </a:ext>
            </a:extLst>
          </p:cNvPr>
          <p:cNvSpPr>
            <a:spLocks noChangeArrowheads="1"/>
          </p:cNvSpPr>
          <p:nvPr>
            <p:custDataLst>
              <p:tags r:id="rId31"/>
            </p:custDataLst>
          </p:nvPr>
        </p:nvSpPr>
        <p:spPr bwMode="auto">
          <a:xfrm>
            <a:off x="4872038" y="53832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1" name="Rectangle 117">
            <a:extLst>
              <a:ext uri="{FF2B5EF4-FFF2-40B4-BE49-F238E27FC236}">
                <a16:creationId xmlns:a16="http://schemas.microsoft.com/office/drawing/2014/main" id="{C3E93D30-1F26-428E-988C-805DAA766C85}"/>
              </a:ext>
            </a:extLst>
          </p:cNvPr>
          <p:cNvSpPr>
            <a:spLocks noChangeArrowheads="1"/>
          </p:cNvSpPr>
          <p:nvPr>
            <p:custDataLst>
              <p:tags r:id="rId32"/>
            </p:custDataLst>
          </p:nvPr>
        </p:nvSpPr>
        <p:spPr bwMode="auto">
          <a:xfrm>
            <a:off x="4872038" y="56753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2" name="Rectangle 118">
            <a:extLst>
              <a:ext uri="{FF2B5EF4-FFF2-40B4-BE49-F238E27FC236}">
                <a16:creationId xmlns:a16="http://schemas.microsoft.com/office/drawing/2014/main" id="{6A69FFBA-7E0D-430B-9263-990FA6AC5D6E}"/>
              </a:ext>
            </a:extLst>
          </p:cNvPr>
          <p:cNvSpPr>
            <a:spLocks noChangeArrowheads="1"/>
          </p:cNvSpPr>
          <p:nvPr>
            <p:custDataLst>
              <p:tags r:id="rId33"/>
            </p:custDataLst>
          </p:nvPr>
        </p:nvSpPr>
        <p:spPr bwMode="auto">
          <a:xfrm>
            <a:off x="4872038" y="5967413"/>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3" name="Rectangle 119">
            <a:extLst>
              <a:ext uri="{FF2B5EF4-FFF2-40B4-BE49-F238E27FC236}">
                <a16:creationId xmlns:a16="http://schemas.microsoft.com/office/drawing/2014/main" id="{38D4AB39-46FA-44DE-9637-37B8749AA41F}"/>
              </a:ext>
            </a:extLst>
          </p:cNvPr>
          <p:cNvSpPr>
            <a:spLocks noChangeArrowheads="1"/>
          </p:cNvSpPr>
          <p:nvPr>
            <p:custDataLst>
              <p:tags r:id="rId34"/>
            </p:custDataLst>
          </p:nvPr>
        </p:nvSpPr>
        <p:spPr bwMode="auto">
          <a:xfrm>
            <a:off x="4872038" y="6261100"/>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697" name="Rectangle 73">
            <a:extLst>
              <a:ext uri="{FF2B5EF4-FFF2-40B4-BE49-F238E27FC236}">
                <a16:creationId xmlns:a16="http://schemas.microsoft.com/office/drawing/2014/main" id="{1AF6FB3E-76E0-4089-9BD3-54ACD4043FE8}"/>
              </a:ext>
            </a:extLst>
          </p:cNvPr>
          <p:cNvSpPr>
            <a:spLocks noChangeArrowheads="1"/>
          </p:cNvSpPr>
          <p:nvPr/>
        </p:nvSpPr>
        <p:spPr bwMode="auto">
          <a:xfrm>
            <a:off x="5443538" y="2749550"/>
            <a:ext cx="930275"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00" name="Rectangle 76">
            <a:extLst>
              <a:ext uri="{FF2B5EF4-FFF2-40B4-BE49-F238E27FC236}">
                <a16:creationId xmlns:a16="http://schemas.microsoft.com/office/drawing/2014/main" id="{1C48E063-1233-452D-B30E-072A6B339C38}"/>
              </a:ext>
            </a:extLst>
          </p:cNvPr>
          <p:cNvSpPr>
            <a:spLocks noChangeArrowheads="1"/>
          </p:cNvSpPr>
          <p:nvPr/>
        </p:nvSpPr>
        <p:spPr bwMode="auto">
          <a:xfrm>
            <a:off x="5443538" y="3041650"/>
            <a:ext cx="930275"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3" name="Rectangle 79">
            <a:extLst>
              <a:ext uri="{FF2B5EF4-FFF2-40B4-BE49-F238E27FC236}">
                <a16:creationId xmlns:a16="http://schemas.microsoft.com/office/drawing/2014/main" id="{CEB1170D-A4C8-4505-BA95-F93CA594269E}"/>
              </a:ext>
            </a:extLst>
          </p:cNvPr>
          <p:cNvSpPr>
            <a:spLocks noChangeArrowheads="1"/>
          </p:cNvSpPr>
          <p:nvPr>
            <p:custDataLst>
              <p:tags r:id="rId35"/>
            </p:custDataLst>
          </p:nvPr>
        </p:nvSpPr>
        <p:spPr bwMode="auto">
          <a:xfrm>
            <a:off x="5443538" y="3335338"/>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06" name="Rectangle 82">
            <a:extLst>
              <a:ext uri="{FF2B5EF4-FFF2-40B4-BE49-F238E27FC236}">
                <a16:creationId xmlns:a16="http://schemas.microsoft.com/office/drawing/2014/main" id="{D7ED7999-6DD4-4C52-83B1-59469A6D35FB}"/>
              </a:ext>
            </a:extLst>
          </p:cNvPr>
          <p:cNvSpPr>
            <a:spLocks noChangeArrowheads="1"/>
          </p:cNvSpPr>
          <p:nvPr>
            <p:custDataLst>
              <p:tags r:id="rId36"/>
            </p:custDataLst>
          </p:nvPr>
        </p:nvSpPr>
        <p:spPr bwMode="auto">
          <a:xfrm>
            <a:off x="5443538" y="3627438"/>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12" name="Rectangle 88">
            <a:extLst>
              <a:ext uri="{FF2B5EF4-FFF2-40B4-BE49-F238E27FC236}">
                <a16:creationId xmlns:a16="http://schemas.microsoft.com/office/drawing/2014/main" id="{7130BE17-495A-4DFD-9360-85071798AEB0}"/>
              </a:ext>
            </a:extLst>
          </p:cNvPr>
          <p:cNvSpPr>
            <a:spLocks noChangeArrowheads="1"/>
          </p:cNvSpPr>
          <p:nvPr/>
        </p:nvSpPr>
        <p:spPr bwMode="auto">
          <a:xfrm>
            <a:off x="5443538" y="3919538"/>
            <a:ext cx="930275"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15" name="Rectangle 91">
            <a:extLst>
              <a:ext uri="{FF2B5EF4-FFF2-40B4-BE49-F238E27FC236}">
                <a16:creationId xmlns:a16="http://schemas.microsoft.com/office/drawing/2014/main" id="{17EA058F-654A-4441-A808-1BD78C94AAAB}"/>
              </a:ext>
            </a:extLst>
          </p:cNvPr>
          <p:cNvSpPr>
            <a:spLocks noChangeArrowheads="1"/>
          </p:cNvSpPr>
          <p:nvPr>
            <p:custDataLst>
              <p:tags r:id="rId37"/>
            </p:custDataLst>
          </p:nvPr>
        </p:nvSpPr>
        <p:spPr bwMode="auto">
          <a:xfrm>
            <a:off x="5443538" y="42132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8" name="Rectangle 94">
            <a:extLst>
              <a:ext uri="{FF2B5EF4-FFF2-40B4-BE49-F238E27FC236}">
                <a16:creationId xmlns:a16="http://schemas.microsoft.com/office/drawing/2014/main" id="{0FA3938A-3CA9-4FF3-A422-4FB63ED5D765}"/>
              </a:ext>
            </a:extLst>
          </p:cNvPr>
          <p:cNvSpPr>
            <a:spLocks noChangeArrowheads="1"/>
          </p:cNvSpPr>
          <p:nvPr>
            <p:custDataLst>
              <p:tags r:id="rId38"/>
            </p:custDataLst>
          </p:nvPr>
        </p:nvSpPr>
        <p:spPr bwMode="auto">
          <a:xfrm>
            <a:off x="5443538" y="45053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1" name="Rectangle 97">
            <a:extLst>
              <a:ext uri="{FF2B5EF4-FFF2-40B4-BE49-F238E27FC236}">
                <a16:creationId xmlns:a16="http://schemas.microsoft.com/office/drawing/2014/main" id="{A8203ABC-B152-4DBD-82C9-DCB09910E3CF}"/>
              </a:ext>
            </a:extLst>
          </p:cNvPr>
          <p:cNvSpPr>
            <a:spLocks noChangeArrowheads="1"/>
          </p:cNvSpPr>
          <p:nvPr/>
        </p:nvSpPr>
        <p:spPr bwMode="auto">
          <a:xfrm>
            <a:off x="5443538" y="47974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24" name="Rectangle 100">
            <a:extLst>
              <a:ext uri="{FF2B5EF4-FFF2-40B4-BE49-F238E27FC236}">
                <a16:creationId xmlns:a16="http://schemas.microsoft.com/office/drawing/2014/main" id="{C9BF2103-75A3-46AA-A185-39783EFF2054}"/>
              </a:ext>
            </a:extLst>
          </p:cNvPr>
          <p:cNvSpPr>
            <a:spLocks noChangeArrowheads="1"/>
          </p:cNvSpPr>
          <p:nvPr>
            <p:custDataLst>
              <p:tags r:id="rId39"/>
            </p:custDataLst>
          </p:nvPr>
        </p:nvSpPr>
        <p:spPr bwMode="auto">
          <a:xfrm>
            <a:off x="5443538" y="5089525"/>
            <a:ext cx="930275"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27" name="Rectangle 103">
            <a:extLst>
              <a:ext uri="{FF2B5EF4-FFF2-40B4-BE49-F238E27FC236}">
                <a16:creationId xmlns:a16="http://schemas.microsoft.com/office/drawing/2014/main" id="{BCB1196F-D2BC-4DEA-AC24-07C09FF641CA}"/>
              </a:ext>
            </a:extLst>
          </p:cNvPr>
          <p:cNvSpPr>
            <a:spLocks noChangeArrowheads="1"/>
          </p:cNvSpPr>
          <p:nvPr>
            <p:custDataLst>
              <p:tags r:id="rId40"/>
            </p:custDataLst>
          </p:nvPr>
        </p:nvSpPr>
        <p:spPr bwMode="auto">
          <a:xfrm>
            <a:off x="5443538" y="5383213"/>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44" name="Rectangle 120">
            <a:extLst>
              <a:ext uri="{FF2B5EF4-FFF2-40B4-BE49-F238E27FC236}">
                <a16:creationId xmlns:a16="http://schemas.microsoft.com/office/drawing/2014/main" id="{01C347D0-C853-437D-B93C-4E8CEF05879F}"/>
              </a:ext>
            </a:extLst>
          </p:cNvPr>
          <p:cNvSpPr>
            <a:spLocks noChangeArrowheads="1"/>
          </p:cNvSpPr>
          <p:nvPr/>
        </p:nvSpPr>
        <p:spPr bwMode="auto">
          <a:xfrm>
            <a:off x="5443538" y="5675313"/>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45" name="Rectangle 121">
            <a:extLst>
              <a:ext uri="{FF2B5EF4-FFF2-40B4-BE49-F238E27FC236}">
                <a16:creationId xmlns:a16="http://schemas.microsoft.com/office/drawing/2014/main" id="{86CB90F2-684E-40A3-977A-178E97BEC37B}"/>
              </a:ext>
            </a:extLst>
          </p:cNvPr>
          <p:cNvSpPr>
            <a:spLocks noChangeArrowheads="1"/>
          </p:cNvSpPr>
          <p:nvPr>
            <p:custDataLst>
              <p:tags r:id="rId41"/>
            </p:custDataLst>
          </p:nvPr>
        </p:nvSpPr>
        <p:spPr bwMode="auto">
          <a:xfrm>
            <a:off x="5443538" y="5967413"/>
            <a:ext cx="930275"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46" name="Rectangle 122">
            <a:extLst>
              <a:ext uri="{FF2B5EF4-FFF2-40B4-BE49-F238E27FC236}">
                <a16:creationId xmlns:a16="http://schemas.microsoft.com/office/drawing/2014/main" id="{2BDE91E8-84C1-470F-8780-E31D3DBA32C5}"/>
              </a:ext>
            </a:extLst>
          </p:cNvPr>
          <p:cNvSpPr>
            <a:spLocks noChangeArrowheads="1"/>
          </p:cNvSpPr>
          <p:nvPr>
            <p:custDataLst>
              <p:tags r:id="rId42"/>
            </p:custDataLst>
          </p:nvPr>
        </p:nvSpPr>
        <p:spPr bwMode="auto">
          <a:xfrm>
            <a:off x="5443538" y="6261100"/>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47" name="Rectangle 123">
            <a:extLst>
              <a:ext uri="{FF2B5EF4-FFF2-40B4-BE49-F238E27FC236}">
                <a16:creationId xmlns:a16="http://schemas.microsoft.com/office/drawing/2014/main" id="{4BFDE393-EE08-40F0-BE87-D622E8AF4046}"/>
              </a:ext>
            </a:extLst>
          </p:cNvPr>
          <p:cNvSpPr>
            <a:spLocks noChangeArrowheads="1"/>
          </p:cNvSpPr>
          <p:nvPr>
            <p:custDataLst>
              <p:tags r:id="rId43"/>
            </p:custDataLst>
          </p:nvPr>
        </p:nvSpPr>
        <p:spPr bwMode="auto">
          <a:xfrm>
            <a:off x="6373813" y="2749550"/>
            <a:ext cx="571500"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48" name="Rectangle 124">
            <a:extLst>
              <a:ext uri="{FF2B5EF4-FFF2-40B4-BE49-F238E27FC236}">
                <a16:creationId xmlns:a16="http://schemas.microsoft.com/office/drawing/2014/main" id="{7DB7B2C6-B4A3-4E50-BD1B-EA195334967E}"/>
              </a:ext>
            </a:extLst>
          </p:cNvPr>
          <p:cNvSpPr>
            <a:spLocks noChangeArrowheads="1"/>
          </p:cNvSpPr>
          <p:nvPr>
            <p:custDataLst>
              <p:tags r:id="rId44"/>
            </p:custDataLst>
          </p:nvPr>
        </p:nvSpPr>
        <p:spPr bwMode="auto">
          <a:xfrm>
            <a:off x="6373813" y="3041650"/>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49" name="Rectangle 125">
            <a:extLst>
              <a:ext uri="{FF2B5EF4-FFF2-40B4-BE49-F238E27FC236}">
                <a16:creationId xmlns:a16="http://schemas.microsoft.com/office/drawing/2014/main" id="{4C5AA08E-6CBA-4C66-A41C-6BFD60B517B3}"/>
              </a:ext>
            </a:extLst>
          </p:cNvPr>
          <p:cNvSpPr>
            <a:spLocks noChangeArrowheads="1"/>
          </p:cNvSpPr>
          <p:nvPr>
            <p:custDataLst>
              <p:tags r:id="rId45"/>
            </p:custDataLst>
          </p:nvPr>
        </p:nvSpPr>
        <p:spPr bwMode="auto">
          <a:xfrm>
            <a:off x="6373813" y="33353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0" name="Rectangle 126">
            <a:extLst>
              <a:ext uri="{FF2B5EF4-FFF2-40B4-BE49-F238E27FC236}">
                <a16:creationId xmlns:a16="http://schemas.microsoft.com/office/drawing/2014/main" id="{48793C81-45E6-40C9-814E-D6437F91E796}"/>
              </a:ext>
            </a:extLst>
          </p:cNvPr>
          <p:cNvSpPr>
            <a:spLocks noChangeArrowheads="1"/>
          </p:cNvSpPr>
          <p:nvPr>
            <p:custDataLst>
              <p:tags r:id="rId46"/>
            </p:custDataLst>
          </p:nvPr>
        </p:nvSpPr>
        <p:spPr bwMode="auto">
          <a:xfrm>
            <a:off x="6373813" y="36274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1" name="Rectangle 127">
            <a:extLst>
              <a:ext uri="{FF2B5EF4-FFF2-40B4-BE49-F238E27FC236}">
                <a16:creationId xmlns:a16="http://schemas.microsoft.com/office/drawing/2014/main" id="{25E60A39-043A-43F3-AD89-0562223C1234}"/>
              </a:ext>
            </a:extLst>
          </p:cNvPr>
          <p:cNvSpPr>
            <a:spLocks noChangeArrowheads="1"/>
          </p:cNvSpPr>
          <p:nvPr>
            <p:custDataLst>
              <p:tags r:id="rId47"/>
            </p:custDataLst>
          </p:nvPr>
        </p:nvSpPr>
        <p:spPr bwMode="auto">
          <a:xfrm>
            <a:off x="6373813" y="3919538"/>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2" name="Rectangle 128">
            <a:extLst>
              <a:ext uri="{FF2B5EF4-FFF2-40B4-BE49-F238E27FC236}">
                <a16:creationId xmlns:a16="http://schemas.microsoft.com/office/drawing/2014/main" id="{0DA0D2A1-9898-405A-B2A1-460834773924}"/>
              </a:ext>
            </a:extLst>
          </p:cNvPr>
          <p:cNvSpPr>
            <a:spLocks noChangeArrowheads="1"/>
          </p:cNvSpPr>
          <p:nvPr>
            <p:custDataLst>
              <p:tags r:id="rId48"/>
            </p:custDataLst>
          </p:nvPr>
        </p:nvSpPr>
        <p:spPr bwMode="auto">
          <a:xfrm>
            <a:off x="6373813" y="42132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3" name="Rectangle 129">
            <a:extLst>
              <a:ext uri="{FF2B5EF4-FFF2-40B4-BE49-F238E27FC236}">
                <a16:creationId xmlns:a16="http://schemas.microsoft.com/office/drawing/2014/main" id="{20B8BDC7-7AB2-4289-89DF-268355DE0E59}"/>
              </a:ext>
            </a:extLst>
          </p:cNvPr>
          <p:cNvSpPr>
            <a:spLocks noChangeArrowheads="1"/>
          </p:cNvSpPr>
          <p:nvPr>
            <p:custDataLst>
              <p:tags r:id="rId49"/>
            </p:custDataLst>
          </p:nvPr>
        </p:nvSpPr>
        <p:spPr bwMode="auto">
          <a:xfrm>
            <a:off x="6373813" y="45053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4" name="Rectangle 130">
            <a:extLst>
              <a:ext uri="{FF2B5EF4-FFF2-40B4-BE49-F238E27FC236}">
                <a16:creationId xmlns:a16="http://schemas.microsoft.com/office/drawing/2014/main" id="{F3FB886C-4D6D-4721-A8F0-1569AFF975BE}"/>
              </a:ext>
            </a:extLst>
          </p:cNvPr>
          <p:cNvSpPr>
            <a:spLocks noChangeArrowheads="1"/>
          </p:cNvSpPr>
          <p:nvPr>
            <p:custDataLst>
              <p:tags r:id="rId50"/>
            </p:custDataLst>
          </p:nvPr>
        </p:nvSpPr>
        <p:spPr bwMode="auto">
          <a:xfrm>
            <a:off x="6373813" y="47974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5" name="Rectangle 131">
            <a:extLst>
              <a:ext uri="{FF2B5EF4-FFF2-40B4-BE49-F238E27FC236}">
                <a16:creationId xmlns:a16="http://schemas.microsoft.com/office/drawing/2014/main" id="{3A92597A-730E-42D1-9DF9-3AF8BF54FCB6}"/>
              </a:ext>
            </a:extLst>
          </p:cNvPr>
          <p:cNvSpPr>
            <a:spLocks noChangeArrowheads="1"/>
          </p:cNvSpPr>
          <p:nvPr>
            <p:custDataLst>
              <p:tags r:id="rId51"/>
            </p:custDataLst>
          </p:nvPr>
        </p:nvSpPr>
        <p:spPr bwMode="auto">
          <a:xfrm>
            <a:off x="6373813" y="5089525"/>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6" name="Rectangle 132">
            <a:extLst>
              <a:ext uri="{FF2B5EF4-FFF2-40B4-BE49-F238E27FC236}">
                <a16:creationId xmlns:a16="http://schemas.microsoft.com/office/drawing/2014/main" id="{CBA7B435-1F76-4EB2-AE73-80127BCD1295}"/>
              </a:ext>
            </a:extLst>
          </p:cNvPr>
          <p:cNvSpPr>
            <a:spLocks noChangeArrowheads="1"/>
          </p:cNvSpPr>
          <p:nvPr>
            <p:custDataLst>
              <p:tags r:id="rId52"/>
            </p:custDataLst>
          </p:nvPr>
        </p:nvSpPr>
        <p:spPr bwMode="auto">
          <a:xfrm>
            <a:off x="6373813" y="53832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7" name="Rectangle 133">
            <a:extLst>
              <a:ext uri="{FF2B5EF4-FFF2-40B4-BE49-F238E27FC236}">
                <a16:creationId xmlns:a16="http://schemas.microsoft.com/office/drawing/2014/main" id="{B02C2E9D-3B2A-4030-A174-071679BFDA90}"/>
              </a:ext>
            </a:extLst>
          </p:cNvPr>
          <p:cNvSpPr>
            <a:spLocks noChangeArrowheads="1"/>
          </p:cNvSpPr>
          <p:nvPr>
            <p:custDataLst>
              <p:tags r:id="rId53"/>
            </p:custDataLst>
          </p:nvPr>
        </p:nvSpPr>
        <p:spPr bwMode="auto">
          <a:xfrm>
            <a:off x="6373813" y="56753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8" name="Rectangle 134">
            <a:extLst>
              <a:ext uri="{FF2B5EF4-FFF2-40B4-BE49-F238E27FC236}">
                <a16:creationId xmlns:a16="http://schemas.microsoft.com/office/drawing/2014/main" id="{C2FFE164-1FF0-4FDA-BF03-B8D0F0311D6F}"/>
              </a:ext>
            </a:extLst>
          </p:cNvPr>
          <p:cNvSpPr>
            <a:spLocks noChangeArrowheads="1"/>
          </p:cNvSpPr>
          <p:nvPr>
            <p:custDataLst>
              <p:tags r:id="rId54"/>
            </p:custDataLst>
          </p:nvPr>
        </p:nvSpPr>
        <p:spPr bwMode="auto">
          <a:xfrm>
            <a:off x="6373813" y="5967413"/>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9" name="Rectangle 135">
            <a:extLst>
              <a:ext uri="{FF2B5EF4-FFF2-40B4-BE49-F238E27FC236}">
                <a16:creationId xmlns:a16="http://schemas.microsoft.com/office/drawing/2014/main" id="{4AE7F7DA-5661-4AD1-9D94-9772D9E9FA59}"/>
              </a:ext>
            </a:extLst>
          </p:cNvPr>
          <p:cNvSpPr>
            <a:spLocks noChangeArrowheads="1"/>
          </p:cNvSpPr>
          <p:nvPr>
            <p:custDataLst>
              <p:tags r:id="rId55"/>
            </p:custDataLst>
          </p:nvPr>
        </p:nvSpPr>
        <p:spPr bwMode="auto">
          <a:xfrm>
            <a:off x="6373813" y="6261100"/>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698" name="Rectangle 74">
            <a:extLst>
              <a:ext uri="{FF2B5EF4-FFF2-40B4-BE49-F238E27FC236}">
                <a16:creationId xmlns:a16="http://schemas.microsoft.com/office/drawing/2014/main" id="{9B68876B-0941-488D-AE1E-B3921C609409}"/>
              </a:ext>
            </a:extLst>
          </p:cNvPr>
          <p:cNvSpPr>
            <a:spLocks noChangeArrowheads="1"/>
          </p:cNvSpPr>
          <p:nvPr/>
        </p:nvSpPr>
        <p:spPr bwMode="auto">
          <a:xfrm>
            <a:off x="6945313" y="2749550"/>
            <a:ext cx="1665287" cy="29845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6768" name="Rectangle 144">
            <a:extLst>
              <a:ext uri="{FF2B5EF4-FFF2-40B4-BE49-F238E27FC236}">
                <a16:creationId xmlns:a16="http://schemas.microsoft.com/office/drawing/2014/main" id="{555C5EBB-BADA-48F0-AD0C-98628429E272}"/>
              </a:ext>
            </a:extLst>
          </p:cNvPr>
          <p:cNvSpPr>
            <a:spLocks noChangeArrowheads="1"/>
          </p:cNvSpPr>
          <p:nvPr>
            <p:custDataLst>
              <p:tags r:id="rId56"/>
            </p:custDataLst>
          </p:nvPr>
        </p:nvSpPr>
        <p:spPr bwMode="auto">
          <a:xfrm>
            <a:off x="1447800" y="3695700"/>
            <a:ext cx="3124200" cy="228600"/>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6769" name="Freeform 145">
            <a:extLst>
              <a:ext uri="{FF2B5EF4-FFF2-40B4-BE49-F238E27FC236}">
                <a16:creationId xmlns:a16="http://schemas.microsoft.com/office/drawing/2014/main" id="{CF9382F0-F5DC-4863-B4CC-05FD79207892}"/>
              </a:ext>
            </a:extLst>
          </p:cNvPr>
          <p:cNvSpPr>
            <a:spLocks/>
          </p:cNvSpPr>
          <p:nvPr>
            <p:custDataLst>
              <p:tags r:id="rId57"/>
            </p:custDataLst>
          </p:nvPr>
        </p:nvSpPr>
        <p:spPr bwMode="auto">
          <a:xfrm>
            <a:off x="4572000" y="3581400"/>
            <a:ext cx="381000" cy="457200"/>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grpSp>
        <p:nvGrpSpPr>
          <p:cNvPr id="26797" name="Group 150">
            <a:extLst>
              <a:ext uri="{FF2B5EF4-FFF2-40B4-BE49-F238E27FC236}">
                <a16:creationId xmlns:a16="http://schemas.microsoft.com/office/drawing/2014/main" id="{DF564483-1F86-4885-A8D8-D72DD91A66C3}"/>
              </a:ext>
            </a:extLst>
          </p:cNvPr>
          <p:cNvGrpSpPr>
            <a:grpSpLocks/>
          </p:cNvGrpSpPr>
          <p:nvPr/>
        </p:nvGrpSpPr>
        <p:grpSpPr bwMode="auto">
          <a:xfrm>
            <a:off x="1447800" y="4419600"/>
            <a:ext cx="3505200" cy="457200"/>
            <a:chOff x="912" y="2688"/>
            <a:chExt cx="2208" cy="288"/>
          </a:xfrm>
        </p:grpSpPr>
        <p:sp>
          <p:nvSpPr>
            <p:cNvPr id="26772" name="Rectangle 148">
              <a:extLst>
                <a:ext uri="{FF2B5EF4-FFF2-40B4-BE49-F238E27FC236}">
                  <a16:creationId xmlns:a16="http://schemas.microsoft.com/office/drawing/2014/main" id="{D1EB7860-4411-48AE-8853-CAD7618F44E0}"/>
                </a:ext>
              </a:extLst>
            </p:cNvPr>
            <p:cNvSpPr>
              <a:spLocks noChangeArrowheads="1"/>
            </p:cNvSpPr>
            <p:nvPr>
              <p:custDataLst>
                <p:tags r:id="rId58"/>
              </p:custDataLst>
            </p:nvPr>
          </p:nvSpPr>
          <p:spPr bwMode="auto">
            <a:xfrm>
              <a:off x="912" y="2760"/>
              <a:ext cx="1968" cy="144"/>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6773" name="Freeform 149">
              <a:extLst>
                <a:ext uri="{FF2B5EF4-FFF2-40B4-BE49-F238E27FC236}">
                  <a16:creationId xmlns:a16="http://schemas.microsoft.com/office/drawing/2014/main" id="{8D2E05CF-D11A-46B8-823A-E1D997AFECCD}"/>
                </a:ext>
              </a:extLst>
            </p:cNvPr>
            <p:cNvSpPr>
              <a:spLocks/>
            </p:cNvSpPr>
            <p:nvPr>
              <p:custDataLst>
                <p:tags r:id="rId59"/>
              </p:custDataLst>
            </p:nvPr>
          </p:nvSpPr>
          <p:spPr bwMode="auto">
            <a:xfrm>
              <a:off x="2880" y="2688"/>
              <a:ext cx="240" cy="288"/>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grpSp>
    </p:spTree>
    <p:extLst>
      <p:ext uri="{BB962C8B-B14F-4D97-AF65-F5344CB8AC3E}">
        <p14:creationId xmlns:p14="http://schemas.microsoft.com/office/powerpoint/2010/main" val="3434029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763"/>
                                        </p:tgtEl>
                                        <p:attrNameLst>
                                          <p:attrName>style.visibility</p:attrName>
                                        </p:attrNameLst>
                                      </p:cBhvr>
                                      <p:to>
                                        <p:strVal val="visible"/>
                                      </p:to>
                                    </p:set>
                                    <p:anim calcmode="lin" valueType="num">
                                      <p:cBhvr additive="base">
                                        <p:cTn id="13" dur="500" fill="hold"/>
                                        <p:tgtEl>
                                          <p:spTgt spid="26763"/>
                                        </p:tgtEl>
                                        <p:attrNameLst>
                                          <p:attrName>ppt_x</p:attrName>
                                        </p:attrNameLst>
                                      </p:cBhvr>
                                      <p:tavLst>
                                        <p:tav tm="0">
                                          <p:val>
                                            <p:strVal val="#ppt_x"/>
                                          </p:val>
                                        </p:tav>
                                        <p:tav tm="100000">
                                          <p:val>
                                            <p:strVal val="#ppt_x"/>
                                          </p:val>
                                        </p:tav>
                                      </p:tavLst>
                                    </p:anim>
                                    <p:anim calcmode="lin" valueType="num">
                                      <p:cBhvr additive="base">
                                        <p:cTn id="14" dur="500" fill="hold"/>
                                        <p:tgtEl>
                                          <p:spTgt spid="2676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768"/>
                                        </p:tgtEl>
                                        <p:attrNameLst>
                                          <p:attrName>style.visibility</p:attrName>
                                        </p:attrNameLst>
                                      </p:cBhvr>
                                      <p:to>
                                        <p:strVal val="visible"/>
                                      </p:to>
                                    </p:set>
                                    <p:anim calcmode="lin" valueType="num">
                                      <p:cBhvr additive="base">
                                        <p:cTn id="17" dur="500" fill="hold"/>
                                        <p:tgtEl>
                                          <p:spTgt spid="26768"/>
                                        </p:tgtEl>
                                        <p:attrNameLst>
                                          <p:attrName>ppt_x</p:attrName>
                                        </p:attrNameLst>
                                      </p:cBhvr>
                                      <p:tavLst>
                                        <p:tav tm="0">
                                          <p:val>
                                            <p:strVal val="#ppt_x"/>
                                          </p:val>
                                        </p:tav>
                                        <p:tav tm="100000">
                                          <p:val>
                                            <p:strVal val="#ppt_x"/>
                                          </p:val>
                                        </p:tav>
                                      </p:tavLst>
                                    </p:anim>
                                    <p:anim calcmode="lin" valueType="num">
                                      <p:cBhvr additive="base">
                                        <p:cTn id="18" dur="500" fill="hold"/>
                                        <p:tgtEl>
                                          <p:spTgt spid="2676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797"/>
                                        </p:tgtEl>
                                        <p:attrNameLst>
                                          <p:attrName>style.visibility</p:attrName>
                                        </p:attrNameLst>
                                      </p:cBhvr>
                                      <p:to>
                                        <p:strVal val="visible"/>
                                      </p:to>
                                    </p:set>
                                    <p:anim calcmode="lin" valueType="num">
                                      <p:cBhvr additive="base">
                                        <p:cTn id="21" dur="500" fill="hold"/>
                                        <p:tgtEl>
                                          <p:spTgt spid="26797"/>
                                        </p:tgtEl>
                                        <p:attrNameLst>
                                          <p:attrName>ppt_x</p:attrName>
                                        </p:attrNameLst>
                                      </p:cBhvr>
                                      <p:tavLst>
                                        <p:tav tm="0">
                                          <p:val>
                                            <p:strVal val="#ppt_x"/>
                                          </p:val>
                                        </p:tav>
                                        <p:tav tm="100000">
                                          <p:val>
                                            <p:strVal val="#ppt_x"/>
                                          </p:val>
                                        </p:tav>
                                      </p:tavLst>
                                    </p:anim>
                                    <p:anim calcmode="lin" valueType="num">
                                      <p:cBhvr additive="base">
                                        <p:cTn id="22" dur="500" fill="hold"/>
                                        <p:tgtEl>
                                          <p:spTgt spid="2679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769"/>
                                        </p:tgtEl>
                                        <p:attrNameLst>
                                          <p:attrName>style.visibility</p:attrName>
                                        </p:attrNameLst>
                                      </p:cBhvr>
                                      <p:to>
                                        <p:strVal val="visible"/>
                                      </p:to>
                                    </p:set>
                                    <p:anim calcmode="lin" valueType="num">
                                      <p:cBhvr additive="base">
                                        <p:cTn id="25" dur="500" fill="hold"/>
                                        <p:tgtEl>
                                          <p:spTgt spid="26769"/>
                                        </p:tgtEl>
                                        <p:attrNameLst>
                                          <p:attrName>ppt_x</p:attrName>
                                        </p:attrNameLst>
                                      </p:cBhvr>
                                      <p:tavLst>
                                        <p:tav tm="0">
                                          <p:val>
                                            <p:strVal val="#ppt_x"/>
                                          </p:val>
                                        </p:tav>
                                        <p:tav tm="100000">
                                          <p:val>
                                            <p:strVal val="#ppt_x"/>
                                          </p:val>
                                        </p:tav>
                                      </p:tavLst>
                                    </p:anim>
                                    <p:anim calcmode="lin" valueType="num">
                                      <p:cBhvr additive="base">
                                        <p:cTn id="26" dur="500" fill="hold"/>
                                        <p:tgtEl>
                                          <p:spTgt spid="267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701"/>
                                        </p:tgtEl>
                                        <p:attrNameLst>
                                          <p:attrName>style.visibility</p:attrName>
                                        </p:attrNameLst>
                                      </p:cBhvr>
                                      <p:to>
                                        <p:strVal val="visible"/>
                                      </p:to>
                                    </p:set>
                                    <p:anim calcmode="lin" valueType="num">
                                      <p:cBhvr additive="base">
                                        <p:cTn id="31" dur="500" fill="hold"/>
                                        <p:tgtEl>
                                          <p:spTgt spid="26701"/>
                                        </p:tgtEl>
                                        <p:attrNameLst>
                                          <p:attrName>ppt_x</p:attrName>
                                        </p:attrNameLst>
                                      </p:cBhvr>
                                      <p:tavLst>
                                        <p:tav tm="0">
                                          <p:val>
                                            <p:strVal val="#ppt_x"/>
                                          </p:val>
                                        </p:tav>
                                        <p:tav tm="100000">
                                          <p:val>
                                            <p:strVal val="#ppt_x"/>
                                          </p:val>
                                        </p:tav>
                                      </p:tavLst>
                                    </p:anim>
                                    <p:anim calcmode="lin" valueType="num">
                                      <p:cBhvr additive="base">
                                        <p:cTn id="32" dur="500" fill="hold"/>
                                        <p:tgtEl>
                                          <p:spTgt spid="2670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704"/>
                                        </p:tgtEl>
                                        <p:attrNameLst>
                                          <p:attrName>style.visibility</p:attrName>
                                        </p:attrNameLst>
                                      </p:cBhvr>
                                      <p:to>
                                        <p:strVal val="visible"/>
                                      </p:to>
                                    </p:set>
                                    <p:anim calcmode="lin" valueType="num">
                                      <p:cBhvr additive="base">
                                        <p:cTn id="35" dur="500" fill="hold"/>
                                        <p:tgtEl>
                                          <p:spTgt spid="26704"/>
                                        </p:tgtEl>
                                        <p:attrNameLst>
                                          <p:attrName>ppt_x</p:attrName>
                                        </p:attrNameLst>
                                      </p:cBhvr>
                                      <p:tavLst>
                                        <p:tav tm="0">
                                          <p:val>
                                            <p:strVal val="#ppt_x"/>
                                          </p:val>
                                        </p:tav>
                                        <p:tav tm="100000">
                                          <p:val>
                                            <p:strVal val="#ppt_x"/>
                                          </p:val>
                                        </p:tav>
                                      </p:tavLst>
                                    </p:anim>
                                    <p:anim calcmode="lin" valueType="num">
                                      <p:cBhvr additive="base">
                                        <p:cTn id="36" dur="500" fill="hold"/>
                                        <p:tgtEl>
                                          <p:spTgt spid="267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6707"/>
                                        </p:tgtEl>
                                        <p:attrNameLst>
                                          <p:attrName>style.visibility</p:attrName>
                                        </p:attrNameLst>
                                      </p:cBhvr>
                                      <p:to>
                                        <p:strVal val="visible"/>
                                      </p:to>
                                    </p:set>
                                    <p:anim calcmode="lin" valueType="num">
                                      <p:cBhvr additive="base">
                                        <p:cTn id="39" dur="500" fill="hold"/>
                                        <p:tgtEl>
                                          <p:spTgt spid="26707"/>
                                        </p:tgtEl>
                                        <p:attrNameLst>
                                          <p:attrName>ppt_x</p:attrName>
                                        </p:attrNameLst>
                                      </p:cBhvr>
                                      <p:tavLst>
                                        <p:tav tm="0">
                                          <p:val>
                                            <p:strVal val="#ppt_x"/>
                                          </p:val>
                                        </p:tav>
                                        <p:tav tm="100000">
                                          <p:val>
                                            <p:strVal val="#ppt_x"/>
                                          </p:val>
                                        </p:tav>
                                      </p:tavLst>
                                    </p:anim>
                                    <p:anim calcmode="lin" valueType="num">
                                      <p:cBhvr additive="base">
                                        <p:cTn id="40" dur="500" fill="hold"/>
                                        <p:tgtEl>
                                          <p:spTgt spid="267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710"/>
                                        </p:tgtEl>
                                        <p:attrNameLst>
                                          <p:attrName>style.visibility</p:attrName>
                                        </p:attrNameLst>
                                      </p:cBhvr>
                                      <p:to>
                                        <p:strVal val="visible"/>
                                      </p:to>
                                    </p:set>
                                    <p:anim calcmode="lin" valueType="num">
                                      <p:cBhvr additive="base">
                                        <p:cTn id="43" dur="500" fill="hold"/>
                                        <p:tgtEl>
                                          <p:spTgt spid="26710"/>
                                        </p:tgtEl>
                                        <p:attrNameLst>
                                          <p:attrName>ppt_x</p:attrName>
                                        </p:attrNameLst>
                                      </p:cBhvr>
                                      <p:tavLst>
                                        <p:tav tm="0">
                                          <p:val>
                                            <p:strVal val="#ppt_x"/>
                                          </p:val>
                                        </p:tav>
                                        <p:tav tm="100000">
                                          <p:val>
                                            <p:strVal val="#ppt_x"/>
                                          </p:val>
                                        </p:tav>
                                      </p:tavLst>
                                    </p:anim>
                                    <p:anim calcmode="lin" valueType="num">
                                      <p:cBhvr additive="base">
                                        <p:cTn id="44" dur="500" fill="hold"/>
                                        <p:tgtEl>
                                          <p:spTgt spid="267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713"/>
                                        </p:tgtEl>
                                        <p:attrNameLst>
                                          <p:attrName>style.visibility</p:attrName>
                                        </p:attrNameLst>
                                      </p:cBhvr>
                                      <p:to>
                                        <p:strVal val="visible"/>
                                      </p:to>
                                    </p:set>
                                    <p:anim calcmode="lin" valueType="num">
                                      <p:cBhvr additive="base">
                                        <p:cTn id="47" dur="500" fill="hold"/>
                                        <p:tgtEl>
                                          <p:spTgt spid="26713"/>
                                        </p:tgtEl>
                                        <p:attrNameLst>
                                          <p:attrName>ppt_x</p:attrName>
                                        </p:attrNameLst>
                                      </p:cBhvr>
                                      <p:tavLst>
                                        <p:tav tm="0">
                                          <p:val>
                                            <p:strVal val="#ppt_x"/>
                                          </p:val>
                                        </p:tav>
                                        <p:tav tm="100000">
                                          <p:val>
                                            <p:strVal val="#ppt_x"/>
                                          </p:val>
                                        </p:tav>
                                      </p:tavLst>
                                    </p:anim>
                                    <p:anim calcmode="lin" valueType="num">
                                      <p:cBhvr additive="base">
                                        <p:cTn id="48" dur="500" fill="hold"/>
                                        <p:tgtEl>
                                          <p:spTgt spid="267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716"/>
                                        </p:tgtEl>
                                        <p:attrNameLst>
                                          <p:attrName>style.visibility</p:attrName>
                                        </p:attrNameLst>
                                      </p:cBhvr>
                                      <p:to>
                                        <p:strVal val="visible"/>
                                      </p:to>
                                    </p:set>
                                    <p:anim calcmode="lin" valueType="num">
                                      <p:cBhvr additive="base">
                                        <p:cTn id="51" dur="500" fill="hold"/>
                                        <p:tgtEl>
                                          <p:spTgt spid="26716"/>
                                        </p:tgtEl>
                                        <p:attrNameLst>
                                          <p:attrName>ppt_x</p:attrName>
                                        </p:attrNameLst>
                                      </p:cBhvr>
                                      <p:tavLst>
                                        <p:tav tm="0">
                                          <p:val>
                                            <p:strVal val="#ppt_x"/>
                                          </p:val>
                                        </p:tav>
                                        <p:tav tm="100000">
                                          <p:val>
                                            <p:strVal val="#ppt_x"/>
                                          </p:val>
                                        </p:tav>
                                      </p:tavLst>
                                    </p:anim>
                                    <p:anim calcmode="lin" valueType="num">
                                      <p:cBhvr additive="base">
                                        <p:cTn id="52" dur="500" fill="hold"/>
                                        <p:tgtEl>
                                          <p:spTgt spid="267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719"/>
                                        </p:tgtEl>
                                        <p:attrNameLst>
                                          <p:attrName>style.visibility</p:attrName>
                                        </p:attrNameLst>
                                      </p:cBhvr>
                                      <p:to>
                                        <p:strVal val="visible"/>
                                      </p:to>
                                    </p:set>
                                    <p:anim calcmode="lin" valueType="num">
                                      <p:cBhvr additive="base">
                                        <p:cTn id="55" dur="500" fill="hold"/>
                                        <p:tgtEl>
                                          <p:spTgt spid="26719"/>
                                        </p:tgtEl>
                                        <p:attrNameLst>
                                          <p:attrName>ppt_x</p:attrName>
                                        </p:attrNameLst>
                                      </p:cBhvr>
                                      <p:tavLst>
                                        <p:tav tm="0">
                                          <p:val>
                                            <p:strVal val="#ppt_x"/>
                                          </p:val>
                                        </p:tav>
                                        <p:tav tm="100000">
                                          <p:val>
                                            <p:strVal val="#ppt_x"/>
                                          </p:val>
                                        </p:tav>
                                      </p:tavLst>
                                    </p:anim>
                                    <p:anim calcmode="lin" valueType="num">
                                      <p:cBhvr additive="base">
                                        <p:cTn id="56" dur="500" fill="hold"/>
                                        <p:tgtEl>
                                          <p:spTgt spid="267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722"/>
                                        </p:tgtEl>
                                        <p:attrNameLst>
                                          <p:attrName>style.visibility</p:attrName>
                                        </p:attrNameLst>
                                      </p:cBhvr>
                                      <p:to>
                                        <p:strVal val="visible"/>
                                      </p:to>
                                    </p:set>
                                    <p:anim calcmode="lin" valueType="num">
                                      <p:cBhvr additive="base">
                                        <p:cTn id="59" dur="500" fill="hold"/>
                                        <p:tgtEl>
                                          <p:spTgt spid="26722"/>
                                        </p:tgtEl>
                                        <p:attrNameLst>
                                          <p:attrName>ppt_x</p:attrName>
                                        </p:attrNameLst>
                                      </p:cBhvr>
                                      <p:tavLst>
                                        <p:tav tm="0">
                                          <p:val>
                                            <p:strVal val="#ppt_x"/>
                                          </p:val>
                                        </p:tav>
                                        <p:tav tm="100000">
                                          <p:val>
                                            <p:strVal val="#ppt_x"/>
                                          </p:val>
                                        </p:tav>
                                      </p:tavLst>
                                    </p:anim>
                                    <p:anim calcmode="lin" valueType="num">
                                      <p:cBhvr additive="base">
                                        <p:cTn id="60" dur="500" fill="hold"/>
                                        <p:tgtEl>
                                          <p:spTgt spid="267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725"/>
                                        </p:tgtEl>
                                        <p:attrNameLst>
                                          <p:attrName>style.visibility</p:attrName>
                                        </p:attrNameLst>
                                      </p:cBhvr>
                                      <p:to>
                                        <p:strVal val="visible"/>
                                      </p:to>
                                    </p:set>
                                    <p:anim calcmode="lin" valueType="num">
                                      <p:cBhvr additive="base">
                                        <p:cTn id="63" dur="500" fill="hold"/>
                                        <p:tgtEl>
                                          <p:spTgt spid="26725"/>
                                        </p:tgtEl>
                                        <p:attrNameLst>
                                          <p:attrName>ppt_x</p:attrName>
                                        </p:attrNameLst>
                                      </p:cBhvr>
                                      <p:tavLst>
                                        <p:tav tm="0">
                                          <p:val>
                                            <p:strVal val="#ppt_x"/>
                                          </p:val>
                                        </p:tav>
                                        <p:tav tm="100000">
                                          <p:val>
                                            <p:strVal val="#ppt_x"/>
                                          </p:val>
                                        </p:tav>
                                      </p:tavLst>
                                    </p:anim>
                                    <p:anim calcmode="lin" valueType="num">
                                      <p:cBhvr additive="base">
                                        <p:cTn id="64" dur="500" fill="hold"/>
                                        <p:tgtEl>
                                          <p:spTgt spid="267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728"/>
                                        </p:tgtEl>
                                        <p:attrNameLst>
                                          <p:attrName>style.visibility</p:attrName>
                                        </p:attrNameLst>
                                      </p:cBhvr>
                                      <p:to>
                                        <p:strVal val="visible"/>
                                      </p:to>
                                    </p:set>
                                    <p:anim calcmode="lin" valueType="num">
                                      <p:cBhvr additive="base">
                                        <p:cTn id="67" dur="500" fill="hold"/>
                                        <p:tgtEl>
                                          <p:spTgt spid="26728"/>
                                        </p:tgtEl>
                                        <p:attrNameLst>
                                          <p:attrName>ppt_x</p:attrName>
                                        </p:attrNameLst>
                                      </p:cBhvr>
                                      <p:tavLst>
                                        <p:tav tm="0">
                                          <p:val>
                                            <p:strVal val="#ppt_x"/>
                                          </p:val>
                                        </p:tav>
                                        <p:tav tm="100000">
                                          <p:val>
                                            <p:strVal val="#ppt_x"/>
                                          </p:val>
                                        </p:tav>
                                      </p:tavLst>
                                    </p:anim>
                                    <p:anim calcmode="lin" valueType="num">
                                      <p:cBhvr additive="base">
                                        <p:cTn id="68" dur="500" fill="hold"/>
                                        <p:tgtEl>
                                          <p:spTgt spid="267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760"/>
                                        </p:tgtEl>
                                        <p:attrNameLst>
                                          <p:attrName>style.visibility</p:attrName>
                                        </p:attrNameLst>
                                      </p:cBhvr>
                                      <p:to>
                                        <p:strVal val="visible"/>
                                      </p:to>
                                    </p:set>
                                    <p:anim calcmode="lin" valueType="num">
                                      <p:cBhvr additive="base">
                                        <p:cTn id="71" dur="500" fill="hold"/>
                                        <p:tgtEl>
                                          <p:spTgt spid="26760"/>
                                        </p:tgtEl>
                                        <p:attrNameLst>
                                          <p:attrName>ppt_x</p:attrName>
                                        </p:attrNameLst>
                                      </p:cBhvr>
                                      <p:tavLst>
                                        <p:tav tm="0">
                                          <p:val>
                                            <p:strVal val="#ppt_x"/>
                                          </p:val>
                                        </p:tav>
                                        <p:tav tm="100000">
                                          <p:val>
                                            <p:strVal val="#ppt_x"/>
                                          </p:val>
                                        </p:tav>
                                      </p:tavLst>
                                    </p:anim>
                                    <p:anim calcmode="lin" valueType="num">
                                      <p:cBhvr additive="base">
                                        <p:cTn id="72" dur="500" fill="hold"/>
                                        <p:tgtEl>
                                          <p:spTgt spid="267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761"/>
                                        </p:tgtEl>
                                        <p:attrNameLst>
                                          <p:attrName>style.visibility</p:attrName>
                                        </p:attrNameLst>
                                      </p:cBhvr>
                                      <p:to>
                                        <p:strVal val="visible"/>
                                      </p:to>
                                    </p:set>
                                    <p:anim calcmode="lin" valueType="num">
                                      <p:cBhvr additive="base">
                                        <p:cTn id="75" dur="500" fill="hold"/>
                                        <p:tgtEl>
                                          <p:spTgt spid="26761"/>
                                        </p:tgtEl>
                                        <p:attrNameLst>
                                          <p:attrName>ppt_x</p:attrName>
                                        </p:attrNameLst>
                                      </p:cBhvr>
                                      <p:tavLst>
                                        <p:tav tm="0">
                                          <p:val>
                                            <p:strVal val="#ppt_x"/>
                                          </p:val>
                                        </p:tav>
                                        <p:tav tm="100000">
                                          <p:val>
                                            <p:strVal val="#ppt_x"/>
                                          </p:val>
                                        </p:tav>
                                      </p:tavLst>
                                    </p:anim>
                                    <p:anim calcmode="lin" valueType="num">
                                      <p:cBhvr additive="base">
                                        <p:cTn id="76" dur="500" fill="hold"/>
                                        <p:tgtEl>
                                          <p:spTgt spid="2676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6696"/>
                                        </p:tgtEl>
                                        <p:attrNameLst>
                                          <p:attrName>style.visibility</p:attrName>
                                        </p:attrNameLst>
                                      </p:cBhvr>
                                      <p:to>
                                        <p:strVal val="visible"/>
                                      </p:to>
                                    </p:set>
                                    <p:anim calcmode="lin" valueType="num">
                                      <p:cBhvr additive="base">
                                        <p:cTn id="79" dur="500" fill="hold"/>
                                        <p:tgtEl>
                                          <p:spTgt spid="26696"/>
                                        </p:tgtEl>
                                        <p:attrNameLst>
                                          <p:attrName>ppt_x</p:attrName>
                                        </p:attrNameLst>
                                      </p:cBhvr>
                                      <p:tavLst>
                                        <p:tav tm="0">
                                          <p:val>
                                            <p:strVal val="#ppt_x"/>
                                          </p:val>
                                        </p:tav>
                                        <p:tav tm="100000">
                                          <p:val>
                                            <p:strVal val="#ppt_x"/>
                                          </p:val>
                                        </p:tav>
                                      </p:tavLst>
                                    </p:anim>
                                    <p:anim calcmode="lin" valueType="num">
                                      <p:cBhvr additive="base">
                                        <p:cTn id="80" dur="500" fill="hold"/>
                                        <p:tgtEl>
                                          <p:spTgt spid="2669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699"/>
                                        </p:tgtEl>
                                        <p:attrNameLst>
                                          <p:attrName>style.visibility</p:attrName>
                                        </p:attrNameLst>
                                      </p:cBhvr>
                                      <p:to>
                                        <p:strVal val="visible"/>
                                      </p:to>
                                    </p:set>
                                    <p:anim calcmode="lin" valueType="num">
                                      <p:cBhvr additive="base">
                                        <p:cTn id="83" dur="500" fill="hold"/>
                                        <p:tgtEl>
                                          <p:spTgt spid="26699"/>
                                        </p:tgtEl>
                                        <p:attrNameLst>
                                          <p:attrName>ppt_x</p:attrName>
                                        </p:attrNameLst>
                                      </p:cBhvr>
                                      <p:tavLst>
                                        <p:tav tm="0">
                                          <p:val>
                                            <p:strVal val="#ppt_x"/>
                                          </p:val>
                                        </p:tav>
                                        <p:tav tm="100000">
                                          <p:val>
                                            <p:strVal val="#ppt_x"/>
                                          </p:val>
                                        </p:tav>
                                      </p:tavLst>
                                    </p:anim>
                                    <p:anim calcmode="lin" valueType="num">
                                      <p:cBhvr additive="base">
                                        <p:cTn id="84" dur="500" fill="hold"/>
                                        <p:tgtEl>
                                          <p:spTgt spid="2669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702"/>
                                        </p:tgtEl>
                                        <p:attrNameLst>
                                          <p:attrName>style.visibility</p:attrName>
                                        </p:attrNameLst>
                                      </p:cBhvr>
                                      <p:to>
                                        <p:strVal val="visible"/>
                                      </p:to>
                                    </p:set>
                                    <p:anim calcmode="lin" valueType="num">
                                      <p:cBhvr additive="base">
                                        <p:cTn id="87" dur="500" fill="hold"/>
                                        <p:tgtEl>
                                          <p:spTgt spid="26702"/>
                                        </p:tgtEl>
                                        <p:attrNameLst>
                                          <p:attrName>ppt_x</p:attrName>
                                        </p:attrNameLst>
                                      </p:cBhvr>
                                      <p:tavLst>
                                        <p:tav tm="0">
                                          <p:val>
                                            <p:strVal val="#ppt_x"/>
                                          </p:val>
                                        </p:tav>
                                        <p:tav tm="100000">
                                          <p:val>
                                            <p:strVal val="#ppt_x"/>
                                          </p:val>
                                        </p:tav>
                                      </p:tavLst>
                                    </p:anim>
                                    <p:anim calcmode="lin" valueType="num">
                                      <p:cBhvr additive="base">
                                        <p:cTn id="88" dur="500" fill="hold"/>
                                        <p:tgtEl>
                                          <p:spTgt spid="2670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705"/>
                                        </p:tgtEl>
                                        <p:attrNameLst>
                                          <p:attrName>style.visibility</p:attrName>
                                        </p:attrNameLst>
                                      </p:cBhvr>
                                      <p:to>
                                        <p:strVal val="visible"/>
                                      </p:to>
                                    </p:set>
                                    <p:anim calcmode="lin" valueType="num">
                                      <p:cBhvr additive="base">
                                        <p:cTn id="91" dur="500" fill="hold"/>
                                        <p:tgtEl>
                                          <p:spTgt spid="26705"/>
                                        </p:tgtEl>
                                        <p:attrNameLst>
                                          <p:attrName>ppt_x</p:attrName>
                                        </p:attrNameLst>
                                      </p:cBhvr>
                                      <p:tavLst>
                                        <p:tav tm="0">
                                          <p:val>
                                            <p:strVal val="#ppt_x"/>
                                          </p:val>
                                        </p:tav>
                                        <p:tav tm="100000">
                                          <p:val>
                                            <p:strVal val="#ppt_x"/>
                                          </p:val>
                                        </p:tav>
                                      </p:tavLst>
                                    </p:anim>
                                    <p:anim calcmode="lin" valueType="num">
                                      <p:cBhvr additive="base">
                                        <p:cTn id="92" dur="500" fill="hold"/>
                                        <p:tgtEl>
                                          <p:spTgt spid="2670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708"/>
                                        </p:tgtEl>
                                        <p:attrNameLst>
                                          <p:attrName>style.visibility</p:attrName>
                                        </p:attrNameLst>
                                      </p:cBhvr>
                                      <p:to>
                                        <p:strVal val="visible"/>
                                      </p:to>
                                    </p:set>
                                    <p:anim calcmode="lin" valueType="num">
                                      <p:cBhvr additive="base">
                                        <p:cTn id="95" dur="500" fill="hold"/>
                                        <p:tgtEl>
                                          <p:spTgt spid="26708"/>
                                        </p:tgtEl>
                                        <p:attrNameLst>
                                          <p:attrName>ppt_x</p:attrName>
                                        </p:attrNameLst>
                                      </p:cBhvr>
                                      <p:tavLst>
                                        <p:tav tm="0">
                                          <p:val>
                                            <p:strVal val="#ppt_x"/>
                                          </p:val>
                                        </p:tav>
                                        <p:tav tm="100000">
                                          <p:val>
                                            <p:strVal val="#ppt_x"/>
                                          </p:val>
                                        </p:tav>
                                      </p:tavLst>
                                    </p:anim>
                                    <p:anim calcmode="lin" valueType="num">
                                      <p:cBhvr additive="base">
                                        <p:cTn id="96" dur="500" fill="hold"/>
                                        <p:tgtEl>
                                          <p:spTgt spid="2670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711"/>
                                        </p:tgtEl>
                                        <p:attrNameLst>
                                          <p:attrName>style.visibility</p:attrName>
                                        </p:attrNameLst>
                                      </p:cBhvr>
                                      <p:to>
                                        <p:strVal val="visible"/>
                                      </p:to>
                                    </p:set>
                                    <p:anim calcmode="lin" valueType="num">
                                      <p:cBhvr additive="base">
                                        <p:cTn id="99" dur="500" fill="hold"/>
                                        <p:tgtEl>
                                          <p:spTgt spid="26711"/>
                                        </p:tgtEl>
                                        <p:attrNameLst>
                                          <p:attrName>ppt_x</p:attrName>
                                        </p:attrNameLst>
                                      </p:cBhvr>
                                      <p:tavLst>
                                        <p:tav tm="0">
                                          <p:val>
                                            <p:strVal val="#ppt_x"/>
                                          </p:val>
                                        </p:tav>
                                        <p:tav tm="100000">
                                          <p:val>
                                            <p:strVal val="#ppt_x"/>
                                          </p:val>
                                        </p:tav>
                                      </p:tavLst>
                                    </p:anim>
                                    <p:anim calcmode="lin" valueType="num">
                                      <p:cBhvr additive="base">
                                        <p:cTn id="100" dur="500" fill="hold"/>
                                        <p:tgtEl>
                                          <p:spTgt spid="2671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6714"/>
                                        </p:tgtEl>
                                        <p:attrNameLst>
                                          <p:attrName>style.visibility</p:attrName>
                                        </p:attrNameLst>
                                      </p:cBhvr>
                                      <p:to>
                                        <p:strVal val="visible"/>
                                      </p:to>
                                    </p:set>
                                    <p:anim calcmode="lin" valueType="num">
                                      <p:cBhvr additive="base">
                                        <p:cTn id="103" dur="500" fill="hold"/>
                                        <p:tgtEl>
                                          <p:spTgt spid="26714"/>
                                        </p:tgtEl>
                                        <p:attrNameLst>
                                          <p:attrName>ppt_x</p:attrName>
                                        </p:attrNameLst>
                                      </p:cBhvr>
                                      <p:tavLst>
                                        <p:tav tm="0">
                                          <p:val>
                                            <p:strVal val="#ppt_x"/>
                                          </p:val>
                                        </p:tav>
                                        <p:tav tm="100000">
                                          <p:val>
                                            <p:strVal val="#ppt_x"/>
                                          </p:val>
                                        </p:tav>
                                      </p:tavLst>
                                    </p:anim>
                                    <p:anim calcmode="lin" valueType="num">
                                      <p:cBhvr additive="base">
                                        <p:cTn id="104" dur="500" fill="hold"/>
                                        <p:tgtEl>
                                          <p:spTgt spid="2671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6717"/>
                                        </p:tgtEl>
                                        <p:attrNameLst>
                                          <p:attrName>style.visibility</p:attrName>
                                        </p:attrNameLst>
                                      </p:cBhvr>
                                      <p:to>
                                        <p:strVal val="visible"/>
                                      </p:to>
                                    </p:set>
                                    <p:anim calcmode="lin" valueType="num">
                                      <p:cBhvr additive="base">
                                        <p:cTn id="107" dur="500" fill="hold"/>
                                        <p:tgtEl>
                                          <p:spTgt spid="26717"/>
                                        </p:tgtEl>
                                        <p:attrNameLst>
                                          <p:attrName>ppt_x</p:attrName>
                                        </p:attrNameLst>
                                      </p:cBhvr>
                                      <p:tavLst>
                                        <p:tav tm="0">
                                          <p:val>
                                            <p:strVal val="#ppt_x"/>
                                          </p:val>
                                        </p:tav>
                                        <p:tav tm="100000">
                                          <p:val>
                                            <p:strVal val="#ppt_x"/>
                                          </p:val>
                                        </p:tav>
                                      </p:tavLst>
                                    </p:anim>
                                    <p:anim calcmode="lin" valueType="num">
                                      <p:cBhvr additive="base">
                                        <p:cTn id="108" dur="500" fill="hold"/>
                                        <p:tgtEl>
                                          <p:spTgt spid="2671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6729"/>
                                        </p:tgtEl>
                                        <p:attrNameLst>
                                          <p:attrName>style.visibility</p:attrName>
                                        </p:attrNameLst>
                                      </p:cBhvr>
                                      <p:to>
                                        <p:strVal val="visible"/>
                                      </p:to>
                                    </p:set>
                                    <p:anim calcmode="lin" valueType="num">
                                      <p:cBhvr additive="base">
                                        <p:cTn id="111" dur="500" fill="hold"/>
                                        <p:tgtEl>
                                          <p:spTgt spid="26729"/>
                                        </p:tgtEl>
                                        <p:attrNameLst>
                                          <p:attrName>ppt_x</p:attrName>
                                        </p:attrNameLst>
                                      </p:cBhvr>
                                      <p:tavLst>
                                        <p:tav tm="0">
                                          <p:val>
                                            <p:strVal val="#ppt_x"/>
                                          </p:val>
                                        </p:tav>
                                        <p:tav tm="100000">
                                          <p:val>
                                            <p:strVal val="#ppt_x"/>
                                          </p:val>
                                        </p:tav>
                                      </p:tavLst>
                                    </p:anim>
                                    <p:anim calcmode="lin" valueType="num">
                                      <p:cBhvr additive="base">
                                        <p:cTn id="112" dur="500" fill="hold"/>
                                        <p:tgtEl>
                                          <p:spTgt spid="2672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6730"/>
                                        </p:tgtEl>
                                        <p:attrNameLst>
                                          <p:attrName>style.visibility</p:attrName>
                                        </p:attrNameLst>
                                      </p:cBhvr>
                                      <p:to>
                                        <p:strVal val="visible"/>
                                      </p:to>
                                    </p:set>
                                    <p:anim calcmode="lin" valueType="num">
                                      <p:cBhvr additive="base">
                                        <p:cTn id="115" dur="500" fill="hold"/>
                                        <p:tgtEl>
                                          <p:spTgt spid="26730"/>
                                        </p:tgtEl>
                                        <p:attrNameLst>
                                          <p:attrName>ppt_x</p:attrName>
                                        </p:attrNameLst>
                                      </p:cBhvr>
                                      <p:tavLst>
                                        <p:tav tm="0">
                                          <p:val>
                                            <p:strVal val="#ppt_x"/>
                                          </p:val>
                                        </p:tav>
                                        <p:tav tm="100000">
                                          <p:val>
                                            <p:strVal val="#ppt_x"/>
                                          </p:val>
                                        </p:tav>
                                      </p:tavLst>
                                    </p:anim>
                                    <p:anim calcmode="lin" valueType="num">
                                      <p:cBhvr additive="base">
                                        <p:cTn id="116" dur="500" fill="hold"/>
                                        <p:tgtEl>
                                          <p:spTgt spid="2673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6720"/>
                                        </p:tgtEl>
                                        <p:attrNameLst>
                                          <p:attrName>style.visibility</p:attrName>
                                        </p:attrNameLst>
                                      </p:cBhvr>
                                      <p:to>
                                        <p:strVal val="visible"/>
                                      </p:to>
                                    </p:set>
                                    <p:anim calcmode="lin" valueType="num">
                                      <p:cBhvr additive="base">
                                        <p:cTn id="119" dur="500" fill="hold"/>
                                        <p:tgtEl>
                                          <p:spTgt spid="26720"/>
                                        </p:tgtEl>
                                        <p:attrNameLst>
                                          <p:attrName>ppt_x</p:attrName>
                                        </p:attrNameLst>
                                      </p:cBhvr>
                                      <p:tavLst>
                                        <p:tav tm="0">
                                          <p:val>
                                            <p:strVal val="#ppt_x"/>
                                          </p:val>
                                        </p:tav>
                                        <p:tav tm="100000">
                                          <p:val>
                                            <p:strVal val="#ppt_x"/>
                                          </p:val>
                                        </p:tav>
                                      </p:tavLst>
                                    </p:anim>
                                    <p:anim calcmode="lin" valueType="num">
                                      <p:cBhvr additive="base">
                                        <p:cTn id="120" dur="500" fill="hold"/>
                                        <p:tgtEl>
                                          <p:spTgt spid="2672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6723"/>
                                        </p:tgtEl>
                                        <p:attrNameLst>
                                          <p:attrName>style.visibility</p:attrName>
                                        </p:attrNameLst>
                                      </p:cBhvr>
                                      <p:to>
                                        <p:strVal val="visible"/>
                                      </p:to>
                                    </p:set>
                                    <p:anim calcmode="lin" valueType="num">
                                      <p:cBhvr additive="base">
                                        <p:cTn id="123" dur="500" fill="hold"/>
                                        <p:tgtEl>
                                          <p:spTgt spid="26723"/>
                                        </p:tgtEl>
                                        <p:attrNameLst>
                                          <p:attrName>ppt_x</p:attrName>
                                        </p:attrNameLst>
                                      </p:cBhvr>
                                      <p:tavLst>
                                        <p:tav tm="0">
                                          <p:val>
                                            <p:strVal val="#ppt_x"/>
                                          </p:val>
                                        </p:tav>
                                        <p:tav tm="100000">
                                          <p:val>
                                            <p:strVal val="#ppt_x"/>
                                          </p:val>
                                        </p:tav>
                                      </p:tavLst>
                                    </p:anim>
                                    <p:anim calcmode="lin" valueType="num">
                                      <p:cBhvr additive="base">
                                        <p:cTn id="124" dur="500" fill="hold"/>
                                        <p:tgtEl>
                                          <p:spTgt spid="2672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6726"/>
                                        </p:tgtEl>
                                        <p:attrNameLst>
                                          <p:attrName>style.visibility</p:attrName>
                                        </p:attrNameLst>
                                      </p:cBhvr>
                                      <p:to>
                                        <p:strVal val="visible"/>
                                      </p:to>
                                    </p:set>
                                    <p:anim calcmode="lin" valueType="num">
                                      <p:cBhvr additive="base">
                                        <p:cTn id="127" dur="500" fill="hold"/>
                                        <p:tgtEl>
                                          <p:spTgt spid="26726"/>
                                        </p:tgtEl>
                                        <p:attrNameLst>
                                          <p:attrName>ppt_x</p:attrName>
                                        </p:attrNameLst>
                                      </p:cBhvr>
                                      <p:tavLst>
                                        <p:tav tm="0">
                                          <p:val>
                                            <p:strVal val="#ppt_x"/>
                                          </p:val>
                                        </p:tav>
                                        <p:tav tm="100000">
                                          <p:val>
                                            <p:strVal val="#ppt_x"/>
                                          </p:val>
                                        </p:tav>
                                      </p:tavLst>
                                    </p:anim>
                                    <p:anim calcmode="lin" valueType="num">
                                      <p:cBhvr additive="base">
                                        <p:cTn id="128" dur="500" fill="hold"/>
                                        <p:tgtEl>
                                          <p:spTgt spid="2672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6731"/>
                                        </p:tgtEl>
                                        <p:attrNameLst>
                                          <p:attrName>style.visibility</p:attrName>
                                        </p:attrNameLst>
                                      </p:cBhvr>
                                      <p:to>
                                        <p:strVal val="visible"/>
                                      </p:to>
                                    </p:set>
                                    <p:anim calcmode="lin" valueType="num">
                                      <p:cBhvr additive="base">
                                        <p:cTn id="131" dur="500" fill="hold"/>
                                        <p:tgtEl>
                                          <p:spTgt spid="26731"/>
                                        </p:tgtEl>
                                        <p:attrNameLst>
                                          <p:attrName>ppt_x</p:attrName>
                                        </p:attrNameLst>
                                      </p:cBhvr>
                                      <p:tavLst>
                                        <p:tav tm="0">
                                          <p:val>
                                            <p:strVal val="#ppt_x"/>
                                          </p:val>
                                        </p:tav>
                                        <p:tav tm="100000">
                                          <p:val>
                                            <p:strVal val="#ppt_x"/>
                                          </p:val>
                                        </p:tav>
                                      </p:tavLst>
                                    </p:anim>
                                    <p:anim calcmode="lin" valueType="num">
                                      <p:cBhvr additive="base">
                                        <p:cTn id="132" dur="500" fill="hold"/>
                                        <p:tgtEl>
                                          <p:spTgt spid="2673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6732"/>
                                        </p:tgtEl>
                                        <p:attrNameLst>
                                          <p:attrName>style.visibility</p:attrName>
                                        </p:attrNameLst>
                                      </p:cBhvr>
                                      <p:to>
                                        <p:strVal val="visible"/>
                                      </p:to>
                                    </p:set>
                                    <p:anim calcmode="lin" valueType="num">
                                      <p:cBhvr additive="base">
                                        <p:cTn id="135" dur="500" fill="hold"/>
                                        <p:tgtEl>
                                          <p:spTgt spid="26732"/>
                                        </p:tgtEl>
                                        <p:attrNameLst>
                                          <p:attrName>ppt_x</p:attrName>
                                        </p:attrNameLst>
                                      </p:cBhvr>
                                      <p:tavLst>
                                        <p:tav tm="0">
                                          <p:val>
                                            <p:strVal val="#ppt_x"/>
                                          </p:val>
                                        </p:tav>
                                        <p:tav tm="100000">
                                          <p:val>
                                            <p:strVal val="#ppt_x"/>
                                          </p:val>
                                        </p:tav>
                                      </p:tavLst>
                                    </p:anim>
                                    <p:anim calcmode="lin" valueType="num">
                                      <p:cBhvr additive="base">
                                        <p:cTn id="136" dur="500" fill="hold"/>
                                        <p:tgtEl>
                                          <p:spTgt spid="2673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6733"/>
                                        </p:tgtEl>
                                        <p:attrNameLst>
                                          <p:attrName>style.visibility</p:attrName>
                                        </p:attrNameLst>
                                      </p:cBhvr>
                                      <p:to>
                                        <p:strVal val="visible"/>
                                      </p:to>
                                    </p:set>
                                    <p:anim calcmode="lin" valueType="num">
                                      <p:cBhvr additive="base">
                                        <p:cTn id="139" dur="500" fill="hold"/>
                                        <p:tgtEl>
                                          <p:spTgt spid="26733"/>
                                        </p:tgtEl>
                                        <p:attrNameLst>
                                          <p:attrName>ppt_x</p:attrName>
                                        </p:attrNameLst>
                                      </p:cBhvr>
                                      <p:tavLst>
                                        <p:tav tm="0">
                                          <p:val>
                                            <p:strVal val="#ppt_x"/>
                                          </p:val>
                                        </p:tav>
                                        <p:tav tm="100000">
                                          <p:val>
                                            <p:strVal val="#ppt_x"/>
                                          </p:val>
                                        </p:tav>
                                      </p:tavLst>
                                    </p:anim>
                                    <p:anim calcmode="lin" valueType="num">
                                      <p:cBhvr additive="base">
                                        <p:cTn id="140" dur="500" fill="hold"/>
                                        <p:tgtEl>
                                          <p:spTgt spid="2673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6734"/>
                                        </p:tgtEl>
                                        <p:attrNameLst>
                                          <p:attrName>style.visibility</p:attrName>
                                        </p:attrNameLst>
                                      </p:cBhvr>
                                      <p:to>
                                        <p:strVal val="visible"/>
                                      </p:to>
                                    </p:set>
                                    <p:anim calcmode="lin" valueType="num">
                                      <p:cBhvr additive="base">
                                        <p:cTn id="143" dur="500" fill="hold"/>
                                        <p:tgtEl>
                                          <p:spTgt spid="26734"/>
                                        </p:tgtEl>
                                        <p:attrNameLst>
                                          <p:attrName>ppt_x</p:attrName>
                                        </p:attrNameLst>
                                      </p:cBhvr>
                                      <p:tavLst>
                                        <p:tav tm="0">
                                          <p:val>
                                            <p:strVal val="#ppt_x"/>
                                          </p:val>
                                        </p:tav>
                                        <p:tav tm="100000">
                                          <p:val>
                                            <p:strVal val="#ppt_x"/>
                                          </p:val>
                                        </p:tav>
                                      </p:tavLst>
                                    </p:anim>
                                    <p:anim calcmode="lin" valueType="num">
                                      <p:cBhvr additive="base">
                                        <p:cTn id="144" dur="500" fill="hold"/>
                                        <p:tgtEl>
                                          <p:spTgt spid="26734"/>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6735"/>
                                        </p:tgtEl>
                                        <p:attrNameLst>
                                          <p:attrName>style.visibility</p:attrName>
                                        </p:attrNameLst>
                                      </p:cBhvr>
                                      <p:to>
                                        <p:strVal val="visible"/>
                                      </p:to>
                                    </p:set>
                                    <p:anim calcmode="lin" valueType="num">
                                      <p:cBhvr additive="base">
                                        <p:cTn id="147" dur="500" fill="hold"/>
                                        <p:tgtEl>
                                          <p:spTgt spid="26735"/>
                                        </p:tgtEl>
                                        <p:attrNameLst>
                                          <p:attrName>ppt_x</p:attrName>
                                        </p:attrNameLst>
                                      </p:cBhvr>
                                      <p:tavLst>
                                        <p:tav tm="0">
                                          <p:val>
                                            <p:strVal val="#ppt_x"/>
                                          </p:val>
                                        </p:tav>
                                        <p:tav tm="100000">
                                          <p:val>
                                            <p:strVal val="#ppt_x"/>
                                          </p:val>
                                        </p:tav>
                                      </p:tavLst>
                                    </p:anim>
                                    <p:anim calcmode="lin" valueType="num">
                                      <p:cBhvr additive="base">
                                        <p:cTn id="148" dur="500" fill="hold"/>
                                        <p:tgtEl>
                                          <p:spTgt spid="2673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6736"/>
                                        </p:tgtEl>
                                        <p:attrNameLst>
                                          <p:attrName>style.visibility</p:attrName>
                                        </p:attrNameLst>
                                      </p:cBhvr>
                                      <p:to>
                                        <p:strVal val="visible"/>
                                      </p:to>
                                    </p:set>
                                    <p:anim calcmode="lin" valueType="num">
                                      <p:cBhvr additive="base">
                                        <p:cTn id="151" dur="500" fill="hold"/>
                                        <p:tgtEl>
                                          <p:spTgt spid="26736"/>
                                        </p:tgtEl>
                                        <p:attrNameLst>
                                          <p:attrName>ppt_x</p:attrName>
                                        </p:attrNameLst>
                                      </p:cBhvr>
                                      <p:tavLst>
                                        <p:tav tm="0">
                                          <p:val>
                                            <p:strVal val="#ppt_x"/>
                                          </p:val>
                                        </p:tav>
                                        <p:tav tm="100000">
                                          <p:val>
                                            <p:strVal val="#ppt_x"/>
                                          </p:val>
                                        </p:tav>
                                      </p:tavLst>
                                    </p:anim>
                                    <p:anim calcmode="lin" valueType="num">
                                      <p:cBhvr additive="base">
                                        <p:cTn id="152" dur="500" fill="hold"/>
                                        <p:tgtEl>
                                          <p:spTgt spid="2673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6737"/>
                                        </p:tgtEl>
                                        <p:attrNameLst>
                                          <p:attrName>style.visibility</p:attrName>
                                        </p:attrNameLst>
                                      </p:cBhvr>
                                      <p:to>
                                        <p:strVal val="visible"/>
                                      </p:to>
                                    </p:set>
                                    <p:anim calcmode="lin" valueType="num">
                                      <p:cBhvr additive="base">
                                        <p:cTn id="155" dur="500" fill="hold"/>
                                        <p:tgtEl>
                                          <p:spTgt spid="26737"/>
                                        </p:tgtEl>
                                        <p:attrNameLst>
                                          <p:attrName>ppt_x</p:attrName>
                                        </p:attrNameLst>
                                      </p:cBhvr>
                                      <p:tavLst>
                                        <p:tav tm="0">
                                          <p:val>
                                            <p:strVal val="#ppt_x"/>
                                          </p:val>
                                        </p:tav>
                                        <p:tav tm="100000">
                                          <p:val>
                                            <p:strVal val="#ppt_x"/>
                                          </p:val>
                                        </p:tav>
                                      </p:tavLst>
                                    </p:anim>
                                    <p:anim calcmode="lin" valueType="num">
                                      <p:cBhvr additive="base">
                                        <p:cTn id="156" dur="500" fill="hold"/>
                                        <p:tgtEl>
                                          <p:spTgt spid="2673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6738"/>
                                        </p:tgtEl>
                                        <p:attrNameLst>
                                          <p:attrName>style.visibility</p:attrName>
                                        </p:attrNameLst>
                                      </p:cBhvr>
                                      <p:to>
                                        <p:strVal val="visible"/>
                                      </p:to>
                                    </p:set>
                                    <p:anim calcmode="lin" valueType="num">
                                      <p:cBhvr additive="base">
                                        <p:cTn id="159" dur="500" fill="hold"/>
                                        <p:tgtEl>
                                          <p:spTgt spid="26738"/>
                                        </p:tgtEl>
                                        <p:attrNameLst>
                                          <p:attrName>ppt_x</p:attrName>
                                        </p:attrNameLst>
                                      </p:cBhvr>
                                      <p:tavLst>
                                        <p:tav tm="0">
                                          <p:val>
                                            <p:strVal val="#ppt_x"/>
                                          </p:val>
                                        </p:tav>
                                        <p:tav tm="100000">
                                          <p:val>
                                            <p:strVal val="#ppt_x"/>
                                          </p:val>
                                        </p:tav>
                                      </p:tavLst>
                                    </p:anim>
                                    <p:anim calcmode="lin" valueType="num">
                                      <p:cBhvr additive="base">
                                        <p:cTn id="160" dur="500" fill="hold"/>
                                        <p:tgtEl>
                                          <p:spTgt spid="2673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6739"/>
                                        </p:tgtEl>
                                        <p:attrNameLst>
                                          <p:attrName>style.visibility</p:attrName>
                                        </p:attrNameLst>
                                      </p:cBhvr>
                                      <p:to>
                                        <p:strVal val="visible"/>
                                      </p:to>
                                    </p:set>
                                    <p:anim calcmode="lin" valueType="num">
                                      <p:cBhvr additive="base">
                                        <p:cTn id="163" dur="500" fill="hold"/>
                                        <p:tgtEl>
                                          <p:spTgt spid="26739"/>
                                        </p:tgtEl>
                                        <p:attrNameLst>
                                          <p:attrName>ppt_x</p:attrName>
                                        </p:attrNameLst>
                                      </p:cBhvr>
                                      <p:tavLst>
                                        <p:tav tm="0">
                                          <p:val>
                                            <p:strVal val="#ppt_x"/>
                                          </p:val>
                                        </p:tav>
                                        <p:tav tm="100000">
                                          <p:val>
                                            <p:strVal val="#ppt_x"/>
                                          </p:val>
                                        </p:tav>
                                      </p:tavLst>
                                    </p:anim>
                                    <p:anim calcmode="lin" valueType="num">
                                      <p:cBhvr additive="base">
                                        <p:cTn id="164" dur="500" fill="hold"/>
                                        <p:tgtEl>
                                          <p:spTgt spid="26739"/>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6740"/>
                                        </p:tgtEl>
                                        <p:attrNameLst>
                                          <p:attrName>style.visibility</p:attrName>
                                        </p:attrNameLst>
                                      </p:cBhvr>
                                      <p:to>
                                        <p:strVal val="visible"/>
                                      </p:to>
                                    </p:set>
                                    <p:anim calcmode="lin" valueType="num">
                                      <p:cBhvr additive="base">
                                        <p:cTn id="167" dur="500" fill="hold"/>
                                        <p:tgtEl>
                                          <p:spTgt spid="26740"/>
                                        </p:tgtEl>
                                        <p:attrNameLst>
                                          <p:attrName>ppt_x</p:attrName>
                                        </p:attrNameLst>
                                      </p:cBhvr>
                                      <p:tavLst>
                                        <p:tav tm="0">
                                          <p:val>
                                            <p:strVal val="#ppt_x"/>
                                          </p:val>
                                        </p:tav>
                                        <p:tav tm="100000">
                                          <p:val>
                                            <p:strVal val="#ppt_x"/>
                                          </p:val>
                                        </p:tav>
                                      </p:tavLst>
                                    </p:anim>
                                    <p:anim calcmode="lin" valueType="num">
                                      <p:cBhvr additive="base">
                                        <p:cTn id="168" dur="500" fill="hold"/>
                                        <p:tgtEl>
                                          <p:spTgt spid="26740"/>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6741"/>
                                        </p:tgtEl>
                                        <p:attrNameLst>
                                          <p:attrName>style.visibility</p:attrName>
                                        </p:attrNameLst>
                                      </p:cBhvr>
                                      <p:to>
                                        <p:strVal val="visible"/>
                                      </p:to>
                                    </p:set>
                                    <p:anim calcmode="lin" valueType="num">
                                      <p:cBhvr additive="base">
                                        <p:cTn id="171" dur="500" fill="hold"/>
                                        <p:tgtEl>
                                          <p:spTgt spid="26741"/>
                                        </p:tgtEl>
                                        <p:attrNameLst>
                                          <p:attrName>ppt_x</p:attrName>
                                        </p:attrNameLst>
                                      </p:cBhvr>
                                      <p:tavLst>
                                        <p:tav tm="0">
                                          <p:val>
                                            <p:strVal val="#ppt_x"/>
                                          </p:val>
                                        </p:tav>
                                        <p:tav tm="100000">
                                          <p:val>
                                            <p:strVal val="#ppt_x"/>
                                          </p:val>
                                        </p:tav>
                                      </p:tavLst>
                                    </p:anim>
                                    <p:anim calcmode="lin" valueType="num">
                                      <p:cBhvr additive="base">
                                        <p:cTn id="172" dur="500" fill="hold"/>
                                        <p:tgtEl>
                                          <p:spTgt spid="2674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6742"/>
                                        </p:tgtEl>
                                        <p:attrNameLst>
                                          <p:attrName>style.visibility</p:attrName>
                                        </p:attrNameLst>
                                      </p:cBhvr>
                                      <p:to>
                                        <p:strVal val="visible"/>
                                      </p:to>
                                    </p:set>
                                    <p:anim calcmode="lin" valueType="num">
                                      <p:cBhvr additive="base">
                                        <p:cTn id="175" dur="500" fill="hold"/>
                                        <p:tgtEl>
                                          <p:spTgt spid="26742"/>
                                        </p:tgtEl>
                                        <p:attrNameLst>
                                          <p:attrName>ppt_x</p:attrName>
                                        </p:attrNameLst>
                                      </p:cBhvr>
                                      <p:tavLst>
                                        <p:tav tm="0">
                                          <p:val>
                                            <p:strVal val="#ppt_x"/>
                                          </p:val>
                                        </p:tav>
                                        <p:tav tm="100000">
                                          <p:val>
                                            <p:strVal val="#ppt_x"/>
                                          </p:val>
                                        </p:tav>
                                      </p:tavLst>
                                    </p:anim>
                                    <p:anim calcmode="lin" valueType="num">
                                      <p:cBhvr additive="base">
                                        <p:cTn id="176" dur="500" fill="hold"/>
                                        <p:tgtEl>
                                          <p:spTgt spid="26742"/>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6743"/>
                                        </p:tgtEl>
                                        <p:attrNameLst>
                                          <p:attrName>style.visibility</p:attrName>
                                        </p:attrNameLst>
                                      </p:cBhvr>
                                      <p:to>
                                        <p:strVal val="visible"/>
                                      </p:to>
                                    </p:set>
                                    <p:anim calcmode="lin" valueType="num">
                                      <p:cBhvr additive="base">
                                        <p:cTn id="179" dur="500" fill="hold"/>
                                        <p:tgtEl>
                                          <p:spTgt spid="26743"/>
                                        </p:tgtEl>
                                        <p:attrNameLst>
                                          <p:attrName>ppt_x</p:attrName>
                                        </p:attrNameLst>
                                      </p:cBhvr>
                                      <p:tavLst>
                                        <p:tav tm="0">
                                          <p:val>
                                            <p:strVal val="#ppt_x"/>
                                          </p:val>
                                        </p:tav>
                                        <p:tav tm="100000">
                                          <p:val>
                                            <p:strVal val="#ppt_x"/>
                                          </p:val>
                                        </p:tav>
                                      </p:tavLst>
                                    </p:anim>
                                    <p:anim calcmode="lin" valueType="num">
                                      <p:cBhvr additive="base">
                                        <p:cTn id="180" dur="500" fill="hold"/>
                                        <p:tgtEl>
                                          <p:spTgt spid="2674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6697"/>
                                        </p:tgtEl>
                                        <p:attrNameLst>
                                          <p:attrName>style.visibility</p:attrName>
                                        </p:attrNameLst>
                                      </p:cBhvr>
                                      <p:to>
                                        <p:strVal val="visible"/>
                                      </p:to>
                                    </p:set>
                                    <p:anim calcmode="lin" valueType="num">
                                      <p:cBhvr additive="base">
                                        <p:cTn id="183" dur="500" fill="hold"/>
                                        <p:tgtEl>
                                          <p:spTgt spid="26697"/>
                                        </p:tgtEl>
                                        <p:attrNameLst>
                                          <p:attrName>ppt_x</p:attrName>
                                        </p:attrNameLst>
                                      </p:cBhvr>
                                      <p:tavLst>
                                        <p:tav tm="0">
                                          <p:val>
                                            <p:strVal val="#ppt_x"/>
                                          </p:val>
                                        </p:tav>
                                        <p:tav tm="100000">
                                          <p:val>
                                            <p:strVal val="#ppt_x"/>
                                          </p:val>
                                        </p:tav>
                                      </p:tavLst>
                                    </p:anim>
                                    <p:anim calcmode="lin" valueType="num">
                                      <p:cBhvr additive="base">
                                        <p:cTn id="184" dur="500" fill="hold"/>
                                        <p:tgtEl>
                                          <p:spTgt spid="2669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6700"/>
                                        </p:tgtEl>
                                        <p:attrNameLst>
                                          <p:attrName>style.visibility</p:attrName>
                                        </p:attrNameLst>
                                      </p:cBhvr>
                                      <p:to>
                                        <p:strVal val="visible"/>
                                      </p:to>
                                    </p:set>
                                    <p:anim calcmode="lin" valueType="num">
                                      <p:cBhvr additive="base">
                                        <p:cTn id="187" dur="500" fill="hold"/>
                                        <p:tgtEl>
                                          <p:spTgt spid="26700"/>
                                        </p:tgtEl>
                                        <p:attrNameLst>
                                          <p:attrName>ppt_x</p:attrName>
                                        </p:attrNameLst>
                                      </p:cBhvr>
                                      <p:tavLst>
                                        <p:tav tm="0">
                                          <p:val>
                                            <p:strVal val="#ppt_x"/>
                                          </p:val>
                                        </p:tav>
                                        <p:tav tm="100000">
                                          <p:val>
                                            <p:strVal val="#ppt_x"/>
                                          </p:val>
                                        </p:tav>
                                      </p:tavLst>
                                    </p:anim>
                                    <p:anim calcmode="lin" valueType="num">
                                      <p:cBhvr additive="base">
                                        <p:cTn id="188" dur="500" fill="hold"/>
                                        <p:tgtEl>
                                          <p:spTgt spid="2670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6703"/>
                                        </p:tgtEl>
                                        <p:attrNameLst>
                                          <p:attrName>style.visibility</p:attrName>
                                        </p:attrNameLst>
                                      </p:cBhvr>
                                      <p:to>
                                        <p:strVal val="visible"/>
                                      </p:to>
                                    </p:set>
                                    <p:anim calcmode="lin" valueType="num">
                                      <p:cBhvr additive="base">
                                        <p:cTn id="191" dur="500" fill="hold"/>
                                        <p:tgtEl>
                                          <p:spTgt spid="26703"/>
                                        </p:tgtEl>
                                        <p:attrNameLst>
                                          <p:attrName>ppt_x</p:attrName>
                                        </p:attrNameLst>
                                      </p:cBhvr>
                                      <p:tavLst>
                                        <p:tav tm="0">
                                          <p:val>
                                            <p:strVal val="#ppt_x"/>
                                          </p:val>
                                        </p:tav>
                                        <p:tav tm="100000">
                                          <p:val>
                                            <p:strVal val="#ppt_x"/>
                                          </p:val>
                                        </p:tav>
                                      </p:tavLst>
                                    </p:anim>
                                    <p:anim calcmode="lin" valueType="num">
                                      <p:cBhvr additive="base">
                                        <p:cTn id="192" dur="500" fill="hold"/>
                                        <p:tgtEl>
                                          <p:spTgt spid="2670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6706"/>
                                        </p:tgtEl>
                                        <p:attrNameLst>
                                          <p:attrName>style.visibility</p:attrName>
                                        </p:attrNameLst>
                                      </p:cBhvr>
                                      <p:to>
                                        <p:strVal val="visible"/>
                                      </p:to>
                                    </p:set>
                                    <p:anim calcmode="lin" valueType="num">
                                      <p:cBhvr additive="base">
                                        <p:cTn id="195" dur="500" fill="hold"/>
                                        <p:tgtEl>
                                          <p:spTgt spid="26706"/>
                                        </p:tgtEl>
                                        <p:attrNameLst>
                                          <p:attrName>ppt_x</p:attrName>
                                        </p:attrNameLst>
                                      </p:cBhvr>
                                      <p:tavLst>
                                        <p:tav tm="0">
                                          <p:val>
                                            <p:strVal val="#ppt_x"/>
                                          </p:val>
                                        </p:tav>
                                        <p:tav tm="100000">
                                          <p:val>
                                            <p:strVal val="#ppt_x"/>
                                          </p:val>
                                        </p:tav>
                                      </p:tavLst>
                                    </p:anim>
                                    <p:anim calcmode="lin" valueType="num">
                                      <p:cBhvr additive="base">
                                        <p:cTn id="196" dur="500" fill="hold"/>
                                        <p:tgtEl>
                                          <p:spTgt spid="26706"/>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6712"/>
                                        </p:tgtEl>
                                        <p:attrNameLst>
                                          <p:attrName>style.visibility</p:attrName>
                                        </p:attrNameLst>
                                      </p:cBhvr>
                                      <p:to>
                                        <p:strVal val="visible"/>
                                      </p:to>
                                    </p:set>
                                    <p:anim calcmode="lin" valueType="num">
                                      <p:cBhvr additive="base">
                                        <p:cTn id="199" dur="500" fill="hold"/>
                                        <p:tgtEl>
                                          <p:spTgt spid="26712"/>
                                        </p:tgtEl>
                                        <p:attrNameLst>
                                          <p:attrName>ppt_x</p:attrName>
                                        </p:attrNameLst>
                                      </p:cBhvr>
                                      <p:tavLst>
                                        <p:tav tm="0">
                                          <p:val>
                                            <p:strVal val="#ppt_x"/>
                                          </p:val>
                                        </p:tav>
                                        <p:tav tm="100000">
                                          <p:val>
                                            <p:strVal val="#ppt_x"/>
                                          </p:val>
                                        </p:tav>
                                      </p:tavLst>
                                    </p:anim>
                                    <p:anim calcmode="lin" valueType="num">
                                      <p:cBhvr additive="base">
                                        <p:cTn id="200" dur="500" fill="hold"/>
                                        <p:tgtEl>
                                          <p:spTgt spid="26712"/>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6715"/>
                                        </p:tgtEl>
                                        <p:attrNameLst>
                                          <p:attrName>style.visibility</p:attrName>
                                        </p:attrNameLst>
                                      </p:cBhvr>
                                      <p:to>
                                        <p:strVal val="visible"/>
                                      </p:to>
                                    </p:set>
                                    <p:anim calcmode="lin" valueType="num">
                                      <p:cBhvr additive="base">
                                        <p:cTn id="203" dur="500" fill="hold"/>
                                        <p:tgtEl>
                                          <p:spTgt spid="26715"/>
                                        </p:tgtEl>
                                        <p:attrNameLst>
                                          <p:attrName>ppt_x</p:attrName>
                                        </p:attrNameLst>
                                      </p:cBhvr>
                                      <p:tavLst>
                                        <p:tav tm="0">
                                          <p:val>
                                            <p:strVal val="#ppt_x"/>
                                          </p:val>
                                        </p:tav>
                                        <p:tav tm="100000">
                                          <p:val>
                                            <p:strVal val="#ppt_x"/>
                                          </p:val>
                                        </p:tav>
                                      </p:tavLst>
                                    </p:anim>
                                    <p:anim calcmode="lin" valueType="num">
                                      <p:cBhvr additive="base">
                                        <p:cTn id="204" dur="500" fill="hold"/>
                                        <p:tgtEl>
                                          <p:spTgt spid="26715"/>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6718"/>
                                        </p:tgtEl>
                                        <p:attrNameLst>
                                          <p:attrName>style.visibility</p:attrName>
                                        </p:attrNameLst>
                                      </p:cBhvr>
                                      <p:to>
                                        <p:strVal val="visible"/>
                                      </p:to>
                                    </p:set>
                                    <p:anim calcmode="lin" valueType="num">
                                      <p:cBhvr additive="base">
                                        <p:cTn id="207" dur="500" fill="hold"/>
                                        <p:tgtEl>
                                          <p:spTgt spid="26718"/>
                                        </p:tgtEl>
                                        <p:attrNameLst>
                                          <p:attrName>ppt_x</p:attrName>
                                        </p:attrNameLst>
                                      </p:cBhvr>
                                      <p:tavLst>
                                        <p:tav tm="0">
                                          <p:val>
                                            <p:strVal val="#ppt_x"/>
                                          </p:val>
                                        </p:tav>
                                        <p:tav tm="100000">
                                          <p:val>
                                            <p:strVal val="#ppt_x"/>
                                          </p:val>
                                        </p:tav>
                                      </p:tavLst>
                                    </p:anim>
                                    <p:anim calcmode="lin" valueType="num">
                                      <p:cBhvr additive="base">
                                        <p:cTn id="208" dur="500" fill="hold"/>
                                        <p:tgtEl>
                                          <p:spTgt spid="2671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6721"/>
                                        </p:tgtEl>
                                        <p:attrNameLst>
                                          <p:attrName>style.visibility</p:attrName>
                                        </p:attrNameLst>
                                      </p:cBhvr>
                                      <p:to>
                                        <p:strVal val="visible"/>
                                      </p:to>
                                    </p:set>
                                    <p:anim calcmode="lin" valueType="num">
                                      <p:cBhvr additive="base">
                                        <p:cTn id="211" dur="500" fill="hold"/>
                                        <p:tgtEl>
                                          <p:spTgt spid="26721"/>
                                        </p:tgtEl>
                                        <p:attrNameLst>
                                          <p:attrName>ppt_x</p:attrName>
                                        </p:attrNameLst>
                                      </p:cBhvr>
                                      <p:tavLst>
                                        <p:tav tm="0">
                                          <p:val>
                                            <p:strVal val="#ppt_x"/>
                                          </p:val>
                                        </p:tav>
                                        <p:tav tm="100000">
                                          <p:val>
                                            <p:strVal val="#ppt_x"/>
                                          </p:val>
                                        </p:tav>
                                      </p:tavLst>
                                    </p:anim>
                                    <p:anim calcmode="lin" valueType="num">
                                      <p:cBhvr additive="base">
                                        <p:cTn id="212" dur="500" fill="hold"/>
                                        <p:tgtEl>
                                          <p:spTgt spid="26721"/>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6724"/>
                                        </p:tgtEl>
                                        <p:attrNameLst>
                                          <p:attrName>style.visibility</p:attrName>
                                        </p:attrNameLst>
                                      </p:cBhvr>
                                      <p:to>
                                        <p:strVal val="visible"/>
                                      </p:to>
                                    </p:set>
                                    <p:anim calcmode="lin" valueType="num">
                                      <p:cBhvr additive="base">
                                        <p:cTn id="215" dur="500" fill="hold"/>
                                        <p:tgtEl>
                                          <p:spTgt spid="26724"/>
                                        </p:tgtEl>
                                        <p:attrNameLst>
                                          <p:attrName>ppt_x</p:attrName>
                                        </p:attrNameLst>
                                      </p:cBhvr>
                                      <p:tavLst>
                                        <p:tav tm="0">
                                          <p:val>
                                            <p:strVal val="#ppt_x"/>
                                          </p:val>
                                        </p:tav>
                                        <p:tav tm="100000">
                                          <p:val>
                                            <p:strVal val="#ppt_x"/>
                                          </p:val>
                                        </p:tav>
                                      </p:tavLst>
                                    </p:anim>
                                    <p:anim calcmode="lin" valueType="num">
                                      <p:cBhvr additive="base">
                                        <p:cTn id="216" dur="500" fill="hold"/>
                                        <p:tgtEl>
                                          <p:spTgt spid="2672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6727"/>
                                        </p:tgtEl>
                                        <p:attrNameLst>
                                          <p:attrName>style.visibility</p:attrName>
                                        </p:attrNameLst>
                                      </p:cBhvr>
                                      <p:to>
                                        <p:strVal val="visible"/>
                                      </p:to>
                                    </p:set>
                                    <p:anim calcmode="lin" valueType="num">
                                      <p:cBhvr additive="base">
                                        <p:cTn id="219" dur="500" fill="hold"/>
                                        <p:tgtEl>
                                          <p:spTgt spid="26727"/>
                                        </p:tgtEl>
                                        <p:attrNameLst>
                                          <p:attrName>ppt_x</p:attrName>
                                        </p:attrNameLst>
                                      </p:cBhvr>
                                      <p:tavLst>
                                        <p:tav tm="0">
                                          <p:val>
                                            <p:strVal val="#ppt_x"/>
                                          </p:val>
                                        </p:tav>
                                        <p:tav tm="100000">
                                          <p:val>
                                            <p:strVal val="#ppt_x"/>
                                          </p:val>
                                        </p:tav>
                                      </p:tavLst>
                                    </p:anim>
                                    <p:anim calcmode="lin" valueType="num">
                                      <p:cBhvr additive="base">
                                        <p:cTn id="220" dur="500" fill="hold"/>
                                        <p:tgtEl>
                                          <p:spTgt spid="2672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6744"/>
                                        </p:tgtEl>
                                        <p:attrNameLst>
                                          <p:attrName>style.visibility</p:attrName>
                                        </p:attrNameLst>
                                      </p:cBhvr>
                                      <p:to>
                                        <p:strVal val="visible"/>
                                      </p:to>
                                    </p:set>
                                    <p:anim calcmode="lin" valueType="num">
                                      <p:cBhvr additive="base">
                                        <p:cTn id="223" dur="500" fill="hold"/>
                                        <p:tgtEl>
                                          <p:spTgt spid="26744"/>
                                        </p:tgtEl>
                                        <p:attrNameLst>
                                          <p:attrName>ppt_x</p:attrName>
                                        </p:attrNameLst>
                                      </p:cBhvr>
                                      <p:tavLst>
                                        <p:tav tm="0">
                                          <p:val>
                                            <p:strVal val="#ppt_x"/>
                                          </p:val>
                                        </p:tav>
                                        <p:tav tm="100000">
                                          <p:val>
                                            <p:strVal val="#ppt_x"/>
                                          </p:val>
                                        </p:tav>
                                      </p:tavLst>
                                    </p:anim>
                                    <p:anim calcmode="lin" valueType="num">
                                      <p:cBhvr additive="base">
                                        <p:cTn id="224" dur="500" fill="hold"/>
                                        <p:tgtEl>
                                          <p:spTgt spid="26744"/>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26745"/>
                                        </p:tgtEl>
                                        <p:attrNameLst>
                                          <p:attrName>style.visibility</p:attrName>
                                        </p:attrNameLst>
                                      </p:cBhvr>
                                      <p:to>
                                        <p:strVal val="visible"/>
                                      </p:to>
                                    </p:set>
                                    <p:anim calcmode="lin" valueType="num">
                                      <p:cBhvr additive="base">
                                        <p:cTn id="227" dur="500" fill="hold"/>
                                        <p:tgtEl>
                                          <p:spTgt spid="26745"/>
                                        </p:tgtEl>
                                        <p:attrNameLst>
                                          <p:attrName>ppt_x</p:attrName>
                                        </p:attrNameLst>
                                      </p:cBhvr>
                                      <p:tavLst>
                                        <p:tav tm="0">
                                          <p:val>
                                            <p:strVal val="#ppt_x"/>
                                          </p:val>
                                        </p:tav>
                                        <p:tav tm="100000">
                                          <p:val>
                                            <p:strVal val="#ppt_x"/>
                                          </p:val>
                                        </p:tav>
                                      </p:tavLst>
                                    </p:anim>
                                    <p:anim calcmode="lin" valueType="num">
                                      <p:cBhvr additive="base">
                                        <p:cTn id="228" dur="500" fill="hold"/>
                                        <p:tgtEl>
                                          <p:spTgt spid="26745"/>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26746"/>
                                        </p:tgtEl>
                                        <p:attrNameLst>
                                          <p:attrName>style.visibility</p:attrName>
                                        </p:attrNameLst>
                                      </p:cBhvr>
                                      <p:to>
                                        <p:strVal val="visible"/>
                                      </p:to>
                                    </p:set>
                                    <p:anim calcmode="lin" valueType="num">
                                      <p:cBhvr additive="base">
                                        <p:cTn id="231" dur="500" fill="hold"/>
                                        <p:tgtEl>
                                          <p:spTgt spid="26746"/>
                                        </p:tgtEl>
                                        <p:attrNameLst>
                                          <p:attrName>ppt_x</p:attrName>
                                        </p:attrNameLst>
                                      </p:cBhvr>
                                      <p:tavLst>
                                        <p:tav tm="0">
                                          <p:val>
                                            <p:strVal val="#ppt_x"/>
                                          </p:val>
                                        </p:tav>
                                        <p:tav tm="100000">
                                          <p:val>
                                            <p:strVal val="#ppt_x"/>
                                          </p:val>
                                        </p:tav>
                                      </p:tavLst>
                                    </p:anim>
                                    <p:anim calcmode="lin" valueType="num">
                                      <p:cBhvr additive="base">
                                        <p:cTn id="232" dur="500" fill="hold"/>
                                        <p:tgtEl>
                                          <p:spTgt spid="26746"/>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26747"/>
                                        </p:tgtEl>
                                        <p:attrNameLst>
                                          <p:attrName>style.visibility</p:attrName>
                                        </p:attrNameLst>
                                      </p:cBhvr>
                                      <p:to>
                                        <p:strVal val="visible"/>
                                      </p:to>
                                    </p:set>
                                    <p:anim calcmode="lin" valueType="num">
                                      <p:cBhvr additive="base">
                                        <p:cTn id="235" dur="500" fill="hold"/>
                                        <p:tgtEl>
                                          <p:spTgt spid="26747"/>
                                        </p:tgtEl>
                                        <p:attrNameLst>
                                          <p:attrName>ppt_x</p:attrName>
                                        </p:attrNameLst>
                                      </p:cBhvr>
                                      <p:tavLst>
                                        <p:tav tm="0">
                                          <p:val>
                                            <p:strVal val="#ppt_x"/>
                                          </p:val>
                                        </p:tav>
                                        <p:tav tm="100000">
                                          <p:val>
                                            <p:strVal val="#ppt_x"/>
                                          </p:val>
                                        </p:tav>
                                      </p:tavLst>
                                    </p:anim>
                                    <p:anim calcmode="lin" valueType="num">
                                      <p:cBhvr additive="base">
                                        <p:cTn id="236" dur="500" fill="hold"/>
                                        <p:tgtEl>
                                          <p:spTgt spid="26747"/>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26748"/>
                                        </p:tgtEl>
                                        <p:attrNameLst>
                                          <p:attrName>style.visibility</p:attrName>
                                        </p:attrNameLst>
                                      </p:cBhvr>
                                      <p:to>
                                        <p:strVal val="visible"/>
                                      </p:to>
                                    </p:set>
                                    <p:anim calcmode="lin" valueType="num">
                                      <p:cBhvr additive="base">
                                        <p:cTn id="239" dur="500" fill="hold"/>
                                        <p:tgtEl>
                                          <p:spTgt spid="26748"/>
                                        </p:tgtEl>
                                        <p:attrNameLst>
                                          <p:attrName>ppt_x</p:attrName>
                                        </p:attrNameLst>
                                      </p:cBhvr>
                                      <p:tavLst>
                                        <p:tav tm="0">
                                          <p:val>
                                            <p:strVal val="#ppt_x"/>
                                          </p:val>
                                        </p:tav>
                                        <p:tav tm="100000">
                                          <p:val>
                                            <p:strVal val="#ppt_x"/>
                                          </p:val>
                                        </p:tav>
                                      </p:tavLst>
                                    </p:anim>
                                    <p:anim calcmode="lin" valueType="num">
                                      <p:cBhvr additive="base">
                                        <p:cTn id="240" dur="500" fill="hold"/>
                                        <p:tgtEl>
                                          <p:spTgt spid="26748"/>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26749"/>
                                        </p:tgtEl>
                                        <p:attrNameLst>
                                          <p:attrName>style.visibility</p:attrName>
                                        </p:attrNameLst>
                                      </p:cBhvr>
                                      <p:to>
                                        <p:strVal val="visible"/>
                                      </p:to>
                                    </p:set>
                                    <p:anim calcmode="lin" valueType="num">
                                      <p:cBhvr additive="base">
                                        <p:cTn id="243" dur="500" fill="hold"/>
                                        <p:tgtEl>
                                          <p:spTgt spid="26749"/>
                                        </p:tgtEl>
                                        <p:attrNameLst>
                                          <p:attrName>ppt_x</p:attrName>
                                        </p:attrNameLst>
                                      </p:cBhvr>
                                      <p:tavLst>
                                        <p:tav tm="0">
                                          <p:val>
                                            <p:strVal val="#ppt_x"/>
                                          </p:val>
                                        </p:tav>
                                        <p:tav tm="100000">
                                          <p:val>
                                            <p:strVal val="#ppt_x"/>
                                          </p:val>
                                        </p:tav>
                                      </p:tavLst>
                                    </p:anim>
                                    <p:anim calcmode="lin" valueType="num">
                                      <p:cBhvr additive="base">
                                        <p:cTn id="244" dur="500" fill="hold"/>
                                        <p:tgtEl>
                                          <p:spTgt spid="26749"/>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26750"/>
                                        </p:tgtEl>
                                        <p:attrNameLst>
                                          <p:attrName>style.visibility</p:attrName>
                                        </p:attrNameLst>
                                      </p:cBhvr>
                                      <p:to>
                                        <p:strVal val="visible"/>
                                      </p:to>
                                    </p:set>
                                    <p:anim calcmode="lin" valueType="num">
                                      <p:cBhvr additive="base">
                                        <p:cTn id="247" dur="500" fill="hold"/>
                                        <p:tgtEl>
                                          <p:spTgt spid="26750"/>
                                        </p:tgtEl>
                                        <p:attrNameLst>
                                          <p:attrName>ppt_x</p:attrName>
                                        </p:attrNameLst>
                                      </p:cBhvr>
                                      <p:tavLst>
                                        <p:tav tm="0">
                                          <p:val>
                                            <p:strVal val="#ppt_x"/>
                                          </p:val>
                                        </p:tav>
                                        <p:tav tm="100000">
                                          <p:val>
                                            <p:strVal val="#ppt_x"/>
                                          </p:val>
                                        </p:tav>
                                      </p:tavLst>
                                    </p:anim>
                                    <p:anim calcmode="lin" valueType="num">
                                      <p:cBhvr additive="base">
                                        <p:cTn id="248" dur="500" fill="hold"/>
                                        <p:tgtEl>
                                          <p:spTgt spid="26750"/>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6751"/>
                                        </p:tgtEl>
                                        <p:attrNameLst>
                                          <p:attrName>style.visibility</p:attrName>
                                        </p:attrNameLst>
                                      </p:cBhvr>
                                      <p:to>
                                        <p:strVal val="visible"/>
                                      </p:to>
                                    </p:set>
                                    <p:anim calcmode="lin" valueType="num">
                                      <p:cBhvr additive="base">
                                        <p:cTn id="251" dur="500" fill="hold"/>
                                        <p:tgtEl>
                                          <p:spTgt spid="26751"/>
                                        </p:tgtEl>
                                        <p:attrNameLst>
                                          <p:attrName>ppt_x</p:attrName>
                                        </p:attrNameLst>
                                      </p:cBhvr>
                                      <p:tavLst>
                                        <p:tav tm="0">
                                          <p:val>
                                            <p:strVal val="#ppt_x"/>
                                          </p:val>
                                        </p:tav>
                                        <p:tav tm="100000">
                                          <p:val>
                                            <p:strVal val="#ppt_x"/>
                                          </p:val>
                                        </p:tav>
                                      </p:tavLst>
                                    </p:anim>
                                    <p:anim calcmode="lin" valueType="num">
                                      <p:cBhvr additive="base">
                                        <p:cTn id="252" dur="500" fill="hold"/>
                                        <p:tgtEl>
                                          <p:spTgt spid="26751"/>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26752"/>
                                        </p:tgtEl>
                                        <p:attrNameLst>
                                          <p:attrName>style.visibility</p:attrName>
                                        </p:attrNameLst>
                                      </p:cBhvr>
                                      <p:to>
                                        <p:strVal val="visible"/>
                                      </p:to>
                                    </p:set>
                                    <p:anim calcmode="lin" valueType="num">
                                      <p:cBhvr additive="base">
                                        <p:cTn id="255" dur="500" fill="hold"/>
                                        <p:tgtEl>
                                          <p:spTgt spid="26752"/>
                                        </p:tgtEl>
                                        <p:attrNameLst>
                                          <p:attrName>ppt_x</p:attrName>
                                        </p:attrNameLst>
                                      </p:cBhvr>
                                      <p:tavLst>
                                        <p:tav tm="0">
                                          <p:val>
                                            <p:strVal val="#ppt_x"/>
                                          </p:val>
                                        </p:tav>
                                        <p:tav tm="100000">
                                          <p:val>
                                            <p:strVal val="#ppt_x"/>
                                          </p:val>
                                        </p:tav>
                                      </p:tavLst>
                                    </p:anim>
                                    <p:anim calcmode="lin" valueType="num">
                                      <p:cBhvr additive="base">
                                        <p:cTn id="256" dur="500" fill="hold"/>
                                        <p:tgtEl>
                                          <p:spTgt spid="26752"/>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6753"/>
                                        </p:tgtEl>
                                        <p:attrNameLst>
                                          <p:attrName>style.visibility</p:attrName>
                                        </p:attrNameLst>
                                      </p:cBhvr>
                                      <p:to>
                                        <p:strVal val="visible"/>
                                      </p:to>
                                    </p:set>
                                    <p:anim calcmode="lin" valueType="num">
                                      <p:cBhvr additive="base">
                                        <p:cTn id="259" dur="500" fill="hold"/>
                                        <p:tgtEl>
                                          <p:spTgt spid="26753"/>
                                        </p:tgtEl>
                                        <p:attrNameLst>
                                          <p:attrName>ppt_x</p:attrName>
                                        </p:attrNameLst>
                                      </p:cBhvr>
                                      <p:tavLst>
                                        <p:tav tm="0">
                                          <p:val>
                                            <p:strVal val="#ppt_x"/>
                                          </p:val>
                                        </p:tav>
                                        <p:tav tm="100000">
                                          <p:val>
                                            <p:strVal val="#ppt_x"/>
                                          </p:val>
                                        </p:tav>
                                      </p:tavLst>
                                    </p:anim>
                                    <p:anim calcmode="lin" valueType="num">
                                      <p:cBhvr additive="base">
                                        <p:cTn id="260" dur="500" fill="hold"/>
                                        <p:tgtEl>
                                          <p:spTgt spid="26753"/>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6754"/>
                                        </p:tgtEl>
                                        <p:attrNameLst>
                                          <p:attrName>style.visibility</p:attrName>
                                        </p:attrNameLst>
                                      </p:cBhvr>
                                      <p:to>
                                        <p:strVal val="visible"/>
                                      </p:to>
                                    </p:set>
                                    <p:anim calcmode="lin" valueType="num">
                                      <p:cBhvr additive="base">
                                        <p:cTn id="263" dur="500" fill="hold"/>
                                        <p:tgtEl>
                                          <p:spTgt spid="26754"/>
                                        </p:tgtEl>
                                        <p:attrNameLst>
                                          <p:attrName>ppt_x</p:attrName>
                                        </p:attrNameLst>
                                      </p:cBhvr>
                                      <p:tavLst>
                                        <p:tav tm="0">
                                          <p:val>
                                            <p:strVal val="#ppt_x"/>
                                          </p:val>
                                        </p:tav>
                                        <p:tav tm="100000">
                                          <p:val>
                                            <p:strVal val="#ppt_x"/>
                                          </p:val>
                                        </p:tav>
                                      </p:tavLst>
                                    </p:anim>
                                    <p:anim calcmode="lin" valueType="num">
                                      <p:cBhvr additive="base">
                                        <p:cTn id="264" dur="500" fill="hold"/>
                                        <p:tgtEl>
                                          <p:spTgt spid="26754"/>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6755"/>
                                        </p:tgtEl>
                                        <p:attrNameLst>
                                          <p:attrName>style.visibility</p:attrName>
                                        </p:attrNameLst>
                                      </p:cBhvr>
                                      <p:to>
                                        <p:strVal val="visible"/>
                                      </p:to>
                                    </p:set>
                                    <p:anim calcmode="lin" valueType="num">
                                      <p:cBhvr additive="base">
                                        <p:cTn id="267" dur="500" fill="hold"/>
                                        <p:tgtEl>
                                          <p:spTgt spid="26755"/>
                                        </p:tgtEl>
                                        <p:attrNameLst>
                                          <p:attrName>ppt_x</p:attrName>
                                        </p:attrNameLst>
                                      </p:cBhvr>
                                      <p:tavLst>
                                        <p:tav tm="0">
                                          <p:val>
                                            <p:strVal val="#ppt_x"/>
                                          </p:val>
                                        </p:tav>
                                        <p:tav tm="100000">
                                          <p:val>
                                            <p:strVal val="#ppt_x"/>
                                          </p:val>
                                        </p:tav>
                                      </p:tavLst>
                                    </p:anim>
                                    <p:anim calcmode="lin" valueType="num">
                                      <p:cBhvr additive="base">
                                        <p:cTn id="268" dur="500" fill="hold"/>
                                        <p:tgtEl>
                                          <p:spTgt spid="26755"/>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26756"/>
                                        </p:tgtEl>
                                        <p:attrNameLst>
                                          <p:attrName>style.visibility</p:attrName>
                                        </p:attrNameLst>
                                      </p:cBhvr>
                                      <p:to>
                                        <p:strVal val="visible"/>
                                      </p:to>
                                    </p:set>
                                    <p:anim calcmode="lin" valueType="num">
                                      <p:cBhvr additive="base">
                                        <p:cTn id="271" dur="500" fill="hold"/>
                                        <p:tgtEl>
                                          <p:spTgt spid="26756"/>
                                        </p:tgtEl>
                                        <p:attrNameLst>
                                          <p:attrName>ppt_x</p:attrName>
                                        </p:attrNameLst>
                                      </p:cBhvr>
                                      <p:tavLst>
                                        <p:tav tm="0">
                                          <p:val>
                                            <p:strVal val="#ppt_x"/>
                                          </p:val>
                                        </p:tav>
                                        <p:tav tm="100000">
                                          <p:val>
                                            <p:strVal val="#ppt_x"/>
                                          </p:val>
                                        </p:tav>
                                      </p:tavLst>
                                    </p:anim>
                                    <p:anim calcmode="lin" valueType="num">
                                      <p:cBhvr additive="base">
                                        <p:cTn id="272" dur="500" fill="hold"/>
                                        <p:tgtEl>
                                          <p:spTgt spid="26756"/>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26757"/>
                                        </p:tgtEl>
                                        <p:attrNameLst>
                                          <p:attrName>style.visibility</p:attrName>
                                        </p:attrNameLst>
                                      </p:cBhvr>
                                      <p:to>
                                        <p:strVal val="visible"/>
                                      </p:to>
                                    </p:set>
                                    <p:anim calcmode="lin" valueType="num">
                                      <p:cBhvr additive="base">
                                        <p:cTn id="275" dur="500" fill="hold"/>
                                        <p:tgtEl>
                                          <p:spTgt spid="26757"/>
                                        </p:tgtEl>
                                        <p:attrNameLst>
                                          <p:attrName>ppt_x</p:attrName>
                                        </p:attrNameLst>
                                      </p:cBhvr>
                                      <p:tavLst>
                                        <p:tav tm="0">
                                          <p:val>
                                            <p:strVal val="#ppt_x"/>
                                          </p:val>
                                        </p:tav>
                                        <p:tav tm="100000">
                                          <p:val>
                                            <p:strVal val="#ppt_x"/>
                                          </p:val>
                                        </p:tav>
                                      </p:tavLst>
                                    </p:anim>
                                    <p:anim calcmode="lin" valueType="num">
                                      <p:cBhvr additive="base">
                                        <p:cTn id="276" dur="500" fill="hold"/>
                                        <p:tgtEl>
                                          <p:spTgt spid="26757"/>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26758"/>
                                        </p:tgtEl>
                                        <p:attrNameLst>
                                          <p:attrName>style.visibility</p:attrName>
                                        </p:attrNameLst>
                                      </p:cBhvr>
                                      <p:to>
                                        <p:strVal val="visible"/>
                                      </p:to>
                                    </p:set>
                                    <p:anim calcmode="lin" valueType="num">
                                      <p:cBhvr additive="base">
                                        <p:cTn id="279" dur="500" fill="hold"/>
                                        <p:tgtEl>
                                          <p:spTgt spid="26758"/>
                                        </p:tgtEl>
                                        <p:attrNameLst>
                                          <p:attrName>ppt_x</p:attrName>
                                        </p:attrNameLst>
                                      </p:cBhvr>
                                      <p:tavLst>
                                        <p:tav tm="0">
                                          <p:val>
                                            <p:strVal val="#ppt_x"/>
                                          </p:val>
                                        </p:tav>
                                        <p:tav tm="100000">
                                          <p:val>
                                            <p:strVal val="#ppt_x"/>
                                          </p:val>
                                        </p:tav>
                                      </p:tavLst>
                                    </p:anim>
                                    <p:anim calcmode="lin" valueType="num">
                                      <p:cBhvr additive="base">
                                        <p:cTn id="280" dur="500" fill="hold"/>
                                        <p:tgtEl>
                                          <p:spTgt spid="26758"/>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6759"/>
                                        </p:tgtEl>
                                        <p:attrNameLst>
                                          <p:attrName>style.visibility</p:attrName>
                                        </p:attrNameLst>
                                      </p:cBhvr>
                                      <p:to>
                                        <p:strVal val="visible"/>
                                      </p:to>
                                    </p:set>
                                    <p:anim calcmode="lin" valueType="num">
                                      <p:cBhvr additive="base">
                                        <p:cTn id="283" dur="500" fill="hold"/>
                                        <p:tgtEl>
                                          <p:spTgt spid="26759"/>
                                        </p:tgtEl>
                                        <p:attrNameLst>
                                          <p:attrName>ppt_x</p:attrName>
                                        </p:attrNameLst>
                                      </p:cBhvr>
                                      <p:tavLst>
                                        <p:tav tm="0">
                                          <p:val>
                                            <p:strVal val="#ppt_x"/>
                                          </p:val>
                                        </p:tav>
                                        <p:tav tm="100000">
                                          <p:val>
                                            <p:strVal val="#ppt_x"/>
                                          </p:val>
                                        </p:tav>
                                      </p:tavLst>
                                    </p:anim>
                                    <p:anim calcmode="lin" valueType="num">
                                      <p:cBhvr additive="base">
                                        <p:cTn id="284" dur="500" fill="hold"/>
                                        <p:tgtEl>
                                          <p:spTgt spid="26759"/>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26698"/>
                                        </p:tgtEl>
                                        <p:attrNameLst>
                                          <p:attrName>style.visibility</p:attrName>
                                        </p:attrNameLst>
                                      </p:cBhvr>
                                      <p:to>
                                        <p:strVal val="visible"/>
                                      </p:to>
                                    </p:set>
                                    <p:anim calcmode="lin" valueType="num">
                                      <p:cBhvr additive="base">
                                        <p:cTn id="287" dur="500" fill="hold"/>
                                        <p:tgtEl>
                                          <p:spTgt spid="26698"/>
                                        </p:tgtEl>
                                        <p:attrNameLst>
                                          <p:attrName>ppt_x</p:attrName>
                                        </p:attrNameLst>
                                      </p:cBhvr>
                                      <p:tavLst>
                                        <p:tav tm="0">
                                          <p:val>
                                            <p:strVal val="#ppt_x"/>
                                          </p:val>
                                        </p:tav>
                                        <p:tav tm="100000">
                                          <p:val>
                                            <p:strVal val="#ppt_x"/>
                                          </p:val>
                                        </p:tav>
                                      </p:tavLst>
                                    </p:anim>
                                    <p:anim calcmode="lin" valueType="num">
                                      <p:cBhvr additive="base">
                                        <p:cTn id="288" dur="500" fill="hold"/>
                                        <p:tgtEl>
                                          <p:spTgt spid="26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63" grpId="0" animBg="1"/>
      <p:bldP spid="26701" grpId="0" animBg="1"/>
      <p:bldP spid="26704" grpId="0" animBg="1"/>
      <p:bldP spid="26707" grpId="0" animBg="1"/>
      <p:bldP spid="26710" grpId="0" animBg="1"/>
      <p:bldP spid="26713" grpId="0" animBg="1"/>
      <p:bldP spid="26716" grpId="0" animBg="1"/>
      <p:bldP spid="26719" grpId="0" animBg="1"/>
      <p:bldP spid="26722" grpId="0" animBg="1"/>
      <p:bldP spid="26725" grpId="0" animBg="1"/>
      <p:bldP spid="26728" grpId="0" animBg="1"/>
      <p:bldP spid="26760" grpId="0" animBg="1"/>
      <p:bldP spid="26761" grpId="0" animBg="1"/>
      <p:bldP spid="26627" grpId="0" animBg="1"/>
      <p:bldP spid="26696" grpId="0" animBg="1"/>
      <p:bldP spid="26699" grpId="0" animBg="1"/>
      <p:bldP spid="26702" grpId="0" animBg="1"/>
      <p:bldP spid="26705" grpId="0" animBg="1"/>
      <p:bldP spid="26708" grpId="0" animBg="1"/>
      <p:bldP spid="26711" grpId="0" animBg="1"/>
      <p:bldP spid="26714" grpId="0" animBg="1"/>
      <p:bldP spid="26717" grpId="0" animBg="1"/>
      <p:bldP spid="26729" grpId="0" animBg="1"/>
      <p:bldP spid="26730" grpId="0" animBg="1"/>
      <p:bldP spid="26720" grpId="0" animBg="1"/>
      <p:bldP spid="26723" grpId="0" animBg="1"/>
      <p:bldP spid="26726" grpId="0" animBg="1"/>
      <p:bldP spid="26731" grpId="0" animBg="1"/>
      <p:bldP spid="26732" grpId="0" animBg="1"/>
      <p:bldP spid="26733" grpId="0" animBg="1"/>
      <p:bldP spid="26734" grpId="0" animBg="1"/>
      <p:bldP spid="26735" grpId="0" animBg="1"/>
      <p:bldP spid="26736" grpId="0" animBg="1"/>
      <p:bldP spid="26737" grpId="0" animBg="1"/>
      <p:bldP spid="26738" grpId="0" animBg="1"/>
      <p:bldP spid="26739" grpId="0" animBg="1"/>
      <p:bldP spid="26740" grpId="0" animBg="1"/>
      <p:bldP spid="26741" grpId="0" animBg="1"/>
      <p:bldP spid="26742" grpId="0" animBg="1"/>
      <p:bldP spid="26743" grpId="0" animBg="1"/>
      <p:bldP spid="26697" grpId="0" animBg="1"/>
      <p:bldP spid="26700" grpId="0" animBg="1"/>
      <p:bldP spid="26703" grpId="0" animBg="1"/>
      <p:bldP spid="26706" grpId="0" animBg="1"/>
      <p:bldP spid="26712" grpId="0" animBg="1"/>
      <p:bldP spid="26715" grpId="0" animBg="1"/>
      <p:bldP spid="26718" grpId="0" animBg="1"/>
      <p:bldP spid="26721" grpId="0" animBg="1"/>
      <p:bldP spid="26724" grpId="0" animBg="1"/>
      <p:bldP spid="26727" grpId="0" animBg="1"/>
      <p:bldP spid="26744" grpId="0" animBg="1"/>
      <p:bldP spid="26745" grpId="0" animBg="1"/>
      <p:bldP spid="26746" grpId="0" animBg="1"/>
      <p:bldP spid="26747" grpId="0" animBg="1"/>
      <p:bldP spid="26748" grpId="0" animBg="1"/>
      <p:bldP spid="26749" grpId="0" animBg="1"/>
      <p:bldP spid="26750" grpId="0" animBg="1"/>
      <p:bldP spid="26751" grpId="0" animBg="1"/>
      <p:bldP spid="26752" grpId="0" animBg="1"/>
      <p:bldP spid="26753" grpId="0" animBg="1"/>
      <p:bldP spid="26754" grpId="0" animBg="1"/>
      <p:bldP spid="26755" grpId="0" animBg="1"/>
      <p:bldP spid="26756" grpId="0" animBg="1"/>
      <p:bldP spid="26757" grpId="0" animBg="1"/>
      <p:bldP spid="26758" grpId="0" animBg="1"/>
      <p:bldP spid="26759" grpId="0" animBg="1"/>
      <p:bldP spid="26698" grpId="0" animBg="1"/>
      <p:bldP spid="26768" grpId="0" animBg="1"/>
      <p:bldP spid="267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400"/>
            <a:ext cx="5029200" cy="2057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ShipCountry,EmployeeID</a:t>
            </a:r>
            <a:r>
              <a:rPr lang="en-US" dirty="0"/>
              <a:t>,</a:t>
            </a:r>
          </a:p>
          <a:p>
            <a:r>
              <a:rPr lang="en-US" dirty="0"/>
              <a:t>    GROUPING(</a:t>
            </a:r>
            <a:r>
              <a:rPr lang="en-US" dirty="0" err="1"/>
              <a:t>ShipCountry</a:t>
            </a:r>
            <a:r>
              <a:rPr lang="en-US" dirty="0"/>
              <a:t>) as </a:t>
            </a:r>
            <a:r>
              <a:rPr lang="en-US" dirty="0" err="1"/>
              <a:t>pais</a:t>
            </a:r>
            <a:r>
              <a:rPr lang="en-US" dirty="0"/>
              <a:t>,</a:t>
            </a:r>
          </a:p>
          <a:p>
            <a:r>
              <a:rPr lang="en-US" dirty="0"/>
              <a:t>    GROUPING(</a:t>
            </a:r>
            <a:r>
              <a:rPr lang="en-US" dirty="0" err="1"/>
              <a:t>EmployeeID</a:t>
            </a:r>
            <a:r>
              <a:rPr lang="en-US" dirty="0"/>
              <a:t>) as </a:t>
            </a:r>
            <a:r>
              <a:rPr lang="en-US" dirty="0" err="1"/>
              <a:t>emp,COUNT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ORDER BY </a:t>
            </a:r>
            <a:r>
              <a:rPr lang="en-US" dirty="0" err="1"/>
              <a:t>ShipCountry,EmployeeID</a:t>
            </a:r>
            <a:endParaRPr lang="en-US" dirty="0"/>
          </a:p>
        </p:txBody>
      </p:sp>
      <p:pic>
        <p:nvPicPr>
          <p:cNvPr id="2" name="Imagen 1">
            <a:extLst>
              <a:ext uri="{FF2B5EF4-FFF2-40B4-BE49-F238E27FC236}">
                <a16:creationId xmlns:a16="http://schemas.microsoft.com/office/drawing/2014/main" id="{84C3843A-3CE4-43AC-8C4A-FA1CE8CBABA0}"/>
              </a:ext>
            </a:extLst>
          </p:cNvPr>
          <p:cNvPicPr>
            <a:picLocks noChangeAspect="1"/>
          </p:cNvPicPr>
          <p:nvPr/>
        </p:nvPicPr>
        <p:blipFill>
          <a:blip r:embed="rId3"/>
          <a:stretch>
            <a:fillRect/>
          </a:stretch>
        </p:blipFill>
        <p:spPr>
          <a:xfrm>
            <a:off x="2039292" y="3107146"/>
            <a:ext cx="4831499" cy="3025402"/>
          </a:xfrm>
          <a:prstGeom prst="rect">
            <a:avLst/>
          </a:prstGeom>
        </p:spPr>
      </p:pic>
    </p:spTree>
    <p:extLst>
      <p:ext uri="{BB962C8B-B14F-4D97-AF65-F5344CB8AC3E}">
        <p14:creationId xmlns:p14="http://schemas.microsoft.com/office/powerpoint/2010/main" val="2149477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399"/>
            <a:ext cx="6227136" cy="2934587"/>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ShipCountry,EmployeeID</a:t>
            </a:r>
            <a:r>
              <a:rPr lang="en-US" dirty="0"/>
              <a:t>,</a:t>
            </a:r>
          </a:p>
          <a:p>
            <a:r>
              <a:rPr lang="en-US" dirty="0"/>
              <a:t>    GROUPING(</a:t>
            </a:r>
            <a:r>
              <a:rPr lang="en-US" dirty="0" err="1"/>
              <a:t>ShipCountry</a:t>
            </a:r>
            <a:r>
              <a:rPr lang="en-US" dirty="0"/>
              <a:t>) as </a:t>
            </a:r>
            <a:r>
              <a:rPr lang="en-US" dirty="0" err="1"/>
              <a:t>pais</a:t>
            </a:r>
            <a:r>
              <a:rPr lang="en-US" dirty="0"/>
              <a:t>,</a:t>
            </a:r>
          </a:p>
          <a:p>
            <a:r>
              <a:rPr lang="en-US" dirty="0"/>
              <a:t>    GROUPING(</a:t>
            </a:r>
            <a:r>
              <a:rPr lang="en-US" dirty="0" err="1"/>
              <a:t>EmployeeID</a:t>
            </a:r>
            <a:r>
              <a:rPr lang="en-US" dirty="0"/>
              <a:t>) as emp,</a:t>
            </a:r>
          </a:p>
          <a:p>
            <a:r>
              <a:rPr lang="en-US" dirty="0"/>
              <a:t>    COUNT(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HAVING </a:t>
            </a:r>
            <a:r>
              <a:rPr lang="en-US" dirty="0" err="1"/>
              <a:t>ShipCountry</a:t>
            </a:r>
            <a:r>
              <a:rPr lang="en-US" dirty="0"/>
              <a:t> IS NULL OR </a:t>
            </a:r>
            <a:r>
              <a:rPr lang="en-US" dirty="0" err="1"/>
              <a:t>EmployeeID</a:t>
            </a:r>
            <a:r>
              <a:rPr lang="en-US" dirty="0"/>
              <a:t> IS NULL</a:t>
            </a:r>
          </a:p>
          <a:p>
            <a:r>
              <a:rPr lang="en-US" dirty="0"/>
              <a:t>    ORDER BY </a:t>
            </a:r>
            <a:r>
              <a:rPr lang="en-US" dirty="0" err="1"/>
              <a:t>ShipCountry,EmployeeID</a:t>
            </a:r>
            <a:endParaRPr lang="en-US" dirty="0"/>
          </a:p>
        </p:txBody>
      </p:sp>
      <p:pic>
        <p:nvPicPr>
          <p:cNvPr id="5" name="Picture 2" descr="Pregunta, Te Preocupes, Maravilla, Seguro, Confundido">
            <a:extLst>
              <a:ext uri="{FF2B5EF4-FFF2-40B4-BE49-F238E27FC236}">
                <a16:creationId xmlns:a16="http://schemas.microsoft.com/office/drawing/2014/main" id="{860C97F1-4B46-48E3-8399-919E20180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356" y="3063874"/>
            <a:ext cx="17145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 la derecha 2">
            <a:extLst>
              <a:ext uri="{FF2B5EF4-FFF2-40B4-BE49-F238E27FC236}">
                <a16:creationId xmlns:a16="http://schemas.microsoft.com/office/drawing/2014/main" id="{722E9D4F-3646-4872-A37B-09E4BC4A8CCC}"/>
              </a:ext>
            </a:extLst>
          </p:cNvPr>
          <p:cNvSpPr/>
          <p:nvPr/>
        </p:nvSpPr>
        <p:spPr>
          <a:xfrm>
            <a:off x="233915" y="2993065"/>
            <a:ext cx="591331" cy="435935"/>
          </a:xfrm>
          <a:prstGeom prst="rightArrow">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162048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80">
                                          <p:stCondLst>
                                            <p:cond delay="0"/>
                                          </p:stCondLst>
                                        </p:cTn>
                                        <p:tgtEl>
                                          <p:spTgt spid="3"/>
                                        </p:tgtEl>
                                      </p:cBhvr>
                                    </p:animEffect>
                                    <p:anim calcmode="lin" valueType="num">
                                      <p:cBhvr>
                                        <p:cTn id="3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gtEl>
                                      </p:cBhvr>
                                      <p:to x="100000" y="60000"/>
                                    </p:animScale>
                                    <p:animScale>
                                      <p:cBhvr>
                                        <p:cTn id="38" dur="166" decel="50000">
                                          <p:stCondLst>
                                            <p:cond delay="676"/>
                                          </p:stCondLst>
                                        </p:cTn>
                                        <p:tgtEl>
                                          <p:spTgt spid="3"/>
                                        </p:tgtEl>
                                      </p:cBhvr>
                                      <p:to x="100000" y="100000"/>
                                    </p:animScale>
                                    <p:animScale>
                                      <p:cBhvr>
                                        <p:cTn id="39" dur="26">
                                          <p:stCondLst>
                                            <p:cond delay="1312"/>
                                          </p:stCondLst>
                                        </p:cTn>
                                        <p:tgtEl>
                                          <p:spTgt spid="3"/>
                                        </p:tgtEl>
                                      </p:cBhvr>
                                      <p:to x="100000" y="80000"/>
                                    </p:animScale>
                                    <p:animScale>
                                      <p:cBhvr>
                                        <p:cTn id="40" dur="166" decel="50000">
                                          <p:stCondLst>
                                            <p:cond delay="1338"/>
                                          </p:stCondLst>
                                        </p:cTn>
                                        <p:tgtEl>
                                          <p:spTgt spid="3"/>
                                        </p:tgtEl>
                                      </p:cBhvr>
                                      <p:to x="100000" y="100000"/>
                                    </p:animScale>
                                    <p:animScale>
                                      <p:cBhvr>
                                        <p:cTn id="41" dur="26">
                                          <p:stCondLst>
                                            <p:cond delay="1642"/>
                                          </p:stCondLst>
                                        </p:cTn>
                                        <p:tgtEl>
                                          <p:spTgt spid="3"/>
                                        </p:tgtEl>
                                      </p:cBhvr>
                                      <p:to x="100000" y="90000"/>
                                    </p:animScale>
                                    <p:animScale>
                                      <p:cBhvr>
                                        <p:cTn id="42" dur="166" decel="50000">
                                          <p:stCondLst>
                                            <p:cond delay="1668"/>
                                          </p:stCondLst>
                                        </p:cTn>
                                        <p:tgtEl>
                                          <p:spTgt spid="3"/>
                                        </p:tgtEl>
                                      </p:cBhvr>
                                      <p:to x="100000" y="100000"/>
                                    </p:animScale>
                                    <p:animScale>
                                      <p:cBhvr>
                                        <p:cTn id="43" dur="26">
                                          <p:stCondLst>
                                            <p:cond delay="1808"/>
                                          </p:stCondLst>
                                        </p:cTn>
                                        <p:tgtEl>
                                          <p:spTgt spid="3"/>
                                        </p:tgtEl>
                                      </p:cBhvr>
                                      <p:to x="100000" y="95000"/>
                                    </p:animScale>
                                    <p:animScale>
                                      <p:cBhvr>
                                        <p:cTn id="4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70D06A-2EB2-4708-820F-4C4985114977}"/>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NI">
                <a:solidFill>
                  <a:srgbClr val="000000"/>
                </a:solidFill>
              </a:rPr>
              <a:t>Uso de las cláusulas COMPUTE y COMPUTE BY</a:t>
            </a:r>
            <a:endParaRPr lang="en-US" altLang="en-US"/>
          </a:p>
        </p:txBody>
      </p:sp>
      <p:sp>
        <p:nvSpPr>
          <p:cNvPr id="2" name="Marcador de contenido 1">
            <a:extLst>
              <a:ext uri="{FF2B5EF4-FFF2-40B4-BE49-F238E27FC236}">
                <a16:creationId xmlns:a16="http://schemas.microsoft.com/office/drawing/2014/main" id="{F58D65DB-E688-4754-8CA9-8F901D6D9A9D}"/>
              </a:ext>
            </a:extLst>
          </p:cNvPr>
          <p:cNvSpPr>
            <a:spLocks noGrp="1"/>
          </p:cNvSpPr>
          <p:nvPr>
            <p:ph idx="1"/>
          </p:nvPr>
        </p:nvSpPr>
        <p:spPr/>
        <p:txBody>
          <a:bodyPr>
            <a:normAutofit lnSpcReduction="10000"/>
          </a:bodyPr>
          <a:lstStyle/>
          <a:p>
            <a:r>
              <a:rPr lang="es-NI" dirty="0"/>
              <a:t>Las cláusulas COMPUTE y COMPUTE BY generan filas de resumen adicionales en un formato no relacional que no se adaptan al estándar ANSI. Aunque presentan datos útiles, su salida no está adaptada para generar conjuntos de resultados que se vayan a utilizar en otras aplicaciones. </a:t>
            </a:r>
          </a:p>
          <a:p>
            <a:r>
              <a:rPr lang="es-NI" dirty="0"/>
              <a:t>En las cláusulas COMPUTE o COMPUTE BY no se pueden incluir tipos de datos </a:t>
            </a:r>
            <a:r>
              <a:rPr lang="es-NI" dirty="0" err="1"/>
              <a:t>text</a:t>
            </a:r>
            <a:r>
              <a:rPr lang="es-NI" dirty="0"/>
              <a:t>, </a:t>
            </a:r>
            <a:r>
              <a:rPr lang="es-NI" dirty="0" err="1"/>
              <a:t>ntext</a:t>
            </a:r>
            <a:r>
              <a:rPr lang="es-NI" dirty="0"/>
              <a:t> o </a:t>
            </a:r>
            <a:r>
              <a:rPr lang="es-NI" dirty="0" err="1"/>
              <a:t>image</a:t>
            </a:r>
            <a:r>
              <a:rPr lang="es-NI" dirty="0"/>
              <a:t>. </a:t>
            </a:r>
          </a:p>
          <a:p>
            <a:r>
              <a:rPr lang="es-NI" dirty="0"/>
              <a:t>No se puede ajustar el formato del conjunto de resultados. Por ejemplo, si utiliza la función de agregado SUM, SQL Server presenta la palabra sum en el conjunto de resultados. No se puede cambiar para que presente resumen. </a:t>
            </a:r>
            <a:endParaRPr lang="es-E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70D06A-2EB2-4708-820F-4C4985114977}"/>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NI">
                <a:solidFill>
                  <a:srgbClr val="000000"/>
                </a:solidFill>
              </a:rPr>
              <a:t>Uso de las cláusulas COMPUTE y COMPUTE BY</a:t>
            </a:r>
            <a:endParaRPr lang="en-US" altLang="en-US"/>
          </a:p>
        </p:txBody>
      </p:sp>
      <p:sp>
        <p:nvSpPr>
          <p:cNvPr id="27708" name="Rectangle 60">
            <a:extLst>
              <a:ext uri="{FF2B5EF4-FFF2-40B4-BE49-F238E27FC236}">
                <a16:creationId xmlns:a16="http://schemas.microsoft.com/office/drawing/2014/main" id="{0FEE520A-B4E5-4228-A888-660ED801BA04}"/>
              </a:ext>
            </a:extLst>
          </p:cNvPr>
          <p:cNvSpPr>
            <a:spLocks noChangeArrowheads="1"/>
          </p:cNvSpPr>
          <p:nvPr/>
        </p:nvSpPr>
        <p:spPr bwMode="auto">
          <a:xfrm>
            <a:off x="4800600" y="1019175"/>
            <a:ext cx="3276600" cy="50768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7709" name="Text Box 61">
            <a:extLst>
              <a:ext uri="{FF2B5EF4-FFF2-40B4-BE49-F238E27FC236}">
                <a16:creationId xmlns:a16="http://schemas.microsoft.com/office/drawing/2014/main" id="{7493E464-75AA-4946-B82D-CB3C27BC7844}"/>
              </a:ext>
            </a:extLst>
          </p:cNvPr>
          <p:cNvSpPr txBox="1">
            <a:spLocks noChangeArrowheads="1"/>
          </p:cNvSpPr>
          <p:nvPr/>
        </p:nvSpPr>
        <p:spPr bwMode="auto">
          <a:xfrm>
            <a:off x="4953000" y="1019175"/>
            <a:ext cx="187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a:solidFill>
                  <a:srgbClr val="000000"/>
                </a:solidFill>
                <a:latin typeface="Arial" panose="020B0604020202020204" pitchFamily="34" charset="0"/>
              </a:rPr>
              <a:t>COMPUTE BY</a:t>
            </a:r>
            <a:endParaRPr lang="en-US" altLang="es-NI" sz="2000" b="1">
              <a:latin typeface="Arial" panose="020B0604020202020204" pitchFamily="34" charset="0"/>
            </a:endParaRPr>
          </a:p>
        </p:txBody>
      </p:sp>
      <p:sp>
        <p:nvSpPr>
          <p:cNvPr id="27706" name="Rectangle 58">
            <a:extLst>
              <a:ext uri="{FF2B5EF4-FFF2-40B4-BE49-F238E27FC236}">
                <a16:creationId xmlns:a16="http://schemas.microsoft.com/office/drawing/2014/main" id="{3D3ABAD1-37F8-4DBF-BC92-DEAD7DEB0B4E}"/>
              </a:ext>
            </a:extLst>
          </p:cNvPr>
          <p:cNvSpPr>
            <a:spLocks noChangeArrowheads="1"/>
          </p:cNvSpPr>
          <p:nvPr/>
        </p:nvSpPr>
        <p:spPr bwMode="auto">
          <a:xfrm>
            <a:off x="762000" y="1019175"/>
            <a:ext cx="3276600" cy="40862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7707" name="Text Box 59">
            <a:extLst>
              <a:ext uri="{FF2B5EF4-FFF2-40B4-BE49-F238E27FC236}">
                <a16:creationId xmlns:a16="http://schemas.microsoft.com/office/drawing/2014/main" id="{59E85708-6C0F-492B-B0E6-F44784152732}"/>
              </a:ext>
            </a:extLst>
          </p:cNvPr>
          <p:cNvSpPr txBox="1">
            <a:spLocks noChangeArrowheads="1"/>
          </p:cNvSpPr>
          <p:nvPr/>
        </p:nvSpPr>
        <p:spPr bwMode="auto">
          <a:xfrm>
            <a:off x="914400" y="1019175"/>
            <a:ext cx="1455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dirty="0">
                <a:solidFill>
                  <a:srgbClr val="000000"/>
                </a:solidFill>
                <a:latin typeface="Arial" panose="020B0604020202020204" pitchFamily="34" charset="0"/>
              </a:rPr>
              <a:t>COMPUTE</a:t>
            </a:r>
            <a:endParaRPr lang="en-US" altLang="es-NI" sz="2000" b="1" dirty="0">
              <a:latin typeface="Arial" panose="020B0604020202020204" pitchFamily="34" charset="0"/>
            </a:endParaRPr>
          </a:p>
        </p:txBody>
      </p:sp>
      <p:sp>
        <p:nvSpPr>
          <p:cNvPr id="27652" name="Rectangle 4">
            <a:extLst>
              <a:ext uri="{FF2B5EF4-FFF2-40B4-BE49-F238E27FC236}">
                <a16:creationId xmlns:a16="http://schemas.microsoft.com/office/drawing/2014/main" id="{922A3BAB-F08C-41B4-89DF-B98C5466D61C}"/>
              </a:ext>
            </a:extLst>
          </p:cNvPr>
          <p:cNvSpPr>
            <a:spLocks noChangeArrowheads="1"/>
          </p:cNvSpPr>
          <p:nvPr/>
        </p:nvSpPr>
        <p:spPr bwMode="auto">
          <a:xfrm>
            <a:off x="4114800" y="1371600"/>
            <a:ext cx="44196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 orderid, quantity </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ORDER BY productid, orderid</a:t>
            </a:r>
          </a:p>
          <a:p>
            <a:pPr>
              <a:lnSpc>
                <a:spcPct val="90000"/>
              </a:lnSpc>
            </a:pPr>
            <a:r>
              <a:rPr lang="en-US" altLang="en-US" sz="1600">
                <a:latin typeface="Lucida Sans Typewriter" panose="020B0509030504030204" pitchFamily="49" charset="0"/>
              </a:rPr>
              <a:t> COMPUTE SUM(quantity) BY productid</a:t>
            </a:r>
          </a:p>
          <a:p>
            <a:pPr>
              <a:lnSpc>
                <a:spcPct val="90000"/>
              </a:lnSpc>
            </a:pPr>
            <a:r>
              <a:rPr lang="en-US" altLang="en-US" sz="1600">
                <a:latin typeface="Lucida Sans Typewriter" panose="020B0509030504030204" pitchFamily="49" charset="0"/>
              </a:rPr>
              <a:t> COMPUTE SUM(quantity)</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7653" name="Rectangle 5">
            <a:extLst>
              <a:ext uri="{FF2B5EF4-FFF2-40B4-BE49-F238E27FC236}">
                <a16:creationId xmlns:a16="http://schemas.microsoft.com/office/drawing/2014/main" id="{5B008403-8B3D-4026-8ED4-C57EB56CE1AD}"/>
              </a:ext>
            </a:extLst>
          </p:cNvPr>
          <p:cNvSpPr>
            <a:spLocks noChangeArrowheads="1"/>
          </p:cNvSpPr>
          <p:nvPr/>
        </p:nvSpPr>
        <p:spPr bwMode="auto">
          <a:xfrm>
            <a:off x="609600" y="1371600"/>
            <a:ext cx="34290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dirty="0">
                <a:latin typeface="Lucida Sans Typewriter" panose="020B0509030504030204" pitchFamily="49" charset="0"/>
              </a:rPr>
              <a:t>USE </a:t>
            </a:r>
            <a:r>
              <a:rPr lang="en-US" altLang="en-US" sz="1600" dirty="0" err="1">
                <a:latin typeface="Lucida Sans Typewriter" panose="020B0509030504030204" pitchFamily="49" charset="0"/>
              </a:rPr>
              <a:t>northwind</a:t>
            </a:r>
            <a:endParaRPr lang="en-US" altLang="en-US" sz="1600" dirty="0">
              <a:latin typeface="Lucida Sans Typewriter" panose="020B0509030504030204" pitchFamily="49" charset="0"/>
            </a:endParaRPr>
          </a:p>
          <a:p>
            <a:pPr>
              <a:lnSpc>
                <a:spcPct val="90000"/>
              </a:lnSpc>
            </a:pPr>
            <a:r>
              <a:rPr lang="en-US" altLang="en-US" sz="1600" dirty="0">
                <a:latin typeface="Lucida Sans Typewriter" panose="020B0509030504030204" pitchFamily="49" charset="0"/>
              </a:rPr>
              <a:t>SELECT productid, </a:t>
            </a:r>
            <a:r>
              <a:rPr lang="en-US" altLang="en-US" sz="1600" dirty="0" err="1">
                <a:latin typeface="Lucida Sans Typewriter" panose="020B0509030504030204" pitchFamily="49" charset="0"/>
              </a:rPr>
              <a:t>orderid</a:t>
            </a:r>
            <a:endParaRPr lang="en-US" altLang="en-US" sz="1600" dirty="0">
              <a:latin typeface="Lucida Sans Typewriter" panose="020B0509030504030204" pitchFamily="49" charset="0"/>
            </a:endParaRPr>
          </a:p>
          <a:p>
            <a:pPr>
              <a:lnSpc>
                <a:spcPct val="90000"/>
              </a:lnSpc>
            </a:pPr>
            <a:r>
              <a:rPr lang="en-US" altLang="en-US" sz="1600" dirty="0">
                <a:latin typeface="Lucida Sans Typewriter" panose="020B0509030504030204" pitchFamily="49" charset="0"/>
              </a:rPr>
              <a:t>      ,quantity </a:t>
            </a:r>
          </a:p>
          <a:p>
            <a:pPr>
              <a:lnSpc>
                <a:spcPct val="90000"/>
              </a:lnSpc>
            </a:pPr>
            <a:r>
              <a:rPr lang="en-US" altLang="en-US" sz="1600" dirty="0">
                <a:latin typeface="Lucida Sans Typewriter" panose="020B0509030504030204" pitchFamily="49" charset="0"/>
              </a:rPr>
              <a:t>FROM </a:t>
            </a:r>
            <a:r>
              <a:rPr lang="en-US" altLang="en-US" sz="1600" dirty="0" err="1">
                <a:latin typeface="Lucida Sans Typewriter" panose="020B0509030504030204" pitchFamily="49" charset="0"/>
              </a:rPr>
              <a:t>orderhist</a:t>
            </a:r>
            <a:endParaRPr lang="en-US" altLang="en-US" sz="1600" dirty="0">
              <a:latin typeface="Lucida Sans Typewriter" panose="020B0509030504030204" pitchFamily="49" charset="0"/>
            </a:endParaRPr>
          </a:p>
          <a:p>
            <a:pPr>
              <a:lnSpc>
                <a:spcPct val="90000"/>
              </a:lnSpc>
            </a:pPr>
            <a:r>
              <a:rPr lang="en-US" altLang="en-US" sz="1600" dirty="0">
                <a:latin typeface="Lucida Sans Typewriter" panose="020B0509030504030204" pitchFamily="49" charset="0"/>
              </a:rPr>
              <a:t>ORDER BY productid, </a:t>
            </a:r>
            <a:r>
              <a:rPr lang="en-US" altLang="en-US" sz="1600" dirty="0" err="1">
                <a:latin typeface="Lucida Sans Typewriter" panose="020B0509030504030204" pitchFamily="49" charset="0"/>
              </a:rPr>
              <a:t>orderid</a:t>
            </a:r>
            <a:endParaRPr lang="en-US" altLang="en-US" sz="1600" dirty="0">
              <a:latin typeface="Lucida Sans Typewriter" panose="020B0509030504030204" pitchFamily="49" charset="0"/>
            </a:endParaRPr>
          </a:p>
          <a:p>
            <a:pPr>
              <a:lnSpc>
                <a:spcPct val="90000"/>
              </a:lnSpc>
            </a:pPr>
            <a:r>
              <a:rPr lang="en-US" altLang="en-US" sz="1600" dirty="0">
                <a:latin typeface="Lucida Sans Typewriter" panose="020B0509030504030204" pitchFamily="49" charset="0"/>
              </a:rPr>
              <a:t>COMPUTE SUM(quantity)</a:t>
            </a:r>
            <a:br>
              <a:rPr lang="en-US" altLang="en-US" sz="1600" dirty="0">
                <a:latin typeface="Lucida Sans Typewriter" panose="020B0509030504030204" pitchFamily="49" charset="0"/>
              </a:rPr>
            </a:br>
            <a:r>
              <a:rPr lang="en-US" altLang="en-US" sz="1600" dirty="0">
                <a:latin typeface="Lucida Sans Typewriter" panose="020B0509030504030204" pitchFamily="49" charset="0"/>
              </a:rPr>
              <a:t>GO</a:t>
            </a:r>
          </a:p>
        </p:txBody>
      </p:sp>
      <p:sp>
        <p:nvSpPr>
          <p:cNvPr id="27711" name="Rectangle 63">
            <a:extLst>
              <a:ext uri="{FF2B5EF4-FFF2-40B4-BE49-F238E27FC236}">
                <a16:creationId xmlns:a16="http://schemas.microsoft.com/office/drawing/2014/main" id="{8B9B2668-D900-4AD5-A137-CB9F66CD2EA1}"/>
              </a:ext>
            </a:extLst>
          </p:cNvPr>
          <p:cNvSpPr>
            <a:spLocks noChangeArrowheads="1"/>
          </p:cNvSpPr>
          <p:nvPr/>
        </p:nvSpPr>
        <p:spPr bwMode="auto">
          <a:xfrm>
            <a:off x="990600" y="3124200"/>
            <a:ext cx="1166813"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7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7712" name="Rectangle 64">
            <a:extLst>
              <a:ext uri="{FF2B5EF4-FFF2-40B4-BE49-F238E27FC236}">
                <a16:creationId xmlns:a16="http://schemas.microsoft.com/office/drawing/2014/main" id="{BC96A211-D7D9-4287-9E86-424E7EF13838}"/>
              </a:ext>
            </a:extLst>
          </p:cNvPr>
          <p:cNvSpPr>
            <a:spLocks noChangeArrowheads="1"/>
          </p:cNvSpPr>
          <p:nvPr/>
        </p:nvSpPr>
        <p:spPr bwMode="auto">
          <a:xfrm>
            <a:off x="2157413" y="3124200"/>
            <a:ext cx="892175"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13" name="Rectangle 65">
            <a:extLst>
              <a:ext uri="{FF2B5EF4-FFF2-40B4-BE49-F238E27FC236}">
                <a16:creationId xmlns:a16="http://schemas.microsoft.com/office/drawing/2014/main" id="{91EB3AAE-595E-4EF0-B178-A877F4F4E0B5}"/>
              </a:ext>
            </a:extLst>
          </p:cNvPr>
          <p:cNvSpPr>
            <a:spLocks noChangeArrowheads="1"/>
          </p:cNvSpPr>
          <p:nvPr/>
        </p:nvSpPr>
        <p:spPr bwMode="auto">
          <a:xfrm>
            <a:off x="3049588" y="3124200"/>
            <a:ext cx="1030287"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7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17" name="Rectangle 69">
            <a:extLst>
              <a:ext uri="{FF2B5EF4-FFF2-40B4-BE49-F238E27FC236}">
                <a16:creationId xmlns:a16="http://schemas.microsoft.com/office/drawing/2014/main" id="{A1BEFBF7-D001-405E-B6FF-61DD0D910907}"/>
              </a:ext>
            </a:extLst>
          </p:cNvPr>
          <p:cNvSpPr>
            <a:spLocks noChangeArrowheads="1"/>
          </p:cNvSpPr>
          <p:nvPr>
            <p:custDataLst>
              <p:tags r:id="rId1"/>
            </p:custDataLst>
          </p:nvPr>
        </p:nvSpPr>
        <p:spPr bwMode="auto">
          <a:xfrm>
            <a:off x="990600" y="3467100"/>
            <a:ext cx="1166813"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18" name="Rectangle 70">
            <a:extLst>
              <a:ext uri="{FF2B5EF4-FFF2-40B4-BE49-F238E27FC236}">
                <a16:creationId xmlns:a16="http://schemas.microsoft.com/office/drawing/2014/main" id="{94084274-DFDC-4520-A616-D81974089686}"/>
              </a:ext>
            </a:extLst>
          </p:cNvPr>
          <p:cNvSpPr>
            <a:spLocks noChangeArrowheads="1"/>
          </p:cNvSpPr>
          <p:nvPr>
            <p:custDataLst>
              <p:tags r:id="rId2"/>
            </p:custDataLst>
          </p:nvPr>
        </p:nvSpPr>
        <p:spPr bwMode="auto">
          <a:xfrm>
            <a:off x="2157413" y="3467100"/>
            <a:ext cx="892175"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19" name="Rectangle 71">
            <a:extLst>
              <a:ext uri="{FF2B5EF4-FFF2-40B4-BE49-F238E27FC236}">
                <a16:creationId xmlns:a16="http://schemas.microsoft.com/office/drawing/2014/main" id="{8F8833EF-4031-4539-B089-83FA5ED79EB7}"/>
              </a:ext>
            </a:extLst>
          </p:cNvPr>
          <p:cNvSpPr>
            <a:spLocks noChangeArrowheads="1"/>
          </p:cNvSpPr>
          <p:nvPr>
            <p:custDataLst>
              <p:tags r:id="rId3"/>
            </p:custDataLst>
          </p:nvPr>
        </p:nvSpPr>
        <p:spPr bwMode="auto">
          <a:xfrm>
            <a:off x="3049588" y="3467100"/>
            <a:ext cx="1030287"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7720" name="Rectangle 72">
            <a:extLst>
              <a:ext uri="{FF2B5EF4-FFF2-40B4-BE49-F238E27FC236}">
                <a16:creationId xmlns:a16="http://schemas.microsoft.com/office/drawing/2014/main" id="{C994DA6E-54E1-4BAF-ACD2-BE59D907F110}"/>
              </a:ext>
            </a:extLst>
          </p:cNvPr>
          <p:cNvSpPr>
            <a:spLocks noChangeArrowheads="1"/>
          </p:cNvSpPr>
          <p:nvPr>
            <p:custDataLst>
              <p:tags r:id="rId4"/>
            </p:custDataLst>
          </p:nvPr>
        </p:nvSpPr>
        <p:spPr bwMode="auto">
          <a:xfrm>
            <a:off x="990600" y="3810000"/>
            <a:ext cx="1166813"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21" name="Rectangle 73">
            <a:extLst>
              <a:ext uri="{FF2B5EF4-FFF2-40B4-BE49-F238E27FC236}">
                <a16:creationId xmlns:a16="http://schemas.microsoft.com/office/drawing/2014/main" id="{746D4996-1F8B-4D4A-B05B-983AA2C742D6}"/>
              </a:ext>
            </a:extLst>
          </p:cNvPr>
          <p:cNvSpPr>
            <a:spLocks noChangeArrowheads="1"/>
          </p:cNvSpPr>
          <p:nvPr>
            <p:custDataLst>
              <p:tags r:id="rId5"/>
            </p:custDataLst>
          </p:nvPr>
        </p:nvSpPr>
        <p:spPr bwMode="auto">
          <a:xfrm>
            <a:off x="2157413" y="3810000"/>
            <a:ext cx="892175"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22" name="Rectangle 74">
            <a:extLst>
              <a:ext uri="{FF2B5EF4-FFF2-40B4-BE49-F238E27FC236}">
                <a16:creationId xmlns:a16="http://schemas.microsoft.com/office/drawing/2014/main" id="{FACB92A4-4E9D-4A8D-A680-48C064B4D804}"/>
              </a:ext>
            </a:extLst>
          </p:cNvPr>
          <p:cNvSpPr>
            <a:spLocks noChangeArrowheads="1"/>
          </p:cNvSpPr>
          <p:nvPr>
            <p:custDataLst>
              <p:tags r:id="rId6"/>
            </p:custDataLst>
          </p:nvPr>
        </p:nvSpPr>
        <p:spPr bwMode="auto">
          <a:xfrm>
            <a:off x="3049588" y="3810000"/>
            <a:ext cx="1030287"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26" name="Rectangle 78">
            <a:extLst>
              <a:ext uri="{FF2B5EF4-FFF2-40B4-BE49-F238E27FC236}">
                <a16:creationId xmlns:a16="http://schemas.microsoft.com/office/drawing/2014/main" id="{2003C624-0827-488F-99F2-795066A2675D}"/>
              </a:ext>
            </a:extLst>
          </p:cNvPr>
          <p:cNvSpPr>
            <a:spLocks noChangeArrowheads="1"/>
          </p:cNvSpPr>
          <p:nvPr>
            <p:custDataLst>
              <p:tags r:id="rId7"/>
            </p:custDataLst>
          </p:nvPr>
        </p:nvSpPr>
        <p:spPr bwMode="auto">
          <a:xfrm>
            <a:off x="990600" y="4152900"/>
            <a:ext cx="1166813"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27" name="Rectangle 79">
            <a:extLst>
              <a:ext uri="{FF2B5EF4-FFF2-40B4-BE49-F238E27FC236}">
                <a16:creationId xmlns:a16="http://schemas.microsoft.com/office/drawing/2014/main" id="{DB3A0A78-94AE-4AF5-8C05-80362F736227}"/>
              </a:ext>
            </a:extLst>
          </p:cNvPr>
          <p:cNvSpPr>
            <a:spLocks noChangeArrowheads="1"/>
          </p:cNvSpPr>
          <p:nvPr>
            <p:custDataLst>
              <p:tags r:id="rId8"/>
            </p:custDataLst>
          </p:nvPr>
        </p:nvSpPr>
        <p:spPr bwMode="auto">
          <a:xfrm>
            <a:off x="2157413" y="4152900"/>
            <a:ext cx="892175"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28" name="Rectangle 80">
            <a:extLst>
              <a:ext uri="{FF2B5EF4-FFF2-40B4-BE49-F238E27FC236}">
                <a16:creationId xmlns:a16="http://schemas.microsoft.com/office/drawing/2014/main" id="{84F5EFEE-B8BE-44C6-88CD-C41C0A0E40A2}"/>
              </a:ext>
            </a:extLst>
          </p:cNvPr>
          <p:cNvSpPr>
            <a:spLocks noChangeArrowheads="1"/>
          </p:cNvSpPr>
          <p:nvPr>
            <p:custDataLst>
              <p:tags r:id="rId9"/>
            </p:custDataLst>
          </p:nvPr>
        </p:nvSpPr>
        <p:spPr bwMode="auto">
          <a:xfrm>
            <a:off x="3049588" y="4152900"/>
            <a:ext cx="1030287"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29" name="Rectangle 81">
            <a:extLst>
              <a:ext uri="{FF2B5EF4-FFF2-40B4-BE49-F238E27FC236}">
                <a16:creationId xmlns:a16="http://schemas.microsoft.com/office/drawing/2014/main" id="{9D82A43D-4B8F-48D4-A2CE-AD6ABC2351EE}"/>
              </a:ext>
            </a:extLst>
          </p:cNvPr>
          <p:cNvSpPr>
            <a:spLocks noChangeArrowheads="1"/>
          </p:cNvSpPr>
          <p:nvPr>
            <p:custDataLst>
              <p:tags r:id="rId10"/>
            </p:custDataLst>
          </p:nvPr>
        </p:nvSpPr>
        <p:spPr bwMode="auto">
          <a:xfrm>
            <a:off x="990600" y="4495800"/>
            <a:ext cx="1166813"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30" name="Rectangle 82">
            <a:extLst>
              <a:ext uri="{FF2B5EF4-FFF2-40B4-BE49-F238E27FC236}">
                <a16:creationId xmlns:a16="http://schemas.microsoft.com/office/drawing/2014/main" id="{6A3BC545-6F51-46A1-8976-E51F24D8FEC5}"/>
              </a:ext>
            </a:extLst>
          </p:cNvPr>
          <p:cNvSpPr>
            <a:spLocks noChangeArrowheads="1"/>
          </p:cNvSpPr>
          <p:nvPr>
            <p:custDataLst>
              <p:tags r:id="rId11"/>
            </p:custDataLst>
          </p:nvPr>
        </p:nvSpPr>
        <p:spPr bwMode="auto">
          <a:xfrm>
            <a:off x="2157413" y="4495800"/>
            <a:ext cx="892175"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31" name="Rectangle 83">
            <a:extLst>
              <a:ext uri="{FF2B5EF4-FFF2-40B4-BE49-F238E27FC236}">
                <a16:creationId xmlns:a16="http://schemas.microsoft.com/office/drawing/2014/main" id="{C4B32F44-FDDC-42A7-B61F-E0678D894097}"/>
              </a:ext>
            </a:extLst>
          </p:cNvPr>
          <p:cNvSpPr>
            <a:spLocks noChangeArrowheads="1"/>
          </p:cNvSpPr>
          <p:nvPr>
            <p:custDataLst>
              <p:tags r:id="rId12"/>
            </p:custDataLst>
          </p:nvPr>
        </p:nvSpPr>
        <p:spPr bwMode="auto">
          <a:xfrm>
            <a:off x="3049588" y="4495800"/>
            <a:ext cx="1030287"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7735" name="Rectangle 87">
            <a:extLst>
              <a:ext uri="{FF2B5EF4-FFF2-40B4-BE49-F238E27FC236}">
                <a16:creationId xmlns:a16="http://schemas.microsoft.com/office/drawing/2014/main" id="{3F701CA5-2BC5-4E8D-A908-AF63C72D8DC4}"/>
              </a:ext>
            </a:extLst>
          </p:cNvPr>
          <p:cNvSpPr>
            <a:spLocks noChangeArrowheads="1"/>
          </p:cNvSpPr>
          <p:nvPr>
            <p:custDataLst>
              <p:tags r:id="rId13"/>
            </p:custDataLst>
          </p:nvPr>
        </p:nvSpPr>
        <p:spPr bwMode="auto">
          <a:xfrm>
            <a:off x="990600" y="4838700"/>
            <a:ext cx="1166813"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36" name="Rectangle 88">
            <a:extLst>
              <a:ext uri="{FF2B5EF4-FFF2-40B4-BE49-F238E27FC236}">
                <a16:creationId xmlns:a16="http://schemas.microsoft.com/office/drawing/2014/main" id="{FFC3638D-210D-4441-B3A1-F86AE281803F}"/>
              </a:ext>
            </a:extLst>
          </p:cNvPr>
          <p:cNvSpPr>
            <a:spLocks noChangeArrowheads="1"/>
          </p:cNvSpPr>
          <p:nvPr>
            <p:custDataLst>
              <p:tags r:id="rId14"/>
            </p:custDataLst>
          </p:nvPr>
        </p:nvSpPr>
        <p:spPr bwMode="auto">
          <a:xfrm>
            <a:off x="2157413" y="4838700"/>
            <a:ext cx="892175"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37" name="Rectangle 89">
            <a:extLst>
              <a:ext uri="{FF2B5EF4-FFF2-40B4-BE49-F238E27FC236}">
                <a16:creationId xmlns:a16="http://schemas.microsoft.com/office/drawing/2014/main" id="{36081B7B-26C7-4053-8336-8BF48D49EF12}"/>
              </a:ext>
            </a:extLst>
          </p:cNvPr>
          <p:cNvSpPr>
            <a:spLocks noChangeArrowheads="1"/>
          </p:cNvSpPr>
          <p:nvPr>
            <p:custDataLst>
              <p:tags r:id="rId15"/>
            </p:custDataLst>
          </p:nvPr>
        </p:nvSpPr>
        <p:spPr bwMode="auto">
          <a:xfrm>
            <a:off x="3049588" y="4838700"/>
            <a:ext cx="1030287"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38" name="Rectangle 90">
            <a:extLst>
              <a:ext uri="{FF2B5EF4-FFF2-40B4-BE49-F238E27FC236}">
                <a16:creationId xmlns:a16="http://schemas.microsoft.com/office/drawing/2014/main" id="{9661856D-1EDA-4E2C-BADB-E8FBA011CE8F}"/>
              </a:ext>
            </a:extLst>
          </p:cNvPr>
          <p:cNvSpPr>
            <a:spLocks noChangeArrowheads="1"/>
          </p:cNvSpPr>
          <p:nvPr>
            <p:custDataLst>
              <p:tags r:id="rId16"/>
            </p:custDataLst>
          </p:nvPr>
        </p:nvSpPr>
        <p:spPr bwMode="auto">
          <a:xfrm>
            <a:off x="990600" y="5181600"/>
            <a:ext cx="1166813"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39" name="Rectangle 91">
            <a:extLst>
              <a:ext uri="{FF2B5EF4-FFF2-40B4-BE49-F238E27FC236}">
                <a16:creationId xmlns:a16="http://schemas.microsoft.com/office/drawing/2014/main" id="{E71BCFA6-FF8B-417C-A6C6-8F02784FC6FE}"/>
              </a:ext>
            </a:extLst>
          </p:cNvPr>
          <p:cNvSpPr>
            <a:spLocks noChangeArrowheads="1"/>
          </p:cNvSpPr>
          <p:nvPr>
            <p:custDataLst>
              <p:tags r:id="rId17"/>
            </p:custDataLst>
          </p:nvPr>
        </p:nvSpPr>
        <p:spPr bwMode="auto">
          <a:xfrm>
            <a:off x="2157413" y="5181600"/>
            <a:ext cx="892175"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40" name="Rectangle 92">
            <a:extLst>
              <a:ext uri="{FF2B5EF4-FFF2-40B4-BE49-F238E27FC236}">
                <a16:creationId xmlns:a16="http://schemas.microsoft.com/office/drawing/2014/main" id="{C06514E8-C42B-44C3-B1CA-36656F2DADE0}"/>
              </a:ext>
            </a:extLst>
          </p:cNvPr>
          <p:cNvSpPr>
            <a:spLocks noChangeArrowheads="1"/>
          </p:cNvSpPr>
          <p:nvPr>
            <p:custDataLst>
              <p:tags r:id="rId18"/>
            </p:custDataLst>
          </p:nvPr>
        </p:nvSpPr>
        <p:spPr bwMode="auto">
          <a:xfrm>
            <a:off x="3049588" y="5181600"/>
            <a:ext cx="1030287"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7715" name="Rectangle 67">
            <a:extLst>
              <a:ext uri="{FF2B5EF4-FFF2-40B4-BE49-F238E27FC236}">
                <a16:creationId xmlns:a16="http://schemas.microsoft.com/office/drawing/2014/main" id="{9B82E0F5-8F76-4C9E-9B52-67068A77E9DF}"/>
              </a:ext>
            </a:extLst>
          </p:cNvPr>
          <p:cNvSpPr>
            <a:spLocks noChangeArrowheads="1"/>
          </p:cNvSpPr>
          <p:nvPr/>
        </p:nvSpPr>
        <p:spPr bwMode="auto">
          <a:xfrm>
            <a:off x="990600" y="5524500"/>
            <a:ext cx="2058988" cy="3429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16" name="Rectangle 68">
            <a:extLst>
              <a:ext uri="{FF2B5EF4-FFF2-40B4-BE49-F238E27FC236}">
                <a16:creationId xmlns:a16="http://schemas.microsoft.com/office/drawing/2014/main" id="{4FB9DFC2-CD64-46AE-A0E7-F7D03266F173}"/>
              </a:ext>
            </a:extLst>
          </p:cNvPr>
          <p:cNvSpPr>
            <a:spLocks noChangeArrowheads="1"/>
          </p:cNvSpPr>
          <p:nvPr>
            <p:custDataLst>
              <p:tags r:id="rId19"/>
            </p:custDataLst>
          </p:nvPr>
        </p:nvSpPr>
        <p:spPr bwMode="auto">
          <a:xfrm>
            <a:off x="3049588" y="5524500"/>
            <a:ext cx="1030287" cy="3429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grpSp>
        <p:nvGrpSpPr>
          <p:cNvPr id="27778" name="Group 127">
            <a:extLst>
              <a:ext uri="{FF2B5EF4-FFF2-40B4-BE49-F238E27FC236}">
                <a16:creationId xmlns:a16="http://schemas.microsoft.com/office/drawing/2014/main" id="{90317BCC-F2D0-4470-B785-6FAE5FF2F7F5}"/>
              </a:ext>
            </a:extLst>
          </p:cNvPr>
          <p:cNvGrpSpPr>
            <a:grpSpLocks/>
          </p:cNvGrpSpPr>
          <p:nvPr/>
        </p:nvGrpSpPr>
        <p:grpSpPr bwMode="auto">
          <a:xfrm>
            <a:off x="5046663" y="2801938"/>
            <a:ext cx="3089275" cy="3771900"/>
            <a:chOff x="3179" y="1765"/>
            <a:chExt cx="1946" cy="2376"/>
          </a:xfrm>
        </p:grpSpPr>
        <p:sp>
          <p:nvSpPr>
            <p:cNvPr id="27746" name="Rectangle 98">
              <a:extLst>
                <a:ext uri="{FF2B5EF4-FFF2-40B4-BE49-F238E27FC236}">
                  <a16:creationId xmlns:a16="http://schemas.microsoft.com/office/drawing/2014/main" id="{99344882-90A2-467A-955B-164F4616DDDB}"/>
                </a:ext>
              </a:extLst>
            </p:cNvPr>
            <p:cNvSpPr>
              <a:spLocks noChangeArrowheads="1"/>
            </p:cNvSpPr>
            <p:nvPr/>
          </p:nvSpPr>
          <p:spPr bwMode="auto">
            <a:xfrm>
              <a:off x="3179" y="1765"/>
              <a:ext cx="735"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7" name="Rectangle 99">
              <a:extLst>
                <a:ext uri="{FF2B5EF4-FFF2-40B4-BE49-F238E27FC236}">
                  <a16:creationId xmlns:a16="http://schemas.microsoft.com/office/drawing/2014/main" id="{61309E3A-0B83-448F-B846-87BD16DB6574}"/>
                </a:ext>
              </a:extLst>
            </p:cNvPr>
            <p:cNvSpPr>
              <a:spLocks noChangeArrowheads="1"/>
            </p:cNvSpPr>
            <p:nvPr/>
          </p:nvSpPr>
          <p:spPr bwMode="auto">
            <a:xfrm>
              <a:off x="3914" y="1765"/>
              <a:ext cx="562"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8" name="Rectangle 100">
              <a:extLst>
                <a:ext uri="{FF2B5EF4-FFF2-40B4-BE49-F238E27FC236}">
                  <a16:creationId xmlns:a16="http://schemas.microsoft.com/office/drawing/2014/main" id="{ECBE6934-E4E8-4990-8380-6020C98E640A}"/>
                </a:ext>
              </a:extLst>
            </p:cNvPr>
            <p:cNvSpPr>
              <a:spLocks noChangeArrowheads="1"/>
            </p:cNvSpPr>
            <p:nvPr/>
          </p:nvSpPr>
          <p:spPr bwMode="auto">
            <a:xfrm>
              <a:off x="4476" y="1765"/>
              <a:ext cx="649"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7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9" name="Rectangle 101">
              <a:extLst>
                <a:ext uri="{FF2B5EF4-FFF2-40B4-BE49-F238E27FC236}">
                  <a16:creationId xmlns:a16="http://schemas.microsoft.com/office/drawing/2014/main" id="{F65EB7D7-208A-423C-BC1D-8B4D4B3BAB0A}"/>
                </a:ext>
              </a:extLst>
            </p:cNvPr>
            <p:cNvSpPr>
              <a:spLocks noChangeArrowheads="1"/>
            </p:cNvSpPr>
            <p:nvPr>
              <p:custDataLst>
                <p:tags r:id="rId20"/>
              </p:custDataLst>
            </p:nvPr>
          </p:nvSpPr>
          <p:spPr bwMode="auto">
            <a:xfrm>
              <a:off x="3179" y="1981"/>
              <a:ext cx="735"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0" name="Rectangle 102">
              <a:extLst>
                <a:ext uri="{FF2B5EF4-FFF2-40B4-BE49-F238E27FC236}">
                  <a16:creationId xmlns:a16="http://schemas.microsoft.com/office/drawing/2014/main" id="{5DD017F6-DBE4-4EAF-A6C0-1915D78CC362}"/>
                </a:ext>
              </a:extLst>
            </p:cNvPr>
            <p:cNvSpPr>
              <a:spLocks noChangeArrowheads="1"/>
            </p:cNvSpPr>
            <p:nvPr>
              <p:custDataLst>
                <p:tags r:id="rId21"/>
              </p:custDataLst>
            </p:nvPr>
          </p:nvSpPr>
          <p:spPr bwMode="auto">
            <a:xfrm>
              <a:off x="3914" y="1981"/>
              <a:ext cx="562"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1" name="Rectangle 103">
              <a:extLst>
                <a:ext uri="{FF2B5EF4-FFF2-40B4-BE49-F238E27FC236}">
                  <a16:creationId xmlns:a16="http://schemas.microsoft.com/office/drawing/2014/main" id="{EE03F0F7-896F-4F85-A9E9-1AA1F5D60E06}"/>
                </a:ext>
              </a:extLst>
            </p:cNvPr>
            <p:cNvSpPr>
              <a:spLocks noChangeArrowheads="1"/>
            </p:cNvSpPr>
            <p:nvPr>
              <p:custDataLst>
                <p:tags r:id="rId22"/>
              </p:custDataLst>
            </p:nvPr>
          </p:nvSpPr>
          <p:spPr bwMode="auto">
            <a:xfrm>
              <a:off x="4476" y="1981"/>
              <a:ext cx="649"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7752" name="Rectangle 104">
              <a:extLst>
                <a:ext uri="{FF2B5EF4-FFF2-40B4-BE49-F238E27FC236}">
                  <a16:creationId xmlns:a16="http://schemas.microsoft.com/office/drawing/2014/main" id="{127AAF13-739E-45C2-85A9-CA5491DCED5A}"/>
                </a:ext>
              </a:extLst>
            </p:cNvPr>
            <p:cNvSpPr>
              <a:spLocks noChangeArrowheads="1"/>
            </p:cNvSpPr>
            <p:nvPr>
              <p:custDataLst>
                <p:tags r:id="rId23"/>
              </p:custDataLst>
            </p:nvPr>
          </p:nvSpPr>
          <p:spPr bwMode="auto">
            <a:xfrm>
              <a:off x="3179" y="2197"/>
              <a:ext cx="735"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3" name="Rectangle 105">
              <a:extLst>
                <a:ext uri="{FF2B5EF4-FFF2-40B4-BE49-F238E27FC236}">
                  <a16:creationId xmlns:a16="http://schemas.microsoft.com/office/drawing/2014/main" id="{80257C13-7C1D-420F-8364-2C6778AB22CC}"/>
                </a:ext>
              </a:extLst>
            </p:cNvPr>
            <p:cNvSpPr>
              <a:spLocks noChangeArrowheads="1"/>
            </p:cNvSpPr>
            <p:nvPr>
              <p:custDataLst>
                <p:tags r:id="rId24"/>
              </p:custDataLst>
            </p:nvPr>
          </p:nvSpPr>
          <p:spPr bwMode="auto">
            <a:xfrm>
              <a:off x="3914" y="2197"/>
              <a:ext cx="562"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4" name="Rectangle 106">
              <a:extLst>
                <a:ext uri="{FF2B5EF4-FFF2-40B4-BE49-F238E27FC236}">
                  <a16:creationId xmlns:a16="http://schemas.microsoft.com/office/drawing/2014/main" id="{BB958FD6-1F3B-44EF-B133-780AAAECA308}"/>
                </a:ext>
              </a:extLst>
            </p:cNvPr>
            <p:cNvSpPr>
              <a:spLocks noChangeArrowheads="1"/>
            </p:cNvSpPr>
            <p:nvPr>
              <p:custDataLst>
                <p:tags r:id="rId25"/>
              </p:custDataLst>
            </p:nvPr>
          </p:nvSpPr>
          <p:spPr bwMode="auto">
            <a:xfrm>
              <a:off x="4476" y="2197"/>
              <a:ext cx="649"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69" name="Rectangle 121">
              <a:extLst>
                <a:ext uri="{FF2B5EF4-FFF2-40B4-BE49-F238E27FC236}">
                  <a16:creationId xmlns:a16="http://schemas.microsoft.com/office/drawing/2014/main" id="{BC10AA97-0E37-4DDC-9CC8-EBD787BF9C62}"/>
                </a:ext>
              </a:extLst>
            </p:cNvPr>
            <p:cNvSpPr>
              <a:spLocks noChangeArrowheads="1"/>
            </p:cNvSpPr>
            <p:nvPr/>
          </p:nvSpPr>
          <p:spPr bwMode="auto">
            <a:xfrm>
              <a:off x="3179" y="2413"/>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0" name="Rectangle 122">
              <a:extLst>
                <a:ext uri="{FF2B5EF4-FFF2-40B4-BE49-F238E27FC236}">
                  <a16:creationId xmlns:a16="http://schemas.microsoft.com/office/drawing/2014/main" id="{783F79D9-2C87-4461-88C5-9CB750CF192B}"/>
                </a:ext>
              </a:extLst>
            </p:cNvPr>
            <p:cNvSpPr>
              <a:spLocks noChangeArrowheads="1"/>
            </p:cNvSpPr>
            <p:nvPr>
              <p:custDataLst>
                <p:tags r:id="rId26"/>
              </p:custDataLst>
            </p:nvPr>
          </p:nvSpPr>
          <p:spPr bwMode="auto">
            <a:xfrm>
              <a:off x="4476" y="2413"/>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55" name="Rectangle 107">
              <a:extLst>
                <a:ext uri="{FF2B5EF4-FFF2-40B4-BE49-F238E27FC236}">
                  <a16:creationId xmlns:a16="http://schemas.microsoft.com/office/drawing/2014/main" id="{1698EC36-F75B-4205-940C-D89C2FFE1E75}"/>
                </a:ext>
              </a:extLst>
            </p:cNvPr>
            <p:cNvSpPr>
              <a:spLocks noChangeArrowheads="1"/>
            </p:cNvSpPr>
            <p:nvPr>
              <p:custDataLst>
                <p:tags r:id="rId27"/>
              </p:custDataLst>
            </p:nvPr>
          </p:nvSpPr>
          <p:spPr bwMode="auto">
            <a:xfrm>
              <a:off x="3179" y="2629"/>
              <a:ext cx="735"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6" name="Rectangle 108">
              <a:extLst>
                <a:ext uri="{FF2B5EF4-FFF2-40B4-BE49-F238E27FC236}">
                  <a16:creationId xmlns:a16="http://schemas.microsoft.com/office/drawing/2014/main" id="{6387A9DC-C18D-472A-892E-BE9AA2038592}"/>
                </a:ext>
              </a:extLst>
            </p:cNvPr>
            <p:cNvSpPr>
              <a:spLocks noChangeArrowheads="1"/>
            </p:cNvSpPr>
            <p:nvPr>
              <p:custDataLst>
                <p:tags r:id="rId28"/>
              </p:custDataLst>
            </p:nvPr>
          </p:nvSpPr>
          <p:spPr bwMode="auto">
            <a:xfrm>
              <a:off x="3914" y="2629"/>
              <a:ext cx="562"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7" name="Rectangle 109">
              <a:extLst>
                <a:ext uri="{FF2B5EF4-FFF2-40B4-BE49-F238E27FC236}">
                  <a16:creationId xmlns:a16="http://schemas.microsoft.com/office/drawing/2014/main" id="{6E9ACBEE-7840-458A-A007-0C7FAFE8059C}"/>
                </a:ext>
              </a:extLst>
            </p:cNvPr>
            <p:cNvSpPr>
              <a:spLocks noChangeArrowheads="1"/>
            </p:cNvSpPr>
            <p:nvPr>
              <p:custDataLst>
                <p:tags r:id="rId29"/>
              </p:custDataLst>
            </p:nvPr>
          </p:nvSpPr>
          <p:spPr bwMode="auto">
            <a:xfrm>
              <a:off x="4476" y="2629"/>
              <a:ext cx="649"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58" name="Rectangle 110">
              <a:extLst>
                <a:ext uri="{FF2B5EF4-FFF2-40B4-BE49-F238E27FC236}">
                  <a16:creationId xmlns:a16="http://schemas.microsoft.com/office/drawing/2014/main" id="{DC975277-C584-4B47-B25C-A7CC106D0075}"/>
                </a:ext>
              </a:extLst>
            </p:cNvPr>
            <p:cNvSpPr>
              <a:spLocks noChangeArrowheads="1"/>
            </p:cNvSpPr>
            <p:nvPr>
              <p:custDataLst>
                <p:tags r:id="rId30"/>
              </p:custDataLst>
            </p:nvPr>
          </p:nvSpPr>
          <p:spPr bwMode="auto">
            <a:xfrm>
              <a:off x="3179" y="2845"/>
              <a:ext cx="735"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9" name="Rectangle 111">
              <a:extLst>
                <a:ext uri="{FF2B5EF4-FFF2-40B4-BE49-F238E27FC236}">
                  <a16:creationId xmlns:a16="http://schemas.microsoft.com/office/drawing/2014/main" id="{FC03E4DB-7F8D-4311-BA00-B08052FCA321}"/>
                </a:ext>
              </a:extLst>
            </p:cNvPr>
            <p:cNvSpPr>
              <a:spLocks noChangeArrowheads="1"/>
            </p:cNvSpPr>
            <p:nvPr>
              <p:custDataLst>
                <p:tags r:id="rId31"/>
              </p:custDataLst>
            </p:nvPr>
          </p:nvSpPr>
          <p:spPr bwMode="auto">
            <a:xfrm>
              <a:off x="3914" y="2845"/>
              <a:ext cx="562"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60" name="Rectangle 112">
              <a:extLst>
                <a:ext uri="{FF2B5EF4-FFF2-40B4-BE49-F238E27FC236}">
                  <a16:creationId xmlns:a16="http://schemas.microsoft.com/office/drawing/2014/main" id="{CBB046AE-ACD7-4273-9DBD-BAEB9A04F5BA}"/>
                </a:ext>
              </a:extLst>
            </p:cNvPr>
            <p:cNvSpPr>
              <a:spLocks noChangeArrowheads="1"/>
            </p:cNvSpPr>
            <p:nvPr>
              <p:custDataLst>
                <p:tags r:id="rId32"/>
              </p:custDataLst>
            </p:nvPr>
          </p:nvSpPr>
          <p:spPr bwMode="auto">
            <a:xfrm>
              <a:off x="4476" y="2845"/>
              <a:ext cx="649"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7771" name="Rectangle 123">
              <a:extLst>
                <a:ext uri="{FF2B5EF4-FFF2-40B4-BE49-F238E27FC236}">
                  <a16:creationId xmlns:a16="http://schemas.microsoft.com/office/drawing/2014/main" id="{1CA1D501-6DAC-470D-966C-60E9CFBDA765}"/>
                </a:ext>
              </a:extLst>
            </p:cNvPr>
            <p:cNvSpPr>
              <a:spLocks noChangeArrowheads="1"/>
            </p:cNvSpPr>
            <p:nvPr/>
          </p:nvSpPr>
          <p:spPr bwMode="auto">
            <a:xfrm>
              <a:off x="3179" y="3061"/>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2" name="Rectangle 124">
              <a:extLst>
                <a:ext uri="{FF2B5EF4-FFF2-40B4-BE49-F238E27FC236}">
                  <a16:creationId xmlns:a16="http://schemas.microsoft.com/office/drawing/2014/main" id="{F02FBB6A-EA44-4498-BA29-C3920A7E3950}"/>
                </a:ext>
              </a:extLst>
            </p:cNvPr>
            <p:cNvSpPr>
              <a:spLocks noChangeArrowheads="1"/>
            </p:cNvSpPr>
            <p:nvPr>
              <p:custDataLst>
                <p:tags r:id="rId33"/>
              </p:custDataLst>
            </p:nvPr>
          </p:nvSpPr>
          <p:spPr bwMode="auto">
            <a:xfrm>
              <a:off x="4476" y="3061"/>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7761" name="Rectangle 113">
              <a:extLst>
                <a:ext uri="{FF2B5EF4-FFF2-40B4-BE49-F238E27FC236}">
                  <a16:creationId xmlns:a16="http://schemas.microsoft.com/office/drawing/2014/main" id="{D0EEC8DA-3F14-4219-B6F4-EB797A5C9EE1}"/>
                </a:ext>
              </a:extLst>
            </p:cNvPr>
            <p:cNvSpPr>
              <a:spLocks noChangeArrowheads="1"/>
            </p:cNvSpPr>
            <p:nvPr>
              <p:custDataLst>
                <p:tags r:id="rId34"/>
              </p:custDataLst>
            </p:nvPr>
          </p:nvSpPr>
          <p:spPr bwMode="auto">
            <a:xfrm>
              <a:off x="3179" y="3277"/>
              <a:ext cx="735"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62" name="Rectangle 114">
              <a:extLst>
                <a:ext uri="{FF2B5EF4-FFF2-40B4-BE49-F238E27FC236}">
                  <a16:creationId xmlns:a16="http://schemas.microsoft.com/office/drawing/2014/main" id="{D6F0D160-D352-440A-B960-07DFA7FD5FE6}"/>
                </a:ext>
              </a:extLst>
            </p:cNvPr>
            <p:cNvSpPr>
              <a:spLocks noChangeArrowheads="1"/>
            </p:cNvSpPr>
            <p:nvPr>
              <p:custDataLst>
                <p:tags r:id="rId35"/>
              </p:custDataLst>
            </p:nvPr>
          </p:nvSpPr>
          <p:spPr bwMode="auto">
            <a:xfrm>
              <a:off x="3914" y="3277"/>
              <a:ext cx="562"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63" name="Rectangle 115">
              <a:extLst>
                <a:ext uri="{FF2B5EF4-FFF2-40B4-BE49-F238E27FC236}">
                  <a16:creationId xmlns:a16="http://schemas.microsoft.com/office/drawing/2014/main" id="{3CFDBD11-3FB8-4078-80DC-1FB66F28C16A}"/>
                </a:ext>
              </a:extLst>
            </p:cNvPr>
            <p:cNvSpPr>
              <a:spLocks noChangeArrowheads="1"/>
            </p:cNvSpPr>
            <p:nvPr>
              <p:custDataLst>
                <p:tags r:id="rId36"/>
              </p:custDataLst>
            </p:nvPr>
          </p:nvSpPr>
          <p:spPr bwMode="auto">
            <a:xfrm>
              <a:off x="4476" y="3277"/>
              <a:ext cx="649"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64" name="Rectangle 116">
              <a:extLst>
                <a:ext uri="{FF2B5EF4-FFF2-40B4-BE49-F238E27FC236}">
                  <a16:creationId xmlns:a16="http://schemas.microsoft.com/office/drawing/2014/main" id="{4A8A8A18-8639-42A7-8317-7704383BDC23}"/>
                </a:ext>
              </a:extLst>
            </p:cNvPr>
            <p:cNvSpPr>
              <a:spLocks noChangeArrowheads="1"/>
            </p:cNvSpPr>
            <p:nvPr>
              <p:custDataLst>
                <p:tags r:id="rId37"/>
              </p:custDataLst>
            </p:nvPr>
          </p:nvSpPr>
          <p:spPr bwMode="auto">
            <a:xfrm>
              <a:off x="3179" y="3493"/>
              <a:ext cx="735"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65" name="Rectangle 117">
              <a:extLst>
                <a:ext uri="{FF2B5EF4-FFF2-40B4-BE49-F238E27FC236}">
                  <a16:creationId xmlns:a16="http://schemas.microsoft.com/office/drawing/2014/main" id="{7CA3F049-3594-45E8-849B-E2D830FE639E}"/>
                </a:ext>
              </a:extLst>
            </p:cNvPr>
            <p:cNvSpPr>
              <a:spLocks noChangeArrowheads="1"/>
            </p:cNvSpPr>
            <p:nvPr>
              <p:custDataLst>
                <p:tags r:id="rId38"/>
              </p:custDataLst>
            </p:nvPr>
          </p:nvSpPr>
          <p:spPr bwMode="auto">
            <a:xfrm>
              <a:off x="3914" y="3493"/>
              <a:ext cx="562"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66" name="Rectangle 118">
              <a:extLst>
                <a:ext uri="{FF2B5EF4-FFF2-40B4-BE49-F238E27FC236}">
                  <a16:creationId xmlns:a16="http://schemas.microsoft.com/office/drawing/2014/main" id="{2419574C-49AF-4585-8A90-32F13EF08D20}"/>
                </a:ext>
              </a:extLst>
            </p:cNvPr>
            <p:cNvSpPr>
              <a:spLocks noChangeArrowheads="1"/>
            </p:cNvSpPr>
            <p:nvPr>
              <p:custDataLst>
                <p:tags r:id="rId39"/>
              </p:custDataLst>
            </p:nvPr>
          </p:nvSpPr>
          <p:spPr bwMode="auto">
            <a:xfrm>
              <a:off x="4476" y="3493"/>
              <a:ext cx="649"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7767" name="Rectangle 119">
              <a:extLst>
                <a:ext uri="{FF2B5EF4-FFF2-40B4-BE49-F238E27FC236}">
                  <a16:creationId xmlns:a16="http://schemas.microsoft.com/office/drawing/2014/main" id="{88AA9C91-AF67-4DFC-936E-BF9F0DE59729}"/>
                </a:ext>
              </a:extLst>
            </p:cNvPr>
            <p:cNvSpPr>
              <a:spLocks noChangeArrowheads="1"/>
            </p:cNvSpPr>
            <p:nvPr/>
          </p:nvSpPr>
          <p:spPr bwMode="auto">
            <a:xfrm>
              <a:off x="3179" y="3709"/>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68" name="Rectangle 120">
              <a:extLst>
                <a:ext uri="{FF2B5EF4-FFF2-40B4-BE49-F238E27FC236}">
                  <a16:creationId xmlns:a16="http://schemas.microsoft.com/office/drawing/2014/main" id="{B63A2D8A-59E8-44E5-B2FD-BDB8F4DBE823}"/>
                </a:ext>
              </a:extLst>
            </p:cNvPr>
            <p:cNvSpPr>
              <a:spLocks noChangeArrowheads="1"/>
            </p:cNvSpPr>
            <p:nvPr>
              <p:custDataLst>
                <p:tags r:id="rId40"/>
              </p:custDataLst>
            </p:nvPr>
          </p:nvSpPr>
          <p:spPr bwMode="auto">
            <a:xfrm>
              <a:off x="4476" y="3709"/>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7773" name="Rectangle 125">
              <a:extLst>
                <a:ext uri="{FF2B5EF4-FFF2-40B4-BE49-F238E27FC236}">
                  <a16:creationId xmlns:a16="http://schemas.microsoft.com/office/drawing/2014/main" id="{FA99AF22-E81A-4190-AFCB-4E0F8B41AD42}"/>
                </a:ext>
              </a:extLst>
            </p:cNvPr>
            <p:cNvSpPr>
              <a:spLocks noChangeArrowheads="1"/>
            </p:cNvSpPr>
            <p:nvPr/>
          </p:nvSpPr>
          <p:spPr bwMode="auto">
            <a:xfrm>
              <a:off x="3179" y="3925"/>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4" name="Rectangle 126">
              <a:extLst>
                <a:ext uri="{FF2B5EF4-FFF2-40B4-BE49-F238E27FC236}">
                  <a16:creationId xmlns:a16="http://schemas.microsoft.com/office/drawing/2014/main" id="{CCA2CF48-333F-4B89-A548-2F08BD924F52}"/>
                </a:ext>
              </a:extLst>
            </p:cNvPr>
            <p:cNvSpPr>
              <a:spLocks noChangeArrowheads="1"/>
            </p:cNvSpPr>
            <p:nvPr>
              <p:custDataLst>
                <p:tags r:id="rId41"/>
              </p:custDataLst>
            </p:nvPr>
          </p:nvSpPr>
          <p:spPr bwMode="auto">
            <a:xfrm>
              <a:off x="4476" y="3925"/>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grpSp>
    </p:spTree>
    <p:extLst>
      <p:ext uri="{BB962C8B-B14F-4D97-AF65-F5344CB8AC3E}">
        <p14:creationId xmlns:p14="http://schemas.microsoft.com/office/powerpoint/2010/main" val="3689221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additive="base">
                                        <p:cTn id="7" dur="500" fill="hold"/>
                                        <p:tgtEl>
                                          <p:spTgt spid="27706"/>
                                        </p:tgtEl>
                                        <p:attrNameLst>
                                          <p:attrName>ppt_x</p:attrName>
                                        </p:attrNameLst>
                                      </p:cBhvr>
                                      <p:tavLst>
                                        <p:tav tm="0">
                                          <p:val>
                                            <p:strVal val="#ppt_x"/>
                                          </p:val>
                                        </p:tav>
                                        <p:tav tm="100000">
                                          <p:val>
                                            <p:strVal val="#ppt_x"/>
                                          </p:val>
                                        </p:tav>
                                      </p:tavLst>
                                    </p:anim>
                                    <p:anim calcmode="lin" valueType="num">
                                      <p:cBhvr additive="base">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07"/>
                                        </p:tgtEl>
                                        <p:attrNameLst>
                                          <p:attrName>style.visibility</p:attrName>
                                        </p:attrNameLst>
                                      </p:cBhvr>
                                      <p:to>
                                        <p:strVal val="visible"/>
                                      </p:to>
                                    </p:set>
                                    <p:anim calcmode="lin" valueType="num">
                                      <p:cBhvr additive="base">
                                        <p:cTn id="13" dur="500" fill="hold"/>
                                        <p:tgtEl>
                                          <p:spTgt spid="27707"/>
                                        </p:tgtEl>
                                        <p:attrNameLst>
                                          <p:attrName>ppt_x</p:attrName>
                                        </p:attrNameLst>
                                      </p:cBhvr>
                                      <p:tavLst>
                                        <p:tav tm="0">
                                          <p:val>
                                            <p:strVal val="#ppt_x"/>
                                          </p:val>
                                        </p:tav>
                                        <p:tav tm="100000">
                                          <p:val>
                                            <p:strVal val="#ppt_x"/>
                                          </p:val>
                                        </p:tav>
                                      </p:tavLst>
                                    </p:anim>
                                    <p:anim calcmode="lin" valueType="num">
                                      <p:cBhvr additive="base">
                                        <p:cTn id="14" dur="500" fill="hold"/>
                                        <p:tgtEl>
                                          <p:spTgt spid="2770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3"/>
                                        </p:tgtEl>
                                        <p:attrNameLst>
                                          <p:attrName>style.visibility</p:attrName>
                                        </p:attrNameLst>
                                      </p:cBhvr>
                                      <p:to>
                                        <p:strVal val="visible"/>
                                      </p:to>
                                    </p:set>
                                    <p:anim calcmode="lin" valueType="num">
                                      <p:cBhvr additive="base">
                                        <p:cTn id="17" dur="500" fill="hold"/>
                                        <p:tgtEl>
                                          <p:spTgt spid="27653"/>
                                        </p:tgtEl>
                                        <p:attrNameLst>
                                          <p:attrName>ppt_x</p:attrName>
                                        </p:attrNameLst>
                                      </p:cBhvr>
                                      <p:tavLst>
                                        <p:tav tm="0">
                                          <p:val>
                                            <p:strVal val="#ppt_x"/>
                                          </p:val>
                                        </p:tav>
                                        <p:tav tm="100000">
                                          <p:val>
                                            <p:strVal val="#ppt_x"/>
                                          </p:val>
                                        </p:tav>
                                      </p:tavLst>
                                    </p:anim>
                                    <p:anim calcmode="lin" valueType="num">
                                      <p:cBhvr additive="base">
                                        <p:cTn id="18"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711"/>
                                        </p:tgtEl>
                                        <p:attrNameLst>
                                          <p:attrName>style.visibility</p:attrName>
                                        </p:attrNameLst>
                                      </p:cBhvr>
                                      <p:to>
                                        <p:strVal val="visible"/>
                                      </p:to>
                                    </p:set>
                                    <p:anim calcmode="lin" valueType="num">
                                      <p:cBhvr additive="base">
                                        <p:cTn id="23" dur="500" fill="hold"/>
                                        <p:tgtEl>
                                          <p:spTgt spid="27711"/>
                                        </p:tgtEl>
                                        <p:attrNameLst>
                                          <p:attrName>ppt_x</p:attrName>
                                        </p:attrNameLst>
                                      </p:cBhvr>
                                      <p:tavLst>
                                        <p:tav tm="0">
                                          <p:val>
                                            <p:strVal val="#ppt_x"/>
                                          </p:val>
                                        </p:tav>
                                        <p:tav tm="100000">
                                          <p:val>
                                            <p:strVal val="#ppt_x"/>
                                          </p:val>
                                        </p:tav>
                                      </p:tavLst>
                                    </p:anim>
                                    <p:anim calcmode="lin" valueType="num">
                                      <p:cBhvr additive="base">
                                        <p:cTn id="24" dur="500" fill="hold"/>
                                        <p:tgtEl>
                                          <p:spTgt spid="277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712"/>
                                        </p:tgtEl>
                                        <p:attrNameLst>
                                          <p:attrName>style.visibility</p:attrName>
                                        </p:attrNameLst>
                                      </p:cBhvr>
                                      <p:to>
                                        <p:strVal val="visible"/>
                                      </p:to>
                                    </p:set>
                                    <p:anim calcmode="lin" valueType="num">
                                      <p:cBhvr additive="base">
                                        <p:cTn id="27" dur="500" fill="hold"/>
                                        <p:tgtEl>
                                          <p:spTgt spid="27712"/>
                                        </p:tgtEl>
                                        <p:attrNameLst>
                                          <p:attrName>ppt_x</p:attrName>
                                        </p:attrNameLst>
                                      </p:cBhvr>
                                      <p:tavLst>
                                        <p:tav tm="0">
                                          <p:val>
                                            <p:strVal val="#ppt_x"/>
                                          </p:val>
                                        </p:tav>
                                        <p:tav tm="100000">
                                          <p:val>
                                            <p:strVal val="#ppt_x"/>
                                          </p:val>
                                        </p:tav>
                                      </p:tavLst>
                                    </p:anim>
                                    <p:anim calcmode="lin" valueType="num">
                                      <p:cBhvr additive="base">
                                        <p:cTn id="28" dur="500" fill="hold"/>
                                        <p:tgtEl>
                                          <p:spTgt spid="277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713"/>
                                        </p:tgtEl>
                                        <p:attrNameLst>
                                          <p:attrName>style.visibility</p:attrName>
                                        </p:attrNameLst>
                                      </p:cBhvr>
                                      <p:to>
                                        <p:strVal val="visible"/>
                                      </p:to>
                                    </p:set>
                                    <p:anim calcmode="lin" valueType="num">
                                      <p:cBhvr additive="base">
                                        <p:cTn id="31" dur="500" fill="hold"/>
                                        <p:tgtEl>
                                          <p:spTgt spid="27713"/>
                                        </p:tgtEl>
                                        <p:attrNameLst>
                                          <p:attrName>ppt_x</p:attrName>
                                        </p:attrNameLst>
                                      </p:cBhvr>
                                      <p:tavLst>
                                        <p:tav tm="0">
                                          <p:val>
                                            <p:strVal val="#ppt_x"/>
                                          </p:val>
                                        </p:tav>
                                        <p:tav tm="100000">
                                          <p:val>
                                            <p:strVal val="#ppt_x"/>
                                          </p:val>
                                        </p:tav>
                                      </p:tavLst>
                                    </p:anim>
                                    <p:anim calcmode="lin" valueType="num">
                                      <p:cBhvr additive="base">
                                        <p:cTn id="32" dur="500" fill="hold"/>
                                        <p:tgtEl>
                                          <p:spTgt spid="277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717"/>
                                        </p:tgtEl>
                                        <p:attrNameLst>
                                          <p:attrName>style.visibility</p:attrName>
                                        </p:attrNameLst>
                                      </p:cBhvr>
                                      <p:to>
                                        <p:strVal val="visible"/>
                                      </p:to>
                                    </p:set>
                                    <p:anim calcmode="lin" valueType="num">
                                      <p:cBhvr additive="base">
                                        <p:cTn id="35" dur="500" fill="hold"/>
                                        <p:tgtEl>
                                          <p:spTgt spid="27717"/>
                                        </p:tgtEl>
                                        <p:attrNameLst>
                                          <p:attrName>ppt_x</p:attrName>
                                        </p:attrNameLst>
                                      </p:cBhvr>
                                      <p:tavLst>
                                        <p:tav tm="0">
                                          <p:val>
                                            <p:strVal val="#ppt_x"/>
                                          </p:val>
                                        </p:tav>
                                        <p:tav tm="100000">
                                          <p:val>
                                            <p:strVal val="#ppt_x"/>
                                          </p:val>
                                        </p:tav>
                                      </p:tavLst>
                                    </p:anim>
                                    <p:anim calcmode="lin" valueType="num">
                                      <p:cBhvr additive="base">
                                        <p:cTn id="36" dur="500" fill="hold"/>
                                        <p:tgtEl>
                                          <p:spTgt spid="277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718"/>
                                        </p:tgtEl>
                                        <p:attrNameLst>
                                          <p:attrName>style.visibility</p:attrName>
                                        </p:attrNameLst>
                                      </p:cBhvr>
                                      <p:to>
                                        <p:strVal val="visible"/>
                                      </p:to>
                                    </p:set>
                                    <p:anim calcmode="lin" valueType="num">
                                      <p:cBhvr additive="base">
                                        <p:cTn id="39" dur="500" fill="hold"/>
                                        <p:tgtEl>
                                          <p:spTgt spid="27718"/>
                                        </p:tgtEl>
                                        <p:attrNameLst>
                                          <p:attrName>ppt_x</p:attrName>
                                        </p:attrNameLst>
                                      </p:cBhvr>
                                      <p:tavLst>
                                        <p:tav tm="0">
                                          <p:val>
                                            <p:strVal val="#ppt_x"/>
                                          </p:val>
                                        </p:tav>
                                        <p:tav tm="100000">
                                          <p:val>
                                            <p:strVal val="#ppt_x"/>
                                          </p:val>
                                        </p:tav>
                                      </p:tavLst>
                                    </p:anim>
                                    <p:anim calcmode="lin" valueType="num">
                                      <p:cBhvr additive="base">
                                        <p:cTn id="40" dur="500" fill="hold"/>
                                        <p:tgtEl>
                                          <p:spTgt spid="277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719"/>
                                        </p:tgtEl>
                                        <p:attrNameLst>
                                          <p:attrName>style.visibility</p:attrName>
                                        </p:attrNameLst>
                                      </p:cBhvr>
                                      <p:to>
                                        <p:strVal val="visible"/>
                                      </p:to>
                                    </p:set>
                                    <p:anim calcmode="lin" valueType="num">
                                      <p:cBhvr additive="base">
                                        <p:cTn id="43" dur="500" fill="hold"/>
                                        <p:tgtEl>
                                          <p:spTgt spid="27719"/>
                                        </p:tgtEl>
                                        <p:attrNameLst>
                                          <p:attrName>ppt_x</p:attrName>
                                        </p:attrNameLst>
                                      </p:cBhvr>
                                      <p:tavLst>
                                        <p:tav tm="0">
                                          <p:val>
                                            <p:strVal val="#ppt_x"/>
                                          </p:val>
                                        </p:tav>
                                        <p:tav tm="100000">
                                          <p:val>
                                            <p:strVal val="#ppt_x"/>
                                          </p:val>
                                        </p:tav>
                                      </p:tavLst>
                                    </p:anim>
                                    <p:anim calcmode="lin" valueType="num">
                                      <p:cBhvr additive="base">
                                        <p:cTn id="44" dur="500" fill="hold"/>
                                        <p:tgtEl>
                                          <p:spTgt spid="277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720"/>
                                        </p:tgtEl>
                                        <p:attrNameLst>
                                          <p:attrName>style.visibility</p:attrName>
                                        </p:attrNameLst>
                                      </p:cBhvr>
                                      <p:to>
                                        <p:strVal val="visible"/>
                                      </p:to>
                                    </p:set>
                                    <p:anim calcmode="lin" valueType="num">
                                      <p:cBhvr additive="base">
                                        <p:cTn id="47" dur="500" fill="hold"/>
                                        <p:tgtEl>
                                          <p:spTgt spid="27720"/>
                                        </p:tgtEl>
                                        <p:attrNameLst>
                                          <p:attrName>ppt_x</p:attrName>
                                        </p:attrNameLst>
                                      </p:cBhvr>
                                      <p:tavLst>
                                        <p:tav tm="0">
                                          <p:val>
                                            <p:strVal val="#ppt_x"/>
                                          </p:val>
                                        </p:tav>
                                        <p:tav tm="100000">
                                          <p:val>
                                            <p:strVal val="#ppt_x"/>
                                          </p:val>
                                        </p:tav>
                                      </p:tavLst>
                                    </p:anim>
                                    <p:anim calcmode="lin" valueType="num">
                                      <p:cBhvr additive="base">
                                        <p:cTn id="48" dur="500" fill="hold"/>
                                        <p:tgtEl>
                                          <p:spTgt spid="277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721"/>
                                        </p:tgtEl>
                                        <p:attrNameLst>
                                          <p:attrName>style.visibility</p:attrName>
                                        </p:attrNameLst>
                                      </p:cBhvr>
                                      <p:to>
                                        <p:strVal val="visible"/>
                                      </p:to>
                                    </p:set>
                                    <p:anim calcmode="lin" valueType="num">
                                      <p:cBhvr additive="base">
                                        <p:cTn id="51" dur="500" fill="hold"/>
                                        <p:tgtEl>
                                          <p:spTgt spid="27721"/>
                                        </p:tgtEl>
                                        <p:attrNameLst>
                                          <p:attrName>ppt_x</p:attrName>
                                        </p:attrNameLst>
                                      </p:cBhvr>
                                      <p:tavLst>
                                        <p:tav tm="0">
                                          <p:val>
                                            <p:strVal val="#ppt_x"/>
                                          </p:val>
                                        </p:tav>
                                        <p:tav tm="100000">
                                          <p:val>
                                            <p:strVal val="#ppt_x"/>
                                          </p:val>
                                        </p:tav>
                                      </p:tavLst>
                                    </p:anim>
                                    <p:anim calcmode="lin" valueType="num">
                                      <p:cBhvr additive="base">
                                        <p:cTn id="52" dur="500" fill="hold"/>
                                        <p:tgtEl>
                                          <p:spTgt spid="277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722"/>
                                        </p:tgtEl>
                                        <p:attrNameLst>
                                          <p:attrName>style.visibility</p:attrName>
                                        </p:attrNameLst>
                                      </p:cBhvr>
                                      <p:to>
                                        <p:strVal val="visible"/>
                                      </p:to>
                                    </p:set>
                                    <p:anim calcmode="lin" valueType="num">
                                      <p:cBhvr additive="base">
                                        <p:cTn id="55" dur="500" fill="hold"/>
                                        <p:tgtEl>
                                          <p:spTgt spid="27722"/>
                                        </p:tgtEl>
                                        <p:attrNameLst>
                                          <p:attrName>ppt_x</p:attrName>
                                        </p:attrNameLst>
                                      </p:cBhvr>
                                      <p:tavLst>
                                        <p:tav tm="0">
                                          <p:val>
                                            <p:strVal val="#ppt_x"/>
                                          </p:val>
                                        </p:tav>
                                        <p:tav tm="100000">
                                          <p:val>
                                            <p:strVal val="#ppt_x"/>
                                          </p:val>
                                        </p:tav>
                                      </p:tavLst>
                                    </p:anim>
                                    <p:anim calcmode="lin" valueType="num">
                                      <p:cBhvr additive="base">
                                        <p:cTn id="56" dur="500" fill="hold"/>
                                        <p:tgtEl>
                                          <p:spTgt spid="2772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726"/>
                                        </p:tgtEl>
                                        <p:attrNameLst>
                                          <p:attrName>style.visibility</p:attrName>
                                        </p:attrNameLst>
                                      </p:cBhvr>
                                      <p:to>
                                        <p:strVal val="visible"/>
                                      </p:to>
                                    </p:set>
                                    <p:anim calcmode="lin" valueType="num">
                                      <p:cBhvr additive="base">
                                        <p:cTn id="59" dur="500" fill="hold"/>
                                        <p:tgtEl>
                                          <p:spTgt spid="27726"/>
                                        </p:tgtEl>
                                        <p:attrNameLst>
                                          <p:attrName>ppt_x</p:attrName>
                                        </p:attrNameLst>
                                      </p:cBhvr>
                                      <p:tavLst>
                                        <p:tav tm="0">
                                          <p:val>
                                            <p:strVal val="#ppt_x"/>
                                          </p:val>
                                        </p:tav>
                                        <p:tav tm="100000">
                                          <p:val>
                                            <p:strVal val="#ppt_x"/>
                                          </p:val>
                                        </p:tav>
                                      </p:tavLst>
                                    </p:anim>
                                    <p:anim calcmode="lin" valueType="num">
                                      <p:cBhvr additive="base">
                                        <p:cTn id="60" dur="500" fill="hold"/>
                                        <p:tgtEl>
                                          <p:spTgt spid="277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727"/>
                                        </p:tgtEl>
                                        <p:attrNameLst>
                                          <p:attrName>style.visibility</p:attrName>
                                        </p:attrNameLst>
                                      </p:cBhvr>
                                      <p:to>
                                        <p:strVal val="visible"/>
                                      </p:to>
                                    </p:set>
                                    <p:anim calcmode="lin" valueType="num">
                                      <p:cBhvr additive="base">
                                        <p:cTn id="63" dur="500" fill="hold"/>
                                        <p:tgtEl>
                                          <p:spTgt spid="27727"/>
                                        </p:tgtEl>
                                        <p:attrNameLst>
                                          <p:attrName>ppt_x</p:attrName>
                                        </p:attrNameLst>
                                      </p:cBhvr>
                                      <p:tavLst>
                                        <p:tav tm="0">
                                          <p:val>
                                            <p:strVal val="#ppt_x"/>
                                          </p:val>
                                        </p:tav>
                                        <p:tav tm="100000">
                                          <p:val>
                                            <p:strVal val="#ppt_x"/>
                                          </p:val>
                                        </p:tav>
                                      </p:tavLst>
                                    </p:anim>
                                    <p:anim calcmode="lin" valueType="num">
                                      <p:cBhvr additive="base">
                                        <p:cTn id="64" dur="500" fill="hold"/>
                                        <p:tgtEl>
                                          <p:spTgt spid="277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728"/>
                                        </p:tgtEl>
                                        <p:attrNameLst>
                                          <p:attrName>style.visibility</p:attrName>
                                        </p:attrNameLst>
                                      </p:cBhvr>
                                      <p:to>
                                        <p:strVal val="visible"/>
                                      </p:to>
                                    </p:set>
                                    <p:anim calcmode="lin" valueType="num">
                                      <p:cBhvr additive="base">
                                        <p:cTn id="67" dur="500" fill="hold"/>
                                        <p:tgtEl>
                                          <p:spTgt spid="27728"/>
                                        </p:tgtEl>
                                        <p:attrNameLst>
                                          <p:attrName>ppt_x</p:attrName>
                                        </p:attrNameLst>
                                      </p:cBhvr>
                                      <p:tavLst>
                                        <p:tav tm="0">
                                          <p:val>
                                            <p:strVal val="#ppt_x"/>
                                          </p:val>
                                        </p:tav>
                                        <p:tav tm="100000">
                                          <p:val>
                                            <p:strVal val="#ppt_x"/>
                                          </p:val>
                                        </p:tav>
                                      </p:tavLst>
                                    </p:anim>
                                    <p:anim calcmode="lin" valueType="num">
                                      <p:cBhvr additive="base">
                                        <p:cTn id="68" dur="500" fill="hold"/>
                                        <p:tgtEl>
                                          <p:spTgt spid="277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729"/>
                                        </p:tgtEl>
                                        <p:attrNameLst>
                                          <p:attrName>style.visibility</p:attrName>
                                        </p:attrNameLst>
                                      </p:cBhvr>
                                      <p:to>
                                        <p:strVal val="visible"/>
                                      </p:to>
                                    </p:set>
                                    <p:anim calcmode="lin" valueType="num">
                                      <p:cBhvr additive="base">
                                        <p:cTn id="71" dur="500" fill="hold"/>
                                        <p:tgtEl>
                                          <p:spTgt spid="27729"/>
                                        </p:tgtEl>
                                        <p:attrNameLst>
                                          <p:attrName>ppt_x</p:attrName>
                                        </p:attrNameLst>
                                      </p:cBhvr>
                                      <p:tavLst>
                                        <p:tav tm="0">
                                          <p:val>
                                            <p:strVal val="#ppt_x"/>
                                          </p:val>
                                        </p:tav>
                                        <p:tav tm="100000">
                                          <p:val>
                                            <p:strVal val="#ppt_x"/>
                                          </p:val>
                                        </p:tav>
                                      </p:tavLst>
                                    </p:anim>
                                    <p:anim calcmode="lin" valueType="num">
                                      <p:cBhvr additive="base">
                                        <p:cTn id="72" dur="500" fill="hold"/>
                                        <p:tgtEl>
                                          <p:spTgt spid="277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7730"/>
                                        </p:tgtEl>
                                        <p:attrNameLst>
                                          <p:attrName>style.visibility</p:attrName>
                                        </p:attrNameLst>
                                      </p:cBhvr>
                                      <p:to>
                                        <p:strVal val="visible"/>
                                      </p:to>
                                    </p:set>
                                    <p:anim calcmode="lin" valueType="num">
                                      <p:cBhvr additive="base">
                                        <p:cTn id="75" dur="500" fill="hold"/>
                                        <p:tgtEl>
                                          <p:spTgt spid="27730"/>
                                        </p:tgtEl>
                                        <p:attrNameLst>
                                          <p:attrName>ppt_x</p:attrName>
                                        </p:attrNameLst>
                                      </p:cBhvr>
                                      <p:tavLst>
                                        <p:tav tm="0">
                                          <p:val>
                                            <p:strVal val="#ppt_x"/>
                                          </p:val>
                                        </p:tav>
                                        <p:tav tm="100000">
                                          <p:val>
                                            <p:strVal val="#ppt_x"/>
                                          </p:val>
                                        </p:tav>
                                      </p:tavLst>
                                    </p:anim>
                                    <p:anim calcmode="lin" valueType="num">
                                      <p:cBhvr additive="base">
                                        <p:cTn id="76" dur="500" fill="hold"/>
                                        <p:tgtEl>
                                          <p:spTgt spid="2773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7731"/>
                                        </p:tgtEl>
                                        <p:attrNameLst>
                                          <p:attrName>style.visibility</p:attrName>
                                        </p:attrNameLst>
                                      </p:cBhvr>
                                      <p:to>
                                        <p:strVal val="visible"/>
                                      </p:to>
                                    </p:set>
                                    <p:anim calcmode="lin" valueType="num">
                                      <p:cBhvr additive="base">
                                        <p:cTn id="79" dur="500" fill="hold"/>
                                        <p:tgtEl>
                                          <p:spTgt spid="27731"/>
                                        </p:tgtEl>
                                        <p:attrNameLst>
                                          <p:attrName>ppt_x</p:attrName>
                                        </p:attrNameLst>
                                      </p:cBhvr>
                                      <p:tavLst>
                                        <p:tav tm="0">
                                          <p:val>
                                            <p:strVal val="#ppt_x"/>
                                          </p:val>
                                        </p:tav>
                                        <p:tav tm="100000">
                                          <p:val>
                                            <p:strVal val="#ppt_x"/>
                                          </p:val>
                                        </p:tav>
                                      </p:tavLst>
                                    </p:anim>
                                    <p:anim calcmode="lin" valueType="num">
                                      <p:cBhvr additive="base">
                                        <p:cTn id="80" dur="500" fill="hold"/>
                                        <p:tgtEl>
                                          <p:spTgt spid="2773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735"/>
                                        </p:tgtEl>
                                        <p:attrNameLst>
                                          <p:attrName>style.visibility</p:attrName>
                                        </p:attrNameLst>
                                      </p:cBhvr>
                                      <p:to>
                                        <p:strVal val="visible"/>
                                      </p:to>
                                    </p:set>
                                    <p:anim calcmode="lin" valueType="num">
                                      <p:cBhvr additive="base">
                                        <p:cTn id="83" dur="500" fill="hold"/>
                                        <p:tgtEl>
                                          <p:spTgt spid="27735"/>
                                        </p:tgtEl>
                                        <p:attrNameLst>
                                          <p:attrName>ppt_x</p:attrName>
                                        </p:attrNameLst>
                                      </p:cBhvr>
                                      <p:tavLst>
                                        <p:tav tm="0">
                                          <p:val>
                                            <p:strVal val="#ppt_x"/>
                                          </p:val>
                                        </p:tav>
                                        <p:tav tm="100000">
                                          <p:val>
                                            <p:strVal val="#ppt_x"/>
                                          </p:val>
                                        </p:tav>
                                      </p:tavLst>
                                    </p:anim>
                                    <p:anim calcmode="lin" valueType="num">
                                      <p:cBhvr additive="base">
                                        <p:cTn id="84" dur="500" fill="hold"/>
                                        <p:tgtEl>
                                          <p:spTgt spid="277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736"/>
                                        </p:tgtEl>
                                        <p:attrNameLst>
                                          <p:attrName>style.visibility</p:attrName>
                                        </p:attrNameLst>
                                      </p:cBhvr>
                                      <p:to>
                                        <p:strVal val="visible"/>
                                      </p:to>
                                    </p:set>
                                    <p:anim calcmode="lin" valueType="num">
                                      <p:cBhvr additive="base">
                                        <p:cTn id="87" dur="500" fill="hold"/>
                                        <p:tgtEl>
                                          <p:spTgt spid="27736"/>
                                        </p:tgtEl>
                                        <p:attrNameLst>
                                          <p:attrName>ppt_x</p:attrName>
                                        </p:attrNameLst>
                                      </p:cBhvr>
                                      <p:tavLst>
                                        <p:tav tm="0">
                                          <p:val>
                                            <p:strVal val="#ppt_x"/>
                                          </p:val>
                                        </p:tav>
                                        <p:tav tm="100000">
                                          <p:val>
                                            <p:strVal val="#ppt_x"/>
                                          </p:val>
                                        </p:tav>
                                      </p:tavLst>
                                    </p:anim>
                                    <p:anim calcmode="lin" valueType="num">
                                      <p:cBhvr additive="base">
                                        <p:cTn id="88" dur="500" fill="hold"/>
                                        <p:tgtEl>
                                          <p:spTgt spid="277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737"/>
                                        </p:tgtEl>
                                        <p:attrNameLst>
                                          <p:attrName>style.visibility</p:attrName>
                                        </p:attrNameLst>
                                      </p:cBhvr>
                                      <p:to>
                                        <p:strVal val="visible"/>
                                      </p:to>
                                    </p:set>
                                    <p:anim calcmode="lin" valueType="num">
                                      <p:cBhvr additive="base">
                                        <p:cTn id="91" dur="500" fill="hold"/>
                                        <p:tgtEl>
                                          <p:spTgt spid="27737"/>
                                        </p:tgtEl>
                                        <p:attrNameLst>
                                          <p:attrName>ppt_x</p:attrName>
                                        </p:attrNameLst>
                                      </p:cBhvr>
                                      <p:tavLst>
                                        <p:tav tm="0">
                                          <p:val>
                                            <p:strVal val="#ppt_x"/>
                                          </p:val>
                                        </p:tav>
                                        <p:tav tm="100000">
                                          <p:val>
                                            <p:strVal val="#ppt_x"/>
                                          </p:val>
                                        </p:tav>
                                      </p:tavLst>
                                    </p:anim>
                                    <p:anim calcmode="lin" valueType="num">
                                      <p:cBhvr additive="base">
                                        <p:cTn id="92" dur="500" fill="hold"/>
                                        <p:tgtEl>
                                          <p:spTgt spid="2773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738"/>
                                        </p:tgtEl>
                                        <p:attrNameLst>
                                          <p:attrName>style.visibility</p:attrName>
                                        </p:attrNameLst>
                                      </p:cBhvr>
                                      <p:to>
                                        <p:strVal val="visible"/>
                                      </p:to>
                                    </p:set>
                                    <p:anim calcmode="lin" valueType="num">
                                      <p:cBhvr additive="base">
                                        <p:cTn id="95" dur="500" fill="hold"/>
                                        <p:tgtEl>
                                          <p:spTgt spid="27738"/>
                                        </p:tgtEl>
                                        <p:attrNameLst>
                                          <p:attrName>ppt_x</p:attrName>
                                        </p:attrNameLst>
                                      </p:cBhvr>
                                      <p:tavLst>
                                        <p:tav tm="0">
                                          <p:val>
                                            <p:strVal val="#ppt_x"/>
                                          </p:val>
                                        </p:tav>
                                        <p:tav tm="100000">
                                          <p:val>
                                            <p:strVal val="#ppt_x"/>
                                          </p:val>
                                        </p:tav>
                                      </p:tavLst>
                                    </p:anim>
                                    <p:anim calcmode="lin" valueType="num">
                                      <p:cBhvr additive="base">
                                        <p:cTn id="96" dur="500" fill="hold"/>
                                        <p:tgtEl>
                                          <p:spTgt spid="277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739"/>
                                        </p:tgtEl>
                                        <p:attrNameLst>
                                          <p:attrName>style.visibility</p:attrName>
                                        </p:attrNameLst>
                                      </p:cBhvr>
                                      <p:to>
                                        <p:strVal val="visible"/>
                                      </p:to>
                                    </p:set>
                                    <p:anim calcmode="lin" valueType="num">
                                      <p:cBhvr additive="base">
                                        <p:cTn id="99" dur="500" fill="hold"/>
                                        <p:tgtEl>
                                          <p:spTgt spid="27739"/>
                                        </p:tgtEl>
                                        <p:attrNameLst>
                                          <p:attrName>ppt_x</p:attrName>
                                        </p:attrNameLst>
                                      </p:cBhvr>
                                      <p:tavLst>
                                        <p:tav tm="0">
                                          <p:val>
                                            <p:strVal val="#ppt_x"/>
                                          </p:val>
                                        </p:tav>
                                        <p:tav tm="100000">
                                          <p:val>
                                            <p:strVal val="#ppt_x"/>
                                          </p:val>
                                        </p:tav>
                                      </p:tavLst>
                                    </p:anim>
                                    <p:anim calcmode="lin" valueType="num">
                                      <p:cBhvr additive="base">
                                        <p:cTn id="100" dur="500" fill="hold"/>
                                        <p:tgtEl>
                                          <p:spTgt spid="277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740"/>
                                        </p:tgtEl>
                                        <p:attrNameLst>
                                          <p:attrName>style.visibility</p:attrName>
                                        </p:attrNameLst>
                                      </p:cBhvr>
                                      <p:to>
                                        <p:strVal val="visible"/>
                                      </p:to>
                                    </p:set>
                                    <p:anim calcmode="lin" valueType="num">
                                      <p:cBhvr additive="base">
                                        <p:cTn id="103" dur="500" fill="hold"/>
                                        <p:tgtEl>
                                          <p:spTgt spid="27740"/>
                                        </p:tgtEl>
                                        <p:attrNameLst>
                                          <p:attrName>ppt_x</p:attrName>
                                        </p:attrNameLst>
                                      </p:cBhvr>
                                      <p:tavLst>
                                        <p:tav tm="0">
                                          <p:val>
                                            <p:strVal val="#ppt_x"/>
                                          </p:val>
                                        </p:tav>
                                        <p:tav tm="100000">
                                          <p:val>
                                            <p:strVal val="#ppt_x"/>
                                          </p:val>
                                        </p:tav>
                                      </p:tavLst>
                                    </p:anim>
                                    <p:anim calcmode="lin" valueType="num">
                                      <p:cBhvr additive="base">
                                        <p:cTn id="104" dur="500" fill="hold"/>
                                        <p:tgtEl>
                                          <p:spTgt spid="2774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715"/>
                                        </p:tgtEl>
                                        <p:attrNameLst>
                                          <p:attrName>style.visibility</p:attrName>
                                        </p:attrNameLst>
                                      </p:cBhvr>
                                      <p:to>
                                        <p:strVal val="visible"/>
                                      </p:to>
                                    </p:set>
                                    <p:anim calcmode="lin" valueType="num">
                                      <p:cBhvr additive="base">
                                        <p:cTn id="107" dur="500" fill="hold"/>
                                        <p:tgtEl>
                                          <p:spTgt spid="27715"/>
                                        </p:tgtEl>
                                        <p:attrNameLst>
                                          <p:attrName>ppt_x</p:attrName>
                                        </p:attrNameLst>
                                      </p:cBhvr>
                                      <p:tavLst>
                                        <p:tav tm="0">
                                          <p:val>
                                            <p:strVal val="#ppt_x"/>
                                          </p:val>
                                        </p:tav>
                                        <p:tav tm="100000">
                                          <p:val>
                                            <p:strVal val="#ppt_x"/>
                                          </p:val>
                                        </p:tav>
                                      </p:tavLst>
                                    </p:anim>
                                    <p:anim calcmode="lin" valueType="num">
                                      <p:cBhvr additive="base">
                                        <p:cTn id="108" dur="500" fill="hold"/>
                                        <p:tgtEl>
                                          <p:spTgt spid="2771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7716"/>
                                        </p:tgtEl>
                                        <p:attrNameLst>
                                          <p:attrName>style.visibility</p:attrName>
                                        </p:attrNameLst>
                                      </p:cBhvr>
                                      <p:to>
                                        <p:strVal val="visible"/>
                                      </p:to>
                                    </p:set>
                                    <p:anim calcmode="lin" valueType="num">
                                      <p:cBhvr additive="base">
                                        <p:cTn id="111" dur="500" fill="hold"/>
                                        <p:tgtEl>
                                          <p:spTgt spid="27716"/>
                                        </p:tgtEl>
                                        <p:attrNameLst>
                                          <p:attrName>ppt_x</p:attrName>
                                        </p:attrNameLst>
                                      </p:cBhvr>
                                      <p:tavLst>
                                        <p:tav tm="0">
                                          <p:val>
                                            <p:strVal val="#ppt_x"/>
                                          </p:val>
                                        </p:tav>
                                        <p:tav tm="100000">
                                          <p:val>
                                            <p:strVal val="#ppt_x"/>
                                          </p:val>
                                        </p:tav>
                                      </p:tavLst>
                                    </p:anim>
                                    <p:anim calcmode="lin" valueType="num">
                                      <p:cBhvr additive="base">
                                        <p:cTn id="112" dur="500" fill="hold"/>
                                        <p:tgtEl>
                                          <p:spTgt spid="2771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7709"/>
                                        </p:tgtEl>
                                        <p:attrNameLst>
                                          <p:attrName>style.visibility</p:attrName>
                                        </p:attrNameLst>
                                      </p:cBhvr>
                                      <p:to>
                                        <p:strVal val="visible"/>
                                      </p:to>
                                    </p:set>
                                    <p:anim calcmode="lin" valueType="num">
                                      <p:cBhvr additive="base">
                                        <p:cTn id="117" dur="500" fill="hold"/>
                                        <p:tgtEl>
                                          <p:spTgt spid="27709"/>
                                        </p:tgtEl>
                                        <p:attrNameLst>
                                          <p:attrName>ppt_x</p:attrName>
                                        </p:attrNameLst>
                                      </p:cBhvr>
                                      <p:tavLst>
                                        <p:tav tm="0">
                                          <p:val>
                                            <p:strVal val="#ppt_x"/>
                                          </p:val>
                                        </p:tav>
                                        <p:tav tm="100000">
                                          <p:val>
                                            <p:strVal val="#ppt_x"/>
                                          </p:val>
                                        </p:tav>
                                      </p:tavLst>
                                    </p:anim>
                                    <p:anim calcmode="lin" valueType="num">
                                      <p:cBhvr additive="base">
                                        <p:cTn id="118" dur="500" fill="hold"/>
                                        <p:tgtEl>
                                          <p:spTgt spid="2770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708"/>
                                        </p:tgtEl>
                                        <p:attrNameLst>
                                          <p:attrName>style.visibility</p:attrName>
                                        </p:attrNameLst>
                                      </p:cBhvr>
                                      <p:to>
                                        <p:strVal val="visible"/>
                                      </p:to>
                                    </p:set>
                                    <p:anim calcmode="lin" valueType="num">
                                      <p:cBhvr additive="base">
                                        <p:cTn id="121" dur="500" fill="hold"/>
                                        <p:tgtEl>
                                          <p:spTgt spid="27708"/>
                                        </p:tgtEl>
                                        <p:attrNameLst>
                                          <p:attrName>ppt_x</p:attrName>
                                        </p:attrNameLst>
                                      </p:cBhvr>
                                      <p:tavLst>
                                        <p:tav tm="0">
                                          <p:val>
                                            <p:strVal val="#ppt_x"/>
                                          </p:val>
                                        </p:tav>
                                        <p:tav tm="100000">
                                          <p:val>
                                            <p:strVal val="#ppt_x"/>
                                          </p:val>
                                        </p:tav>
                                      </p:tavLst>
                                    </p:anim>
                                    <p:anim calcmode="lin" valueType="num">
                                      <p:cBhvr additive="base">
                                        <p:cTn id="122" dur="500" fill="hold"/>
                                        <p:tgtEl>
                                          <p:spTgt spid="2770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7652"/>
                                        </p:tgtEl>
                                        <p:attrNameLst>
                                          <p:attrName>style.visibility</p:attrName>
                                        </p:attrNameLst>
                                      </p:cBhvr>
                                      <p:to>
                                        <p:strVal val="visible"/>
                                      </p:to>
                                    </p:set>
                                    <p:anim calcmode="lin" valueType="num">
                                      <p:cBhvr additive="base">
                                        <p:cTn id="127" dur="500" fill="hold"/>
                                        <p:tgtEl>
                                          <p:spTgt spid="27652"/>
                                        </p:tgtEl>
                                        <p:attrNameLst>
                                          <p:attrName>ppt_x</p:attrName>
                                        </p:attrNameLst>
                                      </p:cBhvr>
                                      <p:tavLst>
                                        <p:tav tm="0">
                                          <p:val>
                                            <p:strVal val="#ppt_x"/>
                                          </p:val>
                                        </p:tav>
                                        <p:tav tm="100000">
                                          <p:val>
                                            <p:strVal val="#ppt_x"/>
                                          </p:val>
                                        </p:tav>
                                      </p:tavLst>
                                    </p:anim>
                                    <p:anim calcmode="lin" valueType="num">
                                      <p:cBhvr additive="base">
                                        <p:cTn id="12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7778"/>
                                        </p:tgtEl>
                                        <p:attrNameLst>
                                          <p:attrName>style.visibility</p:attrName>
                                        </p:attrNameLst>
                                      </p:cBhvr>
                                      <p:to>
                                        <p:strVal val="visible"/>
                                      </p:to>
                                    </p:set>
                                    <p:anim calcmode="lin" valueType="num">
                                      <p:cBhvr additive="base">
                                        <p:cTn id="133" dur="500" fill="hold"/>
                                        <p:tgtEl>
                                          <p:spTgt spid="27778"/>
                                        </p:tgtEl>
                                        <p:attrNameLst>
                                          <p:attrName>ppt_x</p:attrName>
                                        </p:attrNameLst>
                                      </p:cBhvr>
                                      <p:tavLst>
                                        <p:tav tm="0">
                                          <p:val>
                                            <p:strVal val="#ppt_x"/>
                                          </p:val>
                                        </p:tav>
                                        <p:tav tm="100000">
                                          <p:val>
                                            <p:strVal val="#ppt_x"/>
                                          </p:val>
                                        </p:tav>
                                      </p:tavLst>
                                    </p:anim>
                                    <p:anim calcmode="lin" valueType="num">
                                      <p:cBhvr additive="base">
                                        <p:cTn id="134" dur="500" fill="hold"/>
                                        <p:tgtEl>
                                          <p:spTgt spid="27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p:bldP spid="27706" grpId="0" animBg="1"/>
      <p:bldP spid="27707" grpId="0"/>
      <p:bldP spid="27652" grpId="0" animBg="1"/>
      <p:bldP spid="27653" grpId="0" animBg="1"/>
      <p:bldP spid="27711" grpId="0" animBg="1"/>
      <p:bldP spid="27712" grpId="0" animBg="1"/>
      <p:bldP spid="27713" grpId="0" animBg="1"/>
      <p:bldP spid="27717" grpId="0" animBg="1"/>
      <p:bldP spid="27718" grpId="0" animBg="1"/>
      <p:bldP spid="27719" grpId="0" animBg="1"/>
      <p:bldP spid="27720" grpId="0" animBg="1"/>
      <p:bldP spid="27721" grpId="0" animBg="1"/>
      <p:bldP spid="27722" grpId="0" animBg="1"/>
      <p:bldP spid="27726" grpId="0" animBg="1"/>
      <p:bldP spid="27727" grpId="0" animBg="1"/>
      <p:bldP spid="27728" grpId="0" animBg="1"/>
      <p:bldP spid="27729" grpId="0" animBg="1"/>
      <p:bldP spid="27730" grpId="0" animBg="1"/>
      <p:bldP spid="27731" grpId="0" animBg="1"/>
      <p:bldP spid="27735" grpId="0" animBg="1"/>
      <p:bldP spid="27736" grpId="0" animBg="1"/>
      <p:bldP spid="27737" grpId="0" animBg="1"/>
      <p:bldP spid="27738" grpId="0" animBg="1"/>
      <p:bldP spid="27739" grpId="0" animBg="1"/>
      <p:bldP spid="27740" grpId="0" animBg="1"/>
      <p:bldP spid="27715" grpId="0" animBg="1"/>
      <p:bldP spid="277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3481F86-7EC6-4DE7-AF5F-F262A0F17FAD}"/>
              </a:ext>
            </a:extLst>
          </p:cNvPr>
          <p:cNvSpPr>
            <a:spLocks noGrp="1" noChangeArrowheads="1"/>
          </p:cNvSpPr>
          <p:nvPr>
            <p:ph type="title"/>
          </p:nvPr>
        </p:nvSpPr>
        <p:spPr/>
        <p:txBody>
          <a:bodyPr>
            <a:normAutofit fontScale="90000"/>
          </a:bodyPr>
          <a:lstStyle/>
          <a:p>
            <a:r>
              <a:rPr lang="en-US" altLang="es-NI" dirty="0" err="1">
                <a:solidFill>
                  <a:srgbClr val="000000"/>
                </a:solidFill>
              </a:rPr>
              <a:t>Presentación</a:t>
            </a:r>
            <a:r>
              <a:rPr lang="en-US" altLang="es-NI" dirty="0">
                <a:solidFill>
                  <a:srgbClr val="000000"/>
                </a:solidFill>
              </a:rPr>
              <a:t> de los </a:t>
            </a:r>
            <a:r>
              <a:rPr lang="en-US" altLang="es-NI" dirty="0" err="1">
                <a:solidFill>
                  <a:srgbClr val="000000"/>
                </a:solidFill>
              </a:rPr>
              <a:t>primeros</a:t>
            </a:r>
            <a:r>
              <a:rPr lang="en-US" altLang="es-NI" dirty="0">
                <a:solidFill>
                  <a:srgbClr val="000000"/>
                </a:solidFill>
              </a:rPr>
              <a:t> </a:t>
            </a:r>
            <a:r>
              <a:rPr lang="en-US" altLang="es-NI" i="1" dirty="0">
                <a:solidFill>
                  <a:srgbClr val="000000"/>
                </a:solidFill>
              </a:rPr>
              <a:t>n</a:t>
            </a:r>
            <a:r>
              <a:rPr lang="en-US" altLang="es-NI" dirty="0">
                <a:solidFill>
                  <a:srgbClr val="000000"/>
                </a:solidFill>
              </a:rPr>
              <a:t> </a:t>
            </a:r>
            <a:r>
              <a:rPr lang="en-US" altLang="es-NI" dirty="0" err="1">
                <a:solidFill>
                  <a:srgbClr val="000000"/>
                </a:solidFill>
              </a:rPr>
              <a:t>valores</a:t>
            </a:r>
            <a:endParaRPr lang="en-US" altLang="en-US" dirty="0"/>
          </a:p>
        </p:txBody>
      </p:sp>
      <p:sp>
        <p:nvSpPr>
          <p:cNvPr id="28675" name="Rectangle 3">
            <a:extLst>
              <a:ext uri="{FF2B5EF4-FFF2-40B4-BE49-F238E27FC236}">
                <a16:creationId xmlns:a16="http://schemas.microsoft.com/office/drawing/2014/main" id="{19065474-BF87-4D72-B5F1-B4DE327362D2}"/>
              </a:ext>
            </a:extLst>
          </p:cNvPr>
          <p:cNvSpPr>
            <a:spLocks noGrp="1" noChangeArrowheads="1"/>
          </p:cNvSpPr>
          <p:nvPr>
            <p:ph type="body" idx="1"/>
          </p:nvPr>
        </p:nvSpPr>
        <p:spPr>
          <a:xfrm>
            <a:off x="730250" y="1066800"/>
            <a:ext cx="7880350" cy="3983038"/>
          </a:xfrm>
        </p:spPr>
        <p:txBody>
          <a:bodyPr/>
          <a:lstStyle/>
          <a:p>
            <a:pPr>
              <a:lnSpc>
                <a:spcPct val="70000"/>
              </a:lnSpc>
            </a:pPr>
            <a:r>
              <a:rPr lang="en-US" altLang="es-NI">
                <a:solidFill>
                  <a:srgbClr val="000000"/>
                </a:solidFill>
              </a:rPr>
              <a:t>Presenta sólo las </a:t>
            </a:r>
            <a:r>
              <a:rPr lang="en-US" altLang="es-NI" i="1">
                <a:solidFill>
                  <a:srgbClr val="000000"/>
                </a:solidFill>
              </a:rPr>
              <a:t>n</a:t>
            </a:r>
            <a:r>
              <a:rPr lang="en-US" altLang="es-NI">
                <a:solidFill>
                  <a:srgbClr val="000000"/>
                </a:solidFill>
              </a:rPr>
              <a:t> primeras filas de un conjunto de resultados</a:t>
            </a:r>
            <a:endParaRPr lang="en-US" altLang="en-US"/>
          </a:p>
          <a:p>
            <a:pPr>
              <a:lnSpc>
                <a:spcPct val="70000"/>
              </a:lnSpc>
            </a:pPr>
            <a:r>
              <a:rPr lang="en-US" altLang="es-NI">
                <a:solidFill>
                  <a:srgbClr val="000000"/>
                </a:solidFill>
              </a:rPr>
              <a:t>Especifi</a:t>
            </a:r>
            <a:r>
              <a:rPr lang="es-ES_tradnl" altLang="es-NI">
                <a:solidFill>
                  <a:srgbClr val="000000"/>
                </a:solidFill>
              </a:rPr>
              <a:t>ca</a:t>
            </a:r>
            <a:r>
              <a:rPr lang="en-US" altLang="es-NI">
                <a:solidFill>
                  <a:srgbClr val="000000"/>
                </a:solidFill>
              </a:rPr>
              <a:t> el intervalo de valores </a:t>
            </a:r>
            <a:r>
              <a:rPr lang="es-ES_tradnl" altLang="es-NI">
                <a:solidFill>
                  <a:srgbClr val="000000"/>
                </a:solidFill>
              </a:rPr>
              <a:t>con</a:t>
            </a:r>
            <a:r>
              <a:rPr lang="en-US" altLang="es-NI">
                <a:solidFill>
                  <a:srgbClr val="000000"/>
                </a:solidFill>
              </a:rPr>
              <a:t> la cláusula ORDER BY</a:t>
            </a:r>
            <a:endParaRPr lang="en-US" altLang="en-US"/>
          </a:p>
          <a:p>
            <a:pPr>
              <a:lnSpc>
                <a:spcPct val="70000"/>
              </a:lnSpc>
            </a:pPr>
            <a:r>
              <a:rPr lang="en-US" altLang="es-NI">
                <a:solidFill>
                  <a:srgbClr val="000000"/>
                </a:solidFill>
              </a:rPr>
              <a:t>Devuelve las filas iguales si se utiliza WITH TIES</a:t>
            </a:r>
            <a:endParaRPr lang="en-US" altLang="en-US">
              <a:solidFill>
                <a:srgbClr val="000000"/>
              </a:solidFill>
            </a:endParaRPr>
          </a:p>
        </p:txBody>
      </p:sp>
      <p:grpSp>
        <p:nvGrpSpPr>
          <p:cNvPr id="28723" name="Group 50">
            <a:extLst>
              <a:ext uri="{FF2B5EF4-FFF2-40B4-BE49-F238E27FC236}">
                <a16:creationId xmlns:a16="http://schemas.microsoft.com/office/drawing/2014/main" id="{DB65D88B-7033-4BCB-AEA1-63A725430190}"/>
              </a:ext>
            </a:extLst>
          </p:cNvPr>
          <p:cNvGrpSpPr>
            <a:grpSpLocks/>
          </p:cNvGrpSpPr>
          <p:nvPr/>
        </p:nvGrpSpPr>
        <p:grpSpPr bwMode="auto">
          <a:xfrm>
            <a:off x="457200" y="2895600"/>
            <a:ext cx="8153400" cy="3441700"/>
            <a:chOff x="288" y="1824"/>
            <a:chExt cx="5136" cy="2168"/>
          </a:xfrm>
        </p:grpSpPr>
        <p:sp>
          <p:nvSpPr>
            <p:cNvPr id="28714" name="Rectangle 42">
              <a:extLst>
                <a:ext uri="{FF2B5EF4-FFF2-40B4-BE49-F238E27FC236}">
                  <a16:creationId xmlns:a16="http://schemas.microsoft.com/office/drawing/2014/main" id="{497ED7E4-0C7E-4A1E-A7F7-8134A0DF740D}"/>
                </a:ext>
              </a:extLst>
            </p:cNvPr>
            <p:cNvSpPr>
              <a:spLocks noChangeArrowheads="1"/>
            </p:cNvSpPr>
            <p:nvPr>
              <p:custDataLst>
                <p:tags r:id="rId1"/>
              </p:custDataLst>
            </p:nvPr>
          </p:nvSpPr>
          <p:spPr bwMode="auto">
            <a:xfrm>
              <a:off x="2266" y="2976"/>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8680" name="Rectangle 8">
              <a:extLst>
                <a:ext uri="{FF2B5EF4-FFF2-40B4-BE49-F238E27FC236}">
                  <a16:creationId xmlns:a16="http://schemas.microsoft.com/office/drawing/2014/main" id="{A8096353-1E2B-44BB-8D3D-1B7ABFD2E4C1}"/>
                </a:ext>
              </a:extLst>
            </p:cNvPr>
            <p:cNvSpPr>
              <a:spLocks noChangeArrowheads="1"/>
            </p:cNvSpPr>
            <p:nvPr>
              <p:custDataLst>
                <p:tags r:id="rId2"/>
              </p:custDataLst>
            </p:nvPr>
          </p:nvSpPr>
          <p:spPr bwMode="auto">
            <a:xfrm>
              <a:off x="2266" y="1872"/>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8676" name="Rectangle 4">
              <a:extLst>
                <a:ext uri="{FF2B5EF4-FFF2-40B4-BE49-F238E27FC236}">
                  <a16:creationId xmlns:a16="http://schemas.microsoft.com/office/drawing/2014/main" id="{8F229A8D-BE15-4AD2-AD21-007DDD7E3BAA}"/>
                </a:ext>
              </a:extLst>
            </p:cNvPr>
            <p:cNvSpPr>
              <a:spLocks noChangeArrowheads="1"/>
            </p:cNvSpPr>
            <p:nvPr/>
          </p:nvSpPr>
          <p:spPr bwMode="auto">
            <a:xfrm>
              <a:off x="288" y="1968"/>
              <a:ext cx="5136" cy="1024"/>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NI" sz="2000" dirty="0">
                  <a:solidFill>
                    <a:srgbClr val="000000"/>
                  </a:solidFill>
                  <a:latin typeface="Lucida Sans Typewriter" panose="020B0509030504030204" pitchFamily="49" charset="0"/>
                </a:rPr>
                <a:t>SELECT TOP 5 </a:t>
              </a:r>
              <a:r>
                <a:rPr lang="en-US" altLang="es-NI" sz="2000" dirty="0" err="1">
                  <a:solidFill>
                    <a:srgbClr val="000000"/>
                  </a:solidFill>
                  <a:latin typeface="Lucida Sans Typewriter" panose="020B0509030504030204" pitchFamily="49" charset="0"/>
                </a:rPr>
                <a:t>orderid</a:t>
              </a:r>
              <a:r>
                <a:rPr lang="en-US" altLang="es-NI" sz="2000" dirty="0">
                  <a:solidFill>
                    <a:srgbClr val="000000"/>
                  </a:solidFill>
                  <a:latin typeface="Lucida Sans Typewriter" panose="020B0509030504030204" pitchFamily="49" charset="0"/>
                </a:rPr>
                <a:t>, productid, quantity</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FROM [order details]</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ORDER BY quantity DESC</a:t>
              </a:r>
              <a:br>
                <a:rPr lang="en-US" altLang="es-NI" sz="2000" dirty="0">
                  <a:solidFill>
                    <a:srgbClr val="000000"/>
                  </a:solidFill>
                  <a:latin typeface="Lucida Sans Typewriter" panose="020B0509030504030204" pitchFamily="49" charset="0"/>
                </a:rPr>
              </a:br>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28677" name="Rectangle 5">
              <a:extLst>
                <a:ext uri="{FF2B5EF4-FFF2-40B4-BE49-F238E27FC236}">
                  <a16:creationId xmlns:a16="http://schemas.microsoft.com/office/drawing/2014/main" id="{A2535058-A8ED-4A2A-8B34-1D9F6E388986}"/>
                </a:ext>
              </a:extLst>
            </p:cNvPr>
            <p:cNvSpPr>
              <a:spLocks noChangeArrowheads="1"/>
            </p:cNvSpPr>
            <p:nvPr/>
          </p:nvSpPr>
          <p:spPr bwMode="auto">
            <a:xfrm>
              <a:off x="288" y="3072"/>
              <a:ext cx="5136" cy="92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NI" sz="2000" dirty="0">
                  <a:solidFill>
                    <a:srgbClr val="000000"/>
                  </a:solidFill>
                  <a:latin typeface="Lucida Sans Typewriter" panose="020B0509030504030204" pitchFamily="49" charset="0"/>
                </a:rPr>
                <a:t>SELECT TOP 5 WITH TIES </a:t>
              </a:r>
              <a:r>
                <a:rPr lang="en-US" altLang="es-NI" sz="2000" dirty="0" err="1">
                  <a:solidFill>
                    <a:srgbClr val="000000"/>
                  </a:solidFill>
                  <a:latin typeface="Lucida Sans Typewriter" panose="020B0509030504030204" pitchFamily="49" charset="0"/>
                </a:rPr>
                <a:t>orderid</a:t>
              </a:r>
              <a:r>
                <a:rPr lang="en-US" altLang="es-NI" sz="2000" dirty="0">
                  <a:solidFill>
                    <a:srgbClr val="000000"/>
                  </a:solidFill>
                  <a:latin typeface="Lucida Sans Typewriter" panose="020B0509030504030204" pitchFamily="49" charset="0"/>
                </a:rPr>
                <a:t>, productid, quantity</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FROM [order details]</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ORDER BY quantity DESC</a:t>
              </a:r>
              <a:br>
                <a:rPr lang="en-US" altLang="es-NI" sz="2000" dirty="0">
                  <a:solidFill>
                    <a:srgbClr val="000000"/>
                  </a:solidFill>
                  <a:latin typeface="Lucida Sans Typewriter" panose="020B0509030504030204" pitchFamily="49" charset="0"/>
                </a:rPr>
              </a:br>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28718" name="Rectangle 46">
              <a:extLst>
                <a:ext uri="{FF2B5EF4-FFF2-40B4-BE49-F238E27FC236}">
                  <a16:creationId xmlns:a16="http://schemas.microsoft.com/office/drawing/2014/main" id="{6CC848EC-878B-4AD6-91FC-4ED90834C739}"/>
                </a:ext>
              </a:extLst>
            </p:cNvPr>
            <p:cNvSpPr>
              <a:spLocks noChangeArrowheads="1"/>
            </p:cNvSpPr>
            <p:nvPr/>
          </p:nvSpPr>
          <p:spPr bwMode="auto">
            <a:xfrm>
              <a:off x="3408" y="1824"/>
              <a:ext cx="1536" cy="29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
          <p:nvSpPr>
            <p:cNvPr id="28719" name="Rectangle 47">
              <a:extLst>
                <a:ext uri="{FF2B5EF4-FFF2-40B4-BE49-F238E27FC236}">
                  <a16:creationId xmlns:a16="http://schemas.microsoft.com/office/drawing/2014/main" id="{B651E589-3595-40E8-89F9-8799053E9755}"/>
                </a:ext>
              </a:extLst>
            </p:cNvPr>
            <p:cNvSpPr>
              <a:spLocks noChangeArrowheads="1"/>
            </p:cNvSpPr>
            <p:nvPr/>
          </p:nvSpPr>
          <p:spPr bwMode="auto">
            <a:xfrm>
              <a:off x="3408" y="2928"/>
              <a:ext cx="1536" cy="29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2</a:t>
              </a:r>
              <a:endParaRPr lang="en-US" altLang="es-NI" sz="1800" b="1">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23"/>
                                        </p:tgtEl>
                                        <p:attrNameLst>
                                          <p:attrName>style.visibility</p:attrName>
                                        </p:attrNameLst>
                                      </p:cBhvr>
                                      <p:to>
                                        <p:strVal val="visible"/>
                                      </p:to>
                                    </p:set>
                                    <p:animEffect transition="in" filter="fade">
                                      <p:cBhvr>
                                        <p:cTn id="7" dur="500"/>
                                        <p:tgtEl>
                                          <p:spTgt spid="2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4437A40-8E4B-4088-8574-1BB475EEBC2D}"/>
              </a:ext>
            </a:extLst>
          </p:cNvPr>
          <p:cNvSpPr>
            <a:spLocks noGrp="1" noChangeArrowheads="1"/>
          </p:cNvSpPr>
          <p:nvPr>
            <p:ph type="title"/>
          </p:nvPr>
        </p:nvSpPr>
        <p:spPr>
          <a:xfrm>
            <a:off x="628650" y="365127"/>
            <a:ext cx="7659673" cy="657224"/>
          </a:xfrm>
        </p:spPr>
        <p:txBody>
          <a:bodyPr>
            <a:normAutofit fontScale="90000"/>
          </a:bodyPr>
          <a:lstStyle/>
          <a:p>
            <a:r>
              <a:rPr lang="en-US" altLang="es-NI" dirty="0">
                <a:solidFill>
                  <a:srgbClr val="000000"/>
                </a:solidFill>
              </a:rPr>
              <a:t>    </a:t>
            </a:r>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endParaRPr lang="en-US" altLang="en-US" dirty="0"/>
          </a:p>
        </p:txBody>
      </p:sp>
      <p:sp>
        <p:nvSpPr>
          <p:cNvPr id="18460" name="Rectangle 28">
            <a:extLst>
              <a:ext uri="{FF2B5EF4-FFF2-40B4-BE49-F238E27FC236}">
                <a16:creationId xmlns:a16="http://schemas.microsoft.com/office/drawing/2014/main" id="{23F75155-D51E-40E0-9F01-B6F8E95CF0E8}"/>
              </a:ext>
            </a:extLst>
          </p:cNvPr>
          <p:cNvSpPr>
            <a:spLocks noChangeArrowheads="1"/>
          </p:cNvSpPr>
          <p:nvPr>
            <p:custDataLst>
              <p:tags r:id="rId1"/>
            </p:custDataLst>
          </p:nvPr>
        </p:nvSpPr>
        <p:spPr bwMode="auto">
          <a:xfrm flipH="1">
            <a:off x="762000" y="102235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8436" name="Rectangle 4">
            <a:extLst>
              <a:ext uri="{FF2B5EF4-FFF2-40B4-BE49-F238E27FC236}">
                <a16:creationId xmlns:a16="http://schemas.microsoft.com/office/drawing/2014/main" id="{90382304-7C9B-4483-B24C-BFC0AEA01874}"/>
              </a:ext>
            </a:extLst>
          </p:cNvPr>
          <p:cNvSpPr>
            <a:spLocks noChangeArrowheads="1"/>
          </p:cNvSpPr>
          <p:nvPr/>
        </p:nvSpPr>
        <p:spPr bwMode="auto">
          <a:xfrm>
            <a:off x="463550" y="1371600"/>
            <a:ext cx="2584450" cy="4572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900" b="1" i="1">
                <a:solidFill>
                  <a:srgbClr val="FFFFFF"/>
                </a:solidFill>
                <a:effectLst>
                  <a:outerShdw blurRad="38100" dist="38100" dir="2700000" algn="tl">
                    <a:srgbClr val="000000"/>
                  </a:outerShdw>
                </a:effectLst>
                <a:latin typeface="Arial" panose="020B0604020202020204" pitchFamily="34" charset="0"/>
              </a:rPr>
              <a:t>Función de agregado</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18438" name="Rectangle 6">
            <a:extLst>
              <a:ext uri="{FF2B5EF4-FFF2-40B4-BE49-F238E27FC236}">
                <a16:creationId xmlns:a16="http://schemas.microsoft.com/office/drawing/2014/main" id="{944851A2-AC9A-4574-8DEF-E06D00E08EF5}"/>
              </a:ext>
            </a:extLst>
          </p:cNvPr>
          <p:cNvSpPr>
            <a:spLocks noChangeArrowheads="1"/>
          </p:cNvSpPr>
          <p:nvPr/>
        </p:nvSpPr>
        <p:spPr bwMode="auto">
          <a:xfrm>
            <a:off x="463550" y="1828800"/>
            <a:ext cx="2584450" cy="425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dirty="0">
                <a:solidFill>
                  <a:srgbClr val="000000"/>
                </a:solidFill>
                <a:latin typeface="Arial" panose="020B0604020202020204" pitchFamily="34" charset="0"/>
              </a:rPr>
              <a:t>AVG</a:t>
            </a:r>
            <a:endParaRPr lang="en-US" altLang="en-US" sz="1800" dirty="0">
              <a:latin typeface="Arial" panose="020B0604020202020204" pitchFamily="34" charset="0"/>
            </a:endParaRPr>
          </a:p>
        </p:txBody>
      </p:sp>
      <p:sp>
        <p:nvSpPr>
          <p:cNvPr id="18440" name="Rectangle 8">
            <a:extLst>
              <a:ext uri="{FF2B5EF4-FFF2-40B4-BE49-F238E27FC236}">
                <a16:creationId xmlns:a16="http://schemas.microsoft.com/office/drawing/2014/main" id="{FE038B30-C38A-4CAE-9E0D-519A43CBF2C3}"/>
              </a:ext>
            </a:extLst>
          </p:cNvPr>
          <p:cNvSpPr>
            <a:spLocks noChangeArrowheads="1"/>
          </p:cNvSpPr>
          <p:nvPr/>
        </p:nvSpPr>
        <p:spPr bwMode="auto">
          <a:xfrm>
            <a:off x="463550" y="22542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COUNT</a:t>
            </a:r>
            <a:endParaRPr lang="en-US" altLang="en-US" sz="1800">
              <a:latin typeface="Arial" panose="020B0604020202020204" pitchFamily="34" charset="0"/>
            </a:endParaRPr>
          </a:p>
        </p:txBody>
      </p:sp>
      <p:sp>
        <p:nvSpPr>
          <p:cNvPr id="18442" name="Rectangle 10">
            <a:extLst>
              <a:ext uri="{FF2B5EF4-FFF2-40B4-BE49-F238E27FC236}">
                <a16:creationId xmlns:a16="http://schemas.microsoft.com/office/drawing/2014/main" id="{1F951896-DE01-4A43-8C34-5D83C5B6BB77}"/>
              </a:ext>
            </a:extLst>
          </p:cNvPr>
          <p:cNvSpPr>
            <a:spLocks noChangeArrowheads="1"/>
          </p:cNvSpPr>
          <p:nvPr/>
        </p:nvSpPr>
        <p:spPr bwMode="auto">
          <a:xfrm>
            <a:off x="463550" y="27114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COUNT (*)</a:t>
            </a:r>
            <a:endParaRPr lang="en-US" altLang="en-US" sz="1700">
              <a:latin typeface="Arial" panose="020B0604020202020204" pitchFamily="34" charset="0"/>
            </a:endParaRPr>
          </a:p>
        </p:txBody>
      </p:sp>
      <p:sp>
        <p:nvSpPr>
          <p:cNvPr id="18444" name="Rectangle 12">
            <a:extLst>
              <a:ext uri="{FF2B5EF4-FFF2-40B4-BE49-F238E27FC236}">
                <a16:creationId xmlns:a16="http://schemas.microsoft.com/office/drawing/2014/main" id="{D9C0D747-1688-4AB3-B861-E24AC4F03693}"/>
              </a:ext>
            </a:extLst>
          </p:cNvPr>
          <p:cNvSpPr>
            <a:spLocks noChangeArrowheads="1"/>
          </p:cNvSpPr>
          <p:nvPr/>
        </p:nvSpPr>
        <p:spPr bwMode="auto">
          <a:xfrm>
            <a:off x="463550" y="31686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MAX</a:t>
            </a:r>
            <a:endParaRPr lang="en-US" altLang="en-US" sz="1800">
              <a:latin typeface="Arial" panose="020B0604020202020204" pitchFamily="34" charset="0"/>
            </a:endParaRPr>
          </a:p>
        </p:txBody>
      </p:sp>
      <p:sp>
        <p:nvSpPr>
          <p:cNvPr id="18446" name="Rectangle 14">
            <a:extLst>
              <a:ext uri="{FF2B5EF4-FFF2-40B4-BE49-F238E27FC236}">
                <a16:creationId xmlns:a16="http://schemas.microsoft.com/office/drawing/2014/main" id="{10BC50C5-9AAC-4ABE-BCFF-357AC18D9556}"/>
              </a:ext>
            </a:extLst>
          </p:cNvPr>
          <p:cNvSpPr>
            <a:spLocks noChangeArrowheads="1"/>
          </p:cNvSpPr>
          <p:nvPr/>
        </p:nvSpPr>
        <p:spPr bwMode="auto">
          <a:xfrm>
            <a:off x="463550" y="36258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MIN</a:t>
            </a:r>
            <a:endParaRPr lang="en-US" altLang="en-US" sz="1800">
              <a:latin typeface="Arial" panose="020B0604020202020204" pitchFamily="34" charset="0"/>
            </a:endParaRPr>
          </a:p>
        </p:txBody>
      </p:sp>
      <p:sp>
        <p:nvSpPr>
          <p:cNvPr id="18448" name="Rectangle 16">
            <a:extLst>
              <a:ext uri="{FF2B5EF4-FFF2-40B4-BE49-F238E27FC236}">
                <a16:creationId xmlns:a16="http://schemas.microsoft.com/office/drawing/2014/main" id="{897FC1A5-CF5B-4233-A165-817D42E549A5}"/>
              </a:ext>
            </a:extLst>
          </p:cNvPr>
          <p:cNvSpPr>
            <a:spLocks noChangeArrowheads="1"/>
          </p:cNvSpPr>
          <p:nvPr/>
        </p:nvSpPr>
        <p:spPr bwMode="auto">
          <a:xfrm>
            <a:off x="463550" y="40830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SUM</a:t>
            </a:r>
            <a:endParaRPr lang="en-US" altLang="en-US" sz="1800">
              <a:latin typeface="Arial" panose="020B0604020202020204" pitchFamily="34" charset="0"/>
            </a:endParaRPr>
          </a:p>
        </p:txBody>
      </p:sp>
      <p:sp>
        <p:nvSpPr>
          <p:cNvPr id="18450" name="Rectangle 18">
            <a:extLst>
              <a:ext uri="{FF2B5EF4-FFF2-40B4-BE49-F238E27FC236}">
                <a16:creationId xmlns:a16="http://schemas.microsoft.com/office/drawing/2014/main" id="{03DE0993-CC39-44F2-9E05-52C09C0DB868}"/>
              </a:ext>
            </a:extLst>
          </p:cNvPr>
          <p:cNvSpPr>
            <a:spLocks noChangeArrowheads="1"/>
          </p:cNvSpPr>
          <p:nvPr/>
        </p:nvSpPr>
        <p:spPr bwMode="auto">
          <a:xfrm>
            <a:off x="463550" y="45402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STDEV</a:t>
            </a:r>
            <a:endParaRPr lang="en-US" altLang="en-US" sz="1800">
              <a:latin typeface="Arial" panose="020B0604020202020204" pitchFamily="34" charset="0"/>
            </a:endParaRPr>
          </a:p>
        </p:txBody>
      </p:sp>
      <p:sp>
        <p:nvSpPr>
          <p:cNvPr id="18452" name="Rectangle 20">
            <a:extLst>
              <a:ext uri="{FF2B5EF4-FFF2-40B4-BE49-F238E27FC236}">
                <a16:creationId xmlns:a16="http://schemas.microsoft.com/office/drawing/2014/main" id="{4DA4E01D-C026-498B-9DDE-65FFB71B3CE6}"/>
              </a:ext>
            </a:extLst>
          </p:cNvPr>
          <p:cNvSpPr>
            <a:spLocks noChangeArrowheads="1"/>
          </p:cNvSpPr>
          <p:nvPr/>
        </p:nvSpPr>
        <p:spPr bwMode="auto">
          <a:xfrm>
            <a:off x="463550" y="49974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STDEVP</a:t>
            </a:r>
            <a:endParaRPr lang="en-US" altLang="en-US" sz="1700">
              <a:latin typeface="Arial" panose="020B0604020202020204" pitchFamily="34" charset="0"/>
            </a:endParaRPr>
          </a:p>
        </p:txBody>
      </p:sp>
      <p:sp>
        <p:nvSpPr>
          <p:cNvPr id="18454" name="Rectangle 22">
            <a:extLst>
              <a:ext uri="{FF2B5EF4-FFF2-40B4-BE49-F238E27FC236}">
                <a16:creationId xmlns:a16="http://schemas.microsoft.com/office/drawing/2014/main" id="{89A05A9A-FD39-4771-A8CE-1D6E55F422D6}"/>
              </a:ext>
            </a:extLst>
          </p:cNvPr>
          <p:cNvSpPr>
            <a:spLocks noChangeArrowheads="1"/>
          </p:cNvSpPr>
          <p:nvPr/>
        </p:nvSpPr>
        <p:spPr bwMode="auto">
          <a:xfrm>
            <a:off x="463550" y="54546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VAR</a:t>
            </a:r>
            <a:endParaRPr lang="en-US" altLang="en-US" sz="1800">
              <a:latin typeface="Arial" panose="020B0604020202020204" pitchFamily="34" charset="0"/>
            </a:endParaRPr>
          </a:p>
        </p:txBody>
      </p:sp>
      <p:sp>
        <p:nvSpPr>
          <p:cNvPr id="18456" name="Rectangle 24">
            <a:extLst>
              <a:ext uri="{FF2B5EF4-FFF2-40B4-BE49-F238E27FC236}">
                <a16:creationId xmlns:a16="http://schemas.microsoft.com/office/drawing/2014/main" id="{CD7F2DAD-172B-486B-B5DD-CECB0150B0B2}"/>
              </a:ext>
            </a:extLst>
          </p:cNvPr>
          <p:cNvSpPr>
            <a:spLocks noChangeArrowheads="1"/>
          </p:cNvSpPr>
          <p:nvPr/>
        </p:nvSpPr>
        <p:spPr bwMode="auto">
          <a:xfrm>
            <a:off x="463550" y="59118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VARP</a:t>
            </a:r>
            <a:endParaRPr lang="en-US" altLang="en-US" sz="1800">
              <a:latin typeface="Arial" panose="020B0604020202020204" pitchFamily="34" charset="0"/>
            </a:endParaRPr>
          </a:p>
        </p:txBody>
      </p:sp>
      <p:grpSp>
        <p:nvGrpSpPr>
          <p:cNvPr id="18503" name="Group 71">
            <a:extLst>
              <a:ext uri="{FF2B5EF4-FFF2-40B4-BE49-F238E27FC236}">
                <a16:creationId xmlns:a16="http://schemas.microsoft.com/office/drawing/2014/main" id="{6E0C3606-4E86-4DEF-B135-D24EEF3FE3A3}"/>
              </a:ext>
            </a:extLst>
          </p:cNvPr>
          <p:cNvGrpSpPr>
            <a:grpSpLocks/>
          </p:cNvGrpSpPr>
          <p:nvPr/>
        </p:nvGrpSpPr>
        <p:grpSpPr bwMode="auto">
          <a:xfrm>
            <a:off x="3048000" y="1371600"/>
            <a:ext cx="5715000" cy="4997450"/>
            <a:chOff x="1920" y="864"/>
            <a:chExt cx="3600" cy="3148"/>
          </a:xfrm>
        </p:grpSpPr>
        <p:sp>
          <p:nvSpPr>
            <p:cNvPr id="18437" name="Rectangle 5">
              <a:extLst>
                <a:ext uri="{FF2B5EF4-FFF2-40B4-BE49-F238E27FC236}">
                  <a16:creationId xmlns:a16="http://schemas.microsoft.com/office/drawing/2014/main" id="{4894A068-4780-4B9D-A169-FBC0D9371539}"/>
                </a:ext>
              </a:extLst>
            </p:cNvPr>
            <p:cNvSpPr>
              <a:spLocks noChangeArrowheads="1"/>
            </p:cNvSpPr>
            <p:nvPr/>
          </p:nvSpPr>
          <p:spPr bwMode="auto">
            <a:xfrm>
              <a:off x="1920" y="864"/>
              <a:ext cx="360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900" b="1" i="1" dirty="0" err="1">
                  <a:solidFill>
                    <a:srgbClr val="FFFFFF"/>
                  </a:solidFill>
                  <a:effectLst>
                    <a:outerShdw blurRad="38100" dist="38100" dir="2700000" algn="tl">
                      <a:srgbClr val="000000"/>
                    </a:outerShdw>
                  </a:effectLst>
                  <a:latin typeface="Arial" panose="020B0604020202020204" pitchFamily="34" charset="0"/>
                </a:rPr>
                <a:t>Descripción</a:t>
              </a:r>
              <a:endParaRPr lang="en-US" altLang="en-US" sz="2000" b="1" i="1" dirty="0">
                <a:solidFill>
                  <a:schemeClr val="bg1"/>
                </a:solidFill>
                <a:effectLst>
                  <a:outerShdw blurRad="38100" dist="38100" dir="2700000" algn="tl">
                    <a:srgbClr val="000000"/>
                  </a:outerShdw>
                </a:effectLst>
                <a:latin typeface="Arial" panose="020B0604020202020204" pitchFamily="34" charset="0"/>
              </a:endParaRPr>
            </a:p>
          </p:txBody>
        </p:sp>
        <p:sp>
          <p:nvSpPr>
            <p:cNvPr id="18439" name="Rectangle 7">
              <a:extLst>
                <a:ext uri="{FF2B5EF4-FFF2-40B4-BE49-F238E27FC236}">
                  <a16:creationId xmlns:a16="http://schemas.microsoft.com/office/drawing/2014/main" id="{A83A0E4D-F1B7-45CA-9E7A-9A86AC920A09}"/>
                </a:ext>
              </a:extLst>
            </p:cNvPr>
            <p:cNvSpPr>
              <a:spLocks noChangeArrowheads="1"/>
            </p:cNvSpPr>
            <p:nvPr/>
          </p:nvSpPr>
          <p:spPr bwMode="auto">
            <a:xfrm>
              <a:off x="1920" y="1152"/>
              <a:ext cx="3600" cy="26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Promedio de valores en una expresión numérica</a:t>
              </a:r>
              <a:endParaRPr lang="en-US" altLang="en-US" sz="1600">
                <a:latin typeface="Arial" panose="020B0604020202020204" pitchFamily="34" charset="0"/>
              </a:endParaRPr>
            </a:p>
          </p:txBody>
        </p:sp>
        <p:sp>
          <p:nvSpPr>
            <p:cNvPr id="18441" name="Rectangle 9">
              <a:extLst>
                <a:ext uri="{FF2B5EF4-FFF2-40B4-BE49-F238E27FC236}">
                  <a16:creationId xmlns:a16="http://schemas.microsoft.com/office/drawing/2014/main" id="{517A71F2-E1D9-4758-85A1-58DBD00D544A}"/>
                </a:ext>
              </a:extLst>
            </p:cNvPr>
            <p:cNvSpPr>
              <a:spLocks noChangeArrowheads="1"/>
            </p:cNvSpPr>
            <p:nvPr/>
          </p:nvSpPr>
          <p:spPr bwMode="auto">
            <a:xfrm>
              <a:off x="1920" y="1420"/>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Número de valores en una expresión</a:t>
              </a:r>
              <a:endParaRPr lang="en-US" altLang="en-US" sz="1500">
                <a:latin typeface="Arial" panose="020B0604020202020204" pitchFamily="34" charset="0"/>
              </a:endParaRPr>
            </a:p>
          </p:txBody>
        </p:sp>
        <p:sp>
          <p:nvSpPr>
            <p:cNvPr id="18443" name="Rectangle 11">
              <a:extLst>
                <a:ext uri="{FF2B5EF4-FFF2-40B4-BE49-F238E27FC236}">
                  <a16:creationId xmlns:a16="http://schemas.microsoft.com/office/drawing/2014/main" id="{B035F5FA-4A23-4227-B897-0B7BE8CE71D8}"/>
                </a:ext>
              </a:extLst>
            </p:cNvPr>
            <p:cNvSpPr>
              <a:spLocks noChangeArrowheads="1"/>
            </p:cNvSpPr>
            <p:nvPr/>
          </p:nvSpPr>
          <p:spPr bwMode="auto">
            <a:xfrm>
              <a:off x="1920" y="1708"/>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Número de filas seleccionadas</a:t>
              </a:r>
              <a:endParaRPr lang="en-US" altLang="en-US" sz="1500">
                <a:latin typeface="Arial" panose="020B0604020202020204" pitchFamily="34" charset="0"/>
              </a:endParaRPr>
            </a:p>
          </p:txBody>
        </p:sp>
        <p:sp>
          <p:nvSpPr>
            <p:cNvPr id="18445" name="Rectangle 13">
              <a:extLst>
                <a:ext uri="{FF2B5EF4-FFF2-40B4-BE49-F238E27FC236}">
                  <a16:creationId xmlns:a16="http://schemas.microsoft.com/office/drawing/2014/main" id="{8406272E-D9B5-48D8-A50E-A73774DFCDDC}"/>
                </a:ext>
              </a:extLst>
            </p:cNvPr>
            <p:cNvSpPr>
              <a:spLocks noChangeArrowheads="1"/>
            </p:cNvSpPr>
            <p:nvPr/>
          </p:nvSpPr>
          <p:spPr bwMode="auto">
            <a:xfrm>
              <a:off x="1920" y="1996"/>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 más alto en la expresión</a:t>
              </a:r>
              <a:endParaRPr lang="en-US" altLang="en-US" sz="1500">
                <a:latin typeface="Arial" panose="020B0604020202020204" pitchFamily="34" charset="0"/>
              </a:endParaRPr>
            </a:p>
          </p:txBody>
        </p:sp>
        <p:sp>
          <p:nvSpPr>
            <p:cNvPr id="18447" name="Rectangle 15">
              <a:extLst>
                <a:ext uri="{FF2B5EF4-FFF2-40B4-BE49-F238E27FC236}">
                  <a16:creationId xmlns:a16="http://schemas.microsoft.com/office/drawing/2014/main" id="{CFF2D7C3-A3BE-4E46-9984-C7E6FEDBC78B}"/>
                </a:ext>
              </a:extLst>
            </p:cNvPr>
            <p:cNvSpPr>
              <a:spLocks noChangeArrowheads="1"/>
            </p:cNvSpPr>
            <p:nvPr/>
          </p:nvSpPr>
          <p:spPr bwMode="auto">
            <a:xfrm>
              <a:off x="1920" y="2284"/>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 más bajo en la expresión</a:t>
              </a:r>
              <a:endParaRPr lang="en-US" altLang="en-US" sz="1500" b="1">
                <a:latin typeface="Arial" panose="020B0604020202020204" pitchFamily="34" charset="0"/>
              </a:endParaRPr>
            </a:p>
          </p:txBody>
        </p:sp>
        <p:sp>
          <p:nvSpPr>
            <p:cNvPr id="18449" name="Rectangle 17">
              <a:extLst>
                <a:ext uri="{FF2B5EF4-FFF2-40B4-BE49-F238E27FC236}">
                  <a16:creationId xmlns:a16="http://schemas.microsoft.com/office/drawing/2014/main" id="{AF7A81FE-26CD-4A5B-A74C-A26A10963A3C}"/>
                </a:ext>
              </a:extLst>
            </p:cNvPr>
            <p:cNvSpPr>
              <a:spLocks noChangeArrowheads="1"/>
            </p:cNvSpPr>
            <p:nvPr/>
          </p:nvSpPr>
          <p:spPr bwMode="auto">
            <a:xfrm>
              <a:off x="1920" y="2572"/>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Valores totales en una expresión numérica</a:t>
              </a:r>
              <a:endParaRPr lang="en-US" altLang="en-US" sz="1500">
                <a:latin typeface="Arial" panose="020B0604020202020204" pitchFamily="34" charset="0"/>
              </a:endParaRPr>
            </a:p>
          </p:txBody>
        </p:sp>
        <p:sp>
          <p:nvSpPr>
            <p:cNvPr id="18451" name="Rectangle 19">
              <a:extLst>
                <a:ext uri="{FF2B5EF4-FFF2-40B4-BE49-F238E27FC236}">
                  <a16:creationId xmlns:a16="http://schemas.microsoft.com/office/drawing/2014/main" id="{474106B0-5348-4333-8C58-58BC27AE834C}"/>
                </a:ext>
              </a:extLst>
            </p:cNvPr>
            <p:cNvSpPr>
              <a:spLocks noChangeArrowheads="1"/>
            </p:cNvSpPr>
            <p:nvPr/>
          </p:nvSpPr>
          <p:spPr bwMode="auto">
            <a:xfrm>
              <a:off x="1920" y="2860"/>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Desviación estadística de todos los valores</a:t>
              </a:r>
              <a:endParaRPr lang="en-US" altLang="en-US" sz="1500">
                <a:latin typeface="Arial" panose="020B0604020202020204" pitchFamily="34" charset="0"/>
              </a:endParaRPr>
            </a:p>
          </p:txBody>
        </p:sp>
        <p:sp>
          <p:nvSpPr>
            <p:cNvPr id="18453" name="Rectangle 21">
              <a:extLst>
                <a:ext uri="{FF2B5EF4-FFF2-40B4-BE49-F238E27FC236}">
                  <a16:creationId xmlns:a16="http://schemas.microsoft.com/office/drawing/2014/main" id="{477133AE-1CD5-42EC-A14B-112CB4E0EDB9}"/>
                </a:ext>
              </a:extLst>
            </p:cNvPr>
            <p:cNvSpPr>
              <a:spLocks noChangeArrowheads="1"/>
            </p:cNvSpPr>
            <p:nvPr/>
          </p:nvSpPr>
          <p:spPr bwMode="auto">
            <a:xfrm>
              <a:off x="1920" y="3148"/>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Desviación estadística para la población</a:t>
              </a:r>
              <a:endParaRPr lang="en-US" altLang="en-US" sz="1500">
                <a:latin typeface="Arial" panose="020B0604020202020204" pitchFamily="34" charset="0"/>
              </a:endParaRPr>
            </a:p>
          </p:txBody>
        </p:sp>
        <p:sp>
          <p:nvSpPr>
            <p:cNvPr id="18455" name="Rectangle 23">
              <a:extLst>
                <a:ext uri="{FF2B5EF4-FFF2-40B4-BE49-F238E27FC236}">
                  <a16:creationId xmlns:a16="http://schemas.microsoft.com/office/drawing/2014/main" id="{5195B927-C2F2-4B7B-8E6F-F4EBD208F167}"/>
                </a:ext>
              </a:extLst>
            </p:cNvPr>
            <p:cNvSpPr>
              <a:spLocks noChangeArrowheads="1"/>
            </p:cNvSpPr>
            <p:nvPr/>
          </p:nvSpPr>
          <p:spPr bwMode="auto">
            <a:xfrm>
              <a:off x="1920" y="3436"/>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Varianza estadística de todos los valores</a:t>
              </a:r>
              <a:endParaRPr lang="en-US" altLang="en-US" sz="1500">
                <a:latin typeface="Arial" panose="020B0604020202020204" pitchFamily="34" charset="0"/>
              </a:endParaRPr>
            </a:p>
          </p:txBody>
        </p:sp>
        <p:sp>
          <p:nvSpPr>
            <p:cNvPr id="18457" name="Rectangle 25">
              <a:extLst>
                <a:ext uri="{FF2B5EF4-FFF2-40B4-BE49-F238E27FC236}">
                  <a16:creationId xmlns:a16="http://schemas.microsoft.com/office/drawing/2014/main" id="{114C6002-A76F-4758-B9C0-F98E5027C9A9}"/>
                </a:ext>
              </a:extLst>
            </p:cNvPr>
            <p:cNvSpPr>
              <a:spLocks noChangeArrowheads="1"/>
            </p:cNvSpPr>
            <p:nvPr/>
          </p:nvSpPr>
          <p:spPr bwMode="auto">
            <a:xfrm>
              <a:off x="1920" y="3724"/>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Varianza estadística de todos los valores para la población</a:t>
              </a:r>
              <a:endParaRPr lang="en-US" altLang="en-US" sz="1500">
                <a:latin typeface="Arial" panose="020B0604020202020204" pitchFamily="34" charset="0"/>
              </a:endParaRPr>
            </a:p>
          </p:txBody>
        </p:sp>
      </p:grpSp>
      <p:pic>
        <p:nvPicPr>
          <p:cNvPr id="2" name="Imagen 1">
            <a:extLst>
              <a:ext uri="{FF2B5EF4-FFF2-40B4-BE49-F238E27FC236}">
                <a16:creationId xmlns:a16="http://schemas.microsoft.com/office/drawing/2014/main" id="{EF6F3422-F9C0-451A-96A8-06049D944F09}"/>
              </a:ext>
            </a:extLst>
          </p:cNvPr>
          <p:cNvPicPr>
            <a:picLocks noChangeAspect="1"/>
          </p:cNvPicPr>
          <p:nvPr/>
        </p:nvPicPr>
        <p:blipFill>
          <a:blip r:embed="rId4"/>
          <a:stretch>
            <a:fillRect/>
          </a:stretch>
        </p:blipFill>
        <p:spPr>
          <a:xfrm>
            <a:off x="396581" y="1022348"/>
            <a:ext cx="8540704" cy="53467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440"/>
                                        </p:tgtEl>
                                        <p:attrNameLst>
                                          <p:attrName>style.visibility</p:attrName>
                                        </p:attrNameLst>
                                      </p:cBhvr>
                                      <p:to>
                                        <p:strVal val="visible"/>
                                      </p:to>
                                    </p:set>
                                    <p:anim calcmode="lin" valueType="num">
                                      <p:cBhvr additive="base">
                                        <p:cTn id="17" dur="500" fill="hold"/>
                                        <p:tgtEl>
                                          <p:spTgt spid="18440"/>
                                        </p:tgtEl>
                                        <p:attrNameLst>
                                          <p:attrName>ppt_x</p:attrName>
                                        </p:attrNameLst>
                                      </p:cBhvr>
                                      <p:tavLst>
                                        <p:tav tm="0">
                                          <p:val>
                                            <p:strVal val="#ppt_x"/>
                                          </p:val>
                                        </p:tav>
                                        <p:tav tm="100000">
                                          <p:val>
                                            <p:strVal val="#ppt_x"/>
                                          </p:val>
                                        </p:tav>
                                      </p:tavLst>
                                    </p:anim>
                                    <p:anim calcmode="lin" valueType="num">
                                      <p:cBhvr additive="base">
                                        <p:cTn id="18" dur="500" fill="hold"/>
                                        <p:tgtEl>
                                          <p:spTgt spid="184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anim calcmode="lin" valueType="num">
                                      <p:cBhvr additive="base">
                                        <p:cTn id="21" dur="500" fill="hold"/>
                                        <p:tgtEl>
                                          <p:spTgt spid="18442"/>
                                        </p:tgtEl>
                                        <p:attrNameLst>
                                          <p:attrName>ppt_x</p:attrName>
                                        </p:attrNameLst>
                                      </p:cBhvr>
                                      <p:tavLst>
                                        <p:tav tm="0">
                                          <p:val>
                                            <p:strVal val="#ppt_x"/>
                                          </p:val>
                                        </p:tav>
                                        <p:tav tm="100000">
                                          <p:val>
                                            <p:strVal val="#ppt_x"/>
                                          </p:val>
                                        </p:tav>
                                      </p:tavLst>
                                    </p:anim>
                                    <p:anim calcmode="lin" valueType="num">
                                      <p:cBhvr additive="base">
                                        <p:cTn id="22" dur="500" fill="hold"/>
                                        <p:tgtEl>
                                          <p:spTgt spid="184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444"/>
                                        </p:tgtEl>
                                        <p:attrNameLst>
                                          <p:attrName>style.visibility</p:attrName>
                                        </p:attrNameLst>
                                      </p:cBhvr>
                                      <p:to>
                                        <p:strVal val="visible"/>
                                      </p:to>
                                    </p:set>
                                    <p:anim calcmode="lin" valueType="num">
                                      <p:cBhvr additive="base">
                                        <p:cTn id="25" dur="500" fill="hold"/>
                                        <p:tgtEl>
                                          <p:spTgt spid="18444"/>
                                        </p:tgtEl>
                                        <p:attrNameLst>
                                          <p:attrName>ppt_x</p:attrName>
                                        </p:attrNameLst>
                                      </p:cBhvr>
                                      <p:tavLst>
                                        <p:tav tm="0">
                                          <p:val>
                                            <p:strVal val="#ppt_x"/>
                                          </p:val>
                                        </p:tav>
                                        <p:tav tm="100000">
                                          <p:val>
                                            <p:strVal val="#ppt_x"/>
                                          </p:val>
                                        </p:tav>
                                      </p:tavLst>
                                    </p:anim>
                                    <p:anim calcmode="lin" valueType="num">
                                      <p:cBhvr additive="base">
                                        <p:cTn id="26" dur="500" fill="hold"/>
                                        <p:tgtEl>
                                          <p:spTgt spid="1844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446"/>
                                        </p:tgtEl>
                                        <p:attrNameLst>
                                          <p:attrName>style.visibility</p:attrName>
                                        </p:attrNameLst>
                                      </p:cBhvr>
                                      <p:to>
                                        <p:strVal val="visible"/>
                                      </p:to>
                                    </p:set>
                                    <p:anim calcmode="lin" valueType="num">
                                      <p:cBhvr additive="base">
                                        <p:cTn id="29" dur="500" fill="hold"/>
                                        <p:tgtEl>
                                          <p:spTgt spid="18446"/>
                                        </p:tgtEl>
                                        <p:attrNameLst>
                                          <p:attrName>ppt_x</p:attrName>
                                        </p:attrNameLst>
                                      </p:cBhvr>
                                      <p:tavLst>
                                        <p:tav tm="0">
                                          <p:val>
                                            <p:strVal val="#ppt_x"/>
                                          </p:val>
                                        </p:tav>
                                        <p:tav tm="100000">
                                          <p:val>
                                            <p:strVal val="#ppt_x"/>
                                          </p:val>
                                        </p:tav>
                                      </p:tavLst>
                                    </p:anim>
                                    <p:anim calcmode="lin" valueType="num">
                                      <p:cBhvr additive="base">
                                        <p:cTn id="30" dur="500" fill="hold"/>
                                        <p:tgtEl>
                                          <p:spTgt spid="1844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448"/>
                                        </p:tgtEl>
                                        <p:attrNameLst>
                                          <p:attrName>style.visibility</p:attrName>
                                        </p:attrNameLst>
                                      </p:cBhvr>
                                      <p:to>
                                        <p:strVal val="visible"/>
                                      </p:to>
                                    </p:set>
                                    <p:anim calcmode="lin" valueType="num">
                                      <p:cBhvr additive="base">
                                        <p:cTn id="33" dur="500" fill="hold"/>
                                        <p:tgtEl>
                                          <p:spTgt spid="18448"/>
                                        </p:tgtEl>
                                        <p:attrNameLst>
                                          <p:attrName>ppt_x</p:attrName>
                                        </p:attrNameLst>
                                      </p:cBhvr>
                                      <p:tavLst>
                                        <p:tav tm="0">
                                          <p:val>
                                            <p:strVal val="#ppt_x"/>
                                          </p:val>
                                        </p:tav>
                                        <p:tav tm="100000">
                                          <p:val>
                                            <p:strVal val="#ppt_x"/>
                                          </p:val>
                                        </p:tav>
                                      </p:tavLst>
                                    </p:anim>
                                    <p:anim calcmode="lin" valueType="num">
                                      <p:cBhvr additive="base">
                                        <p:cTn id="34" dur="500" fill="hold"/>
                                        <p:tgtEl>
                                          <p:spTgt spid="1844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anim calcmode="lin" valueType="num">
                                      <p:cBhvr additive="base">
                                        <p:cTn id="37" dur="500" fill="hold"/>
                                        <p:tgtEl>
                                          <p:spTgt spid="18450"/>
                                        </p:tgtEl>
                                        <p:attrNameLst>
                                          <p:attrName>ppt_x</p:attrName>
                                        </p:attrNameLst>
                                      </p:cBhvr>
                                      <p:tavLst>
                                        <p:tav tm="0">
                                          <p:val>
                                            <p:strVal val="#ppt_x"/>
                                          </p:val>
                                        </p:tav>
                                        <p:tav tm="100000">
                                          <p:val>
                                            <p:strVal val="#ppt_x"/>
                                          </p:val>
                                        </p:tav>
                                      </p:tavLst>
                                    </p:anim>
                                    <p:anim calcmode="lin" valueType="num">
                                      <p:cBhvr additive="base">
                                        <p:cTn id="38" dur="500" fill="hold"/>
                                        <p:tgtEl>
                                          <p:spTgt spid="184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452"/>
                                        </p:tgtEl>
                                        <p:attrNameLst>
                                          <p:attrName>style.visibility</p:attrName>
                                        </p:attrNameLst>
                                      </p:cBhvr>
                                      <p:to>
                                        <p:strVal val="visible"/>
                                      </p:to>
                                    </p:set>
                                    <p:anim calcmode="lin" valueType="num">
                                      <p:cBhvr additive="base">
                                        <p:cTn id="41" dur="500" fill="hold"/>
                                        <p:tgtEl>
                                          <p:spTgt spid="18452"/>
                                        </p:tgtEl>
                                        <p:attrNameLst>
                                          <p:attrName>ppt_x</p:attrName>
                                        </p:attrNameLst>
                                      </p:cBhvr>
                                      <p:tavLst>
                                        <p:tav tm="0">
                                          <p:val>
                                            <p:strVal val="#ppt_x"/>
                                          </p:val>
                                        </p:tav>
                                        <p:tav tm="100000">
                                          <p:val>
                                            <p:strVal val="#ppt_x"/>
                                          </p:val>
                                        </p:tav>
                                      </p:tavLst>
                                    </p:anim>
                                    <p:anim calcmode="lin" valueType="num">
                                      <p:cBhvr additive="base">
                                        <p:cTn id="42" dur="500" fill="hold"/>
                                        <p:tgtEl>
                                          <p:spTgt spid="1845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454"/>
                                        </p:tgtEl>
                                        <p:attrNameLst>
                                          <p:attrName>style.visibility</p:attrName>
                                        </p:attrNameLst>
                                      </p:cBhvr>
                                      <p:to>
                                        <p:strVal val="visible"/>
                                      </p:to>
                                    </p:set>
                                    <p:anim calcmode="lin" valueType="num">
                                      <p:cBhvr additive="base">
                                        <p:cTn id="45" dur="500" fill="hold"/>
                                        <p:tgtEl>
                                          <p:spTgt spid="18454"/>
                                        </p:tgtEl>
                                        <p:attrNameLst>
                                          <p:attrName>ppt_x</p:attrName>
                                        </p:attrNameLst>
                                      </p:cBhvr>
                                      <p:tavLst>
                                        <p:tav tm="0">
                                          <p:val>
                                            <p:strVal val="#ppt_x"/>
                                          </p:val>
                                        </p:tav>
                                        <p:tav tm="100000">
                                          <p:val>
                                            <p:strVal val="#ppt_x"/>
                                          </p:val>
                                        </p:tav>
                                      </p:tavLst>
                                    </p:anim>
                                    <p:anim calcmode="lin" valueType="num">
                                      <p:cBhvr additive="base">
                                        <p:cTn id="46" dur="500" fill="hold"/>
                                        <p:tgtEl>
                                          <p:spTgt spid="184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anim calcmode="lin" valueType="num">
                                      <p:cBhvr additive="base">
                                        <p:cTn id="49" dur="500" fill="hold"/>
                                        <p:tgtEl>
                                          <p:spTgt spid="18456"/>
                                        </p:tgtEl>
                                        <p:attrNameLst>
                                          <p:attrName>ppt_x</p:attrName>
                                        </p:attrNameLst>
                                      </p:cBhvr>
                                      <p:tavLst>
                                        <p:tav tm="0">
                                          <p:val>
                                            <p:strVal val="#ppt_x"/>
                                          </p:val>
                                        </p:tav>
                                        <p:tav tm="100000">
                                          <p:val>
                                            <p:strVal val="#ppt_x"/>
                                          </p:val>
                                        </p:tav>
                                      </p:tavLst>
                                    </p:anim>
                                    <p:anim calcmode="lin" valueType="num">
                                      <p:cBhvr additive="base">
                                        <p:cTn id="50" dur="500" fill="hold"/>
                                        <p:tgtEl>
                                          <p:spTgt spid="184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503"/>
                                        </p:tgtEl>
                                        <p:attrNameLst>
                                          <p:attrName>style.visibility</p:attrName>
                                        </p:attrNameLst>
                                      </p:cBhvr>
                                      <p:to>
                                        <p:strVal val="visible"/>
                                      </p:to>
                                    </p:set>
                                    <p:anim calcmode="lin" valueType="num">
                                      <p:cBhvr additive="base">
                                        <p:cTn id="55" dur="500" fill="hold"/>
                                        <p:tgtEl>
                                          <p:spTgt spid="18503"/>
                                        </p:tgtEl>
                                        <p:attrNameLst>
                                          <p:attrName>ppt_x</p:attrName>
                                        </p:attrNameLst>
                                      </p:cBhvr>
                                      <p:tavLst>
                                        <p:tav tm="0">
                                          <p:val>
                                            <p:strVal val="#ppt_x"/>
                                          </p:val>
                                        </p:tav>
                                        <p:tav tm="100000">
                                          <p:val>
                                            <p:strVal val="#ppt_x"/>
                                          </p:val>
                                        </p:tav>
                                      </p:tavLst>
                                    </p:anim>
                                    <p:anim calcmode="lin" valueType="num">
                                      <p:cBhvr additive="base">
                                        <p:cTn id="56" dur="500" fill="hold"/>
                                        <p:tgtEl>
                                          <p:spTgt spid="1850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8" grpId="0" animBg="1"/>
      <p:bldP spid="18440" grpId="0" animBg="1"/>
      <p:bldP spid="18442" grpId="0" animBg="1"/>
      <p:bldP spid="18444" grpId="0" animBg="1"/>
      <p:bldP spid="18446" grpId="0" animBg="1"/>
      <p:bldP spid="18448" grpId="0" animBg="1"/>
      <p:bldP spid="18450" grpId="0" animBg="1"/>
      <p:bldP spid="18452" grpId="0" animBg="1"/>
      <p:bldP spid="18454" grpId="0" animBg="1"/>
      <p:bldP spid="184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3" name="Rectangle 47">
            <a:extLst>
              <a:ext uri="{FF2B5EF4-FFF2-40B4-BE49-F238E27FC236}">
                <a16:creationId xmlns:a16="http://schemas.microsoft.com/office/drawing/2014/main" id="{F1BEBF9C-97C2-4A9B-BC92-B892A41BB47C}"/>
              </a:ext>
            </a:extLst>
          </p:cNvPr>
          <p:cNvSpPr>
            <a:spLocks noChangeArrowheads="1"/>
          </p:cNvSpPr>
          <p:nvPr/>
        </p:nvSpPr>
        <p:spPr bwMode="auto">
          <a:xfrm>
            <a:off x="3581400" y="44196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9464" name="Rectangle 8">
            <a:extLst>
              <a:ext uri="{FF2B5EF4-FFF2-40B4-BE49-F238E27FC236}">
                <a16:creationId xmlns:a16="http://schemas.microsoft.com/office/drawing/2014/main" id="{4C13FB91-0963-4C3E-95D6-FE392FD85E4C}"/>
              </a:ext>
            </a:extLst>
          </p:cNvPr>
          <p:cNvSpPr>
            <a:spLocks noChangeArrowheads="1"/>
          </p:cNvSpPr>
          <p:nvPr/>
        </p:nvSpPr>
        <p:spPr bwMode="auto">
          <a:xfrm>
            <a:off x="3597275" y="2819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9458" name="Rectangle 2">
            <a:extLst>
              <a:ext uri="{FF2B5EF4-FFF2-40B4-BE49-F238E27FC236}">
                <a16:creationId xmlns:a16="http://schemas.microsoft.com/office/drawing/2014/main" id="{457C8152-7B8C-4601-B0EC-2BA6D9CACD32}"/>
              </a:ext>
            </a:extLst>
          </p:cNvPr>
          <p:cNvSpPr>
            <a:spLocks noGrp="1" noChangeArrowheads="1"/>
          </p:cNvSpPr>
          <p:nvPr>
            <p:ph type="title"/>
          </p:nvPr>
        </p:nvSpPr>
        <p:spPr/>
        <p:txBody>
          <a:bodyPr>
            <a:normAutofit fontScale="90000"/>
          </a:bodyPr>
          <a:lstStyle/>
          <a:p>
            <a:r>
              <a:rPr lang="en-US" altLang="es-NI">
                <a:solidFill>
                  <a:srgbClr val="000000"/>
                </a:solidFill>
              </a:rPr>
              <a:t>Uso de funciones de agregado con valores nulos</a:t>
            </a:r>
            <a:endParaRPr lang="en-US" altLang="en-US"/>
          </a:p>
        </p:txBody>
      </p:sp>
      <p:sp>
        <p:nvSpPr>
          <p:cNvPr id="19459" name="Rectangle 3">
            <a:extLst>
              <a:ext uri="{FF2B5EF4-FFF2-40B4-BE49-F238E27FC236}">
                <a16:creationId xmlns:a16="http://schemas.microsoft.com/office/drawing/2014/main" id="{08DA6C6D-00BD-4FB8-BBC3-D1012725FBE9}"/>
              </a:ext>
            </a:extLst>
          </p:cNvPr>
          <p:cNvSpPr>
            <a:spLocks noGrp="1" noChangeArrowheads="1"/>
          </p:cNvSpPr>
          <p:nvPr>
            <p:ph type="body" idx="1"/>
          </p:nvPr>
        </p:nvSpPr>
        <p:spPr>
          <a:xfrm>
            <a:off x="1050925" y="1371600"/>
            <a:ext cx="7194550" cy="4287838"/>
          </a:xfrm>
        </p:spPr>
        <p:txBody>
          <a:bodyPr/>
          <a:lstStyle/>
          <a:p>
            <a:r>
              <a:rPr lang="en-US" altLang="es-NI" dirty="0">
                <a:solidFill>
                  <a:srgbClr val="000000"/>
                </a:solidFill>
              </a:rPr>
              <a:t>La </a:t>
            </a:r>
            <a:r>
              <a:rPr lang="en-US" altLang="es-NI" dirty="0" err="1">
                <a:solidFill>
                  <a:srgbClr val="000000"/>
                </a:solidFill>
              </a:rPr>
              <a:t>mayoría</a:t>
            </a:r>
            <a:r>
              <a:rPr lang="en-US" altLang="es-NI" dirty="0">
                <a:solidFill>
                  <a:srgbClr val="000000"/>
                </a:solidFill>
              </a:rPr>
              <a:t> de las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a:t>
            </a:r>
            <a:r>
              <a:rPr lang="en-US" altLang="es-NI" dirty="0" err="1">
                <a:solidFill>
                  <a:srgbClr val="000000"/>
                </a:solidFill>
              </a:rPr>
              <a:t>pasan</a:t>
            </a:r>
            <a:r>
              <a:rPr lang="en-US" altLang="es-NI" dirty="0">
                <a:solidFill>
                  <a:srgbClr val="000000"/>
                </a:solidFill>
              </a:rPr>
              <a:t> por alto los </a:t>
            </a:r>
            <a:r>
              <a:rPr lang="en-US" altLang="es-NI" dirty="0" err="1">
                <a:solidFill>
                  <a:srgbClr val="000000"/>
                </a:solidFill>
              </a:rPr>
              <a:t>valores</a:t>
            </a:r>
            <a:r>
              <a:rPr lang="en-US" altLang="es-NI" dirty="0">
                <a:solidFill>
                  <a:srgbClr val="000000"/>
                </a:solidFill>
              </a:rPr>
              <a:t> </a:t>
            </a:r>
            <a:r>
              <a:rPr lang="en-US" altLang="es-NI" dirty="0" err="1">
                <a:solidFill>
                  <a:srgbClr val="000000"/>
                </a:solidFill>
              </a:rPr>
              <a:t>nulos</a:t>
            </a:r>
            <a:endParaRPr lang="en-US" altLang="en-US" dirty="0"/>
          </a:p>
          <a:p>
            <a:r>
              <a:rPr lang="en-US" altLang="es-NI" dirty="0">
                <a:solidFill>
                  <a:srgbClr val="000000"/>
                </a:solidFill>
              </a:rPr>
              <a:t>La </a:t>
            </a:r>
            <a:r>
              <a:rPr lang="en-US" altLang="es-NI" dirty="0" err="1">
                <a:solidFill>
                  <a:srgbClr val="000000"/>
                </a:solidFill>
              </a:rPr>
              <a:t>función</a:t>
            </a:r>
            <a:r>
              <a:rPr lang="en-US" altLang="es-NI" dirty="0">
                <a:solidFill>
                  <a:srgbClr val="000000"/>
                </a:solidFill>
              </a:rPr>
              <a:t> COUNT(*) </a:t>
            </a:r>
            <a:r>
              <a:rPr lang="en-US" altLang="es-NI" dirty="0" err="1">
                <a:solidFill>
                  <a:srgbClr val="000000"/>
                </a:solidFill>
              </a:rPr>
              <a:t>cuentas</a:t>
            </a:r>
            <a:r>
              <a:rPr lang="en-US" altLang="es-NI" dirty="0">
                <a:solidFill>
                  <a:srgbClr val="000000"/>
                </a:solidFill>
              </a:rPr>
              <a:t> las </a:t>
            </a:r>
            <a:r>
              <a:rPr lang="en-US" altLang="es-NI" dirty="0" err="1">
                <a:solidFill>
                  <a:srgbClr val="000000"/>
                </a:solidFill>
              </a:rPr>
              <a:t>filas</a:t>
            </a:r>
            <a:r>
              <a:rPr lang="en-US" altLang="es-NI" dirty="0">
                <a:solidFill>
                  <a:srgbClr val="000000"/>
                </a:solidFill>
              </a:rPr>
              <a:t> con </a:t>
            </a:r>
            <a:r>
              <a:rPr lang="en-US" altLang="es-NI" dirty="0" err="1">
                <a:solidFill>
                  <a:srgbClr val="000000"/>
                </a:solidFill>
              </a:rPr>
              <a:t>valores</a:t>
            </a:r>
            <a:r>
              <a:rPr lang="en-US" altLang="es-NI" dirty="0">
                <a:solidFill>
                  <a:srgbClr val="000000"/>
                </a:solidFill>
              </a:rPr>
              <a:t> </a:t>
            </a:r>
            <a:r>
              <a:rPr lang="en-US" altLang="es-NI" dirty="0" err="1">
                <a:solidFill>
                  <a:srgbClr val="000000"/>
                </a:solidFill>
              </a:rPr>
              <a:t>nulos</a:t>
            </a:r>
            <a:endParaRPr lang="en-US" altLang="en-US" dirty="0">
              <a:solidFill>
                <a:srgbClr val="000000"/>
              </a:solidFill>
            </a:endParaRPr>
          </a:p>
        </p:txBody>
      </p:sp>
      <p:sp>
        <p:nvSpPr>
          <p:cNvPr id="19461" name="Rectangle 5">
            <a:extLst>
              <a:ext uri="{FF2B5EF4-FFF2-40B4-BE49-F238E27FC236}">
                <a16:creationId xmlns:a16="http://schemas.microsoft.com/office/drawing/2014/main" id="{2D8BDD18-CDEC-4EA3-AEAF-AE2FBB649D14}"/>
              </a:ext>
            </a:extLst>
          </p:cNvPr>
          <p:cNvSpPr>
            <a:spLocks noChangeArrowheads="1"/>
          </p:cNvSpPr>
          <p:nvPr/>
        </p:nvSpPr>
        <p:spPr bwMode="auto">
          <a:xfrm>
            <a:off x="609600" y="3175000"/>
            <a:ext cx="7924800" cy="1320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anchor="ctr">
            <a:spAutoFit/>
          </a:bodyPr>
          <a:lstStyle/>
          <a:p>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dirty="0">
              <a:latin typeface="Lucida Sans Typewriter" panose="020B0509030504030204" pitchFamily="49" charset="0"/>
            </a:endParaRPr>
          </a:p>
          <a:p>
            <a:r>
              <a:rPr lang="en-US" altLang="es-NI" sz="2000" dirty="0">
                <a:solidFill>
                  <a:srgbClr val="000000"/>
                </a:solidFill>
                <a:latin typeface="Lucida Sans Typewriter" panose="020B0509030504030204" pitchFamily="49" charset="0"/>
              </a:rPr>
              <a:t>SELECT COUNT (*)</a:t>
            </a:r>
            <a:endParaRPr lang="en-US" altLang="en-US" sz="2000" dirty="0">
              <a:latin typeface="Lucida Sans Typewriter" panose="020B0509030504030204" pitchFamily="49" charset="0"/>
            </a:endParaRPr>
          </a:p>
          <a:p>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FROM employees</a:t>
            </a:r>
            <a:br>
              <a:rPr lang="en-US" altLang="es-NI" sz="2000" dirty="0">
                <a:solidFill>
                  <a:srgbClr val="000000"/>
                </a:solidFill>
                <a:latin typeface="Lucida Sans Typewriter" panose="020B0509030504030204" pitchFamily="49" charset="0"/>
              </a:rPr>
            </a:br>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19498" name="Rectangle 42">
            <a:extLst>
              <a:ext uri="{FF2B5EF4-FFF2-40B4-BE49-F238E27FC236}">
                <a16:creationId xmlns:a16="http://schemas.microsoft.com/office/drawing/2014/main" id="{8831E2FB-BE09-4749-8BFC-A11E4CDBF983}"/>
              </a:ext>
            </a:extLst>
          </p:cNvPr>
          <p:cNvSpPr>
            <a:spLocks noChangeArrowheads="1"/>
          </p:cNvSpPr>
          <p:nvPr/>
        </p:nvSpPr>
        <p:spPr bwMode="auto">
          <a:xfrm>
            <a:off x="609600" y="4851400"/>
            <a:ext cx="7924800" cy="1320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anchor="ctr">
            <a:spAutoFit/>
          </a:bodyPr>
          <a:lstStyle/>
          <a:p>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dirty="0">
              <a:latin typeface="Lucida Sans Typewriter" panose="020B0509030504030204" pitchFamily="49" charset="0"/>
              <a:cs typeface="Times New Roman" panose="02020603050405020304" pitchFamily="18" charset="0"/>
            </a:endParaRPr>
          </a:p>
          <a:p>
            <a:r>
              <a:rPr lang="en-US" altLang="es-NI" sz="2000" dirty="0">
                <a:solidFill>
                  <a:srgbClr val="000000"/>
                </a:solidFill>
                <a:latin typeface="Lucida Sans Typewriter" panose="020B0509030504030204" pitchFamily="49" charset="0"/>
              </a:rPr>
              <a:t>SELECT COUNT(</a:t>
            </a:r>
            <a:r>
              <a:rPr lang="en-US" altLang="es-NI" sz="2000" dirty="0" err="1">
                <a:solidFill>
                  <a:srgbClr val="000000"/>
                </a:solidFill>
                <a:latin typeface="Lucida Sans Typewriter" panose="020B0509030504030204" pitchFamily="49" charset="0"/>
              </a:rPr>
              <a:t>reportsto</a:t>
            </a:r>
            <a:r>
              <a:rPr lang="en-US" altLang="es-NI" sz="2000" dirty="0">
                <a:solidFill>
                  <a:srgbClr val="000000"/>
                </a:solidFill>
                <a:latin typeface="Lucida Sans Typewriter" panose="020B0509030504030204" pitchFamily="49" charset="0"/>
              </a:rPr>
              <a:t>)</a:t>
            </a:r>
            <a:endParaRPr lang="en-US" altLang="en-US" sz="2000" dirty="0">
              <a:latin typeface="Lucida Sans Typewriter" panose="020B0509030504030204" pitchFamily="49" charset="0"/>
              <a:cs typeface="Times New Roman" panose="02020603050405020304" pitchFamily="18" charset="0"/>
            </a:endParaRPr>
          </a:p>
          <a:p>
            <a:r>
              <a:rPr lang="en-US" altLang="en-US" sz="2000" dirty="0">
                <a:latin typeface="Lucida Sans Typewriter" panose="020B0509030504030204" pitchFamily="49" charset="0"/>
                <a:cs typeface="Times New Roman" panose="02020603050405020304" pitchFamily="18" charset="0"/>
              </a:rPr>
              <a:t> </a:t>
            </a:r>
            <a:r>
              <a:rPr lang="en-US" altLang="es-NI" sz="2000" dirty="0">
                <a:solidFill>
                  <a:srgbClr val="000000"/>
                </a:solidFill>
                <a:latin typeface="Lucida Sans Typewriter" panose="020B0509030504030204" pitchFamily="49" charset="0"/>
              </a:rPr>
              <a:t>FROM employees</a:t>
            </a:r>
            <a:endParaRPr lang="en-US" altLang="en-US" sz="2000" dirty="0">
              <a:latin typeface="Lucida Sans Typewriter" panose="020B0509030504030204" pitchFamily="49" charset="0"/>
              <a:cs typeface="Times New Roman" panose="02020603050405020304" pitchFamily="18" charset="0"/>
            </a:endParaRPr>
          </a:p>
          <a:p>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19501" name="Rectangle 45">
            <a:extLst>
              <a:ext uri="{FF2B5EF4-FFF2-40B4-BE49-F238E27FC236}">
                <a16:creationId xmlns:a16="http://schemas.microsoft.com/office/drawing/2014/main" id="{EB949BD5-0404-44DB-9644-17530D1B98D4}"/>
              </a:ext>
            </a:extLst>
          </p:cNvPr>
          <p:cNvSpPr>
            <a:spLocks noChangeArrowheads="1"/>
          </p:cNvSpPr>
          <p:nvPr/>
        </p:nvSpPr>
        <p:spPr bwMode="auto">
          <a:xfrm>
            <a:off x="5410200" y="30337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
        <p:nvSpPr>
          <p:cNvPr id="19502" name="Rectangle 46">
            <a:extLst>
              <a:ext uri="{FF2B5EF4-FFF2-40B4-BE49-F238E27FC236}">
                <a16:creationId xmlns:a16="http://schemas.microsoft.com/office/drawing/2014/main" id="{690B8858-1358-40F7-92B7-DE02B6C2E28C}"/>
              </a:ext>
            </a:extLst>
          </p:cNvPr>
          <p:cNvSpPr>
            <a:spLocks noChangeArrowheads="1"/>
          </p:cNvSpPr>
          <p:nvPr/>
        </p:nvSpPr>
        <p:spPr bwMode="auto">
          <a:xfrm>
            <a:off x="5410200" y="47101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2</a:t>
            </a:r>
            <a:endParaRPr lang="en-US" altLang="es-NI" sz="1800" b="1">
              <a:latin typeface="Arial" panose="020B0604020202020204" pitchFamily="34" charset="0"/>
            </a:endParaRPr>
          </a:p>
        </p:txBody>
      </p:sp>
      <p:pic>
        <p:nvPicPr>
          <p:cNvPr id="2" name="Imagen 1">
            <a:extLst>
              <a:ext uri="{FF2B5EF4-FFF2-40B4-BE49-F238E27FC236}">
                <a16:creationId xmlns:a16="http://schemas.microsoft.com/office/drawing/2014/main" id="{C4E91D41-E77A-47C2-8CBB-59C6473594C9}"/>
              </a:ext>
            </a:extLst>
          </p:cNvPr>
          <p:cNvPicPr>
            <a:picLocks noChangeAspect="1"/>
          </p:cNvPicPr>
          <p:nvPr/>
        </p:nvPicPr>
        <p:blipFill>
          <a:blip r:embed="rId3"/>
          <a:stretch>
            <a:fillRect/>
          </a:stretch>
        </p:blipFill>
        <p:spPr>
          <a:xfrm>
            <a:off x="4241381" y="3541661"/>
            <a:ext cx="2318301" cy="939852"/>
          </a:xfrm>
          <a:prstGeom prst="rect">
            <a:avLst/>
          </a:prstGeom>
        </p:spPr>
      </p:pic>
      <p:pic>
        <p:nvPicPr>
          <p:cNvPr id="3" name="Imagen 2">
            <a:extLst>
              <a:ext uri="{FF2B5EF4-FFF2-40B4-BE49-F238E27FC236}">
                <a16:creationId xmlns:a16="http://schemas.microsoft.com/office/drawing/2014/main" id="{0F893C91-E6DB-42E8-9128-E966FB3A98B1}"/>
              </a:ext>
            </a:extLst>
          </p:cNvPr>
          <p:cNvPicPr>
            <a:picLocks noChangeAspect="1"/>
          </p:cNvPicPr>
          <p:nvPr/>
        </p:nvPicPr>
        <p:blipFill>
          <a:blip r:embed="rId4"/>
          <a:stretch>
            <a:fillRect/>
          </a:stretch>
        </p:blipFill>
        <p:spPr>
          <a:xfrm>
            <a:off x="4241380" y="5245590"/>
            <a:ext cx="2318301" cy="854971"/>
          </a:xfrm>
          <a:prstGeom prst="rect">
            <a:avLst/>
          </a:prstGeom>
        </p:spPr>
      </p:pic>
      <p:pic>
        <p:nvPicPr>
          <p:cNvPr id="4" name="Imagen 3">
            <a:extLst>
              <a:ext uri="{FF2B5EF4-FFF2-40B4-BE49-F238E27FC236}">
                <a16:creationId xmlns:a16="http://schemas.microsoft.com/office/drawing/2014/main" id="{7AF9638E-5D7B-45B0-B11A-C72A375E3C9B}"/>
              </a:ext>
            </a:extLst>
          </p:cNvPr>
          <p:cNvPicPr>
            <a:picLocks noChangeAspect="1"/>
          </p:cNvPicPr>
          <p:nvPr/>
        </p:nvPicPr>
        <p:blipFill>
          <a:blip r:embed="rId5"/>
          <a:stretch>
            <a:fillRect/>
          </a:stretch>
        </p:blipFill>
        <p:spPr>
          <a:xfrm>
            <a:off x="597957" y="843243"/>
            <a:ext cx="7615018" cy="222523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9501"/>
                                        </p:tgtEl>
                                        <p:attrNameLst>
                                          <p:attrName>style.visibility</p:attrName>
                                        </p:attrNameLst>
                                      </p:cBhvr>
                                      <p:to>
                                        <p:strVal val="visible"/>
                                      </p:to>
                                    </p:set>
                                    <p:animEffect transition="in" filter="fade">
                                      <p:cBhvr>
                                        <p:cTn id="13" dur="1000"/>
                                        <p:tgtEl>
                                          <p:spTgt spid="19501"/>
                                        </p:tgtEl>
                                      </p:cBhvr>
                                    </p:animEffect>
                                    <p:anim calcmode="lin" valueType="num">
                                      <p:cBhvr>
                                        <p:cTn id="14" dur="1000" fill="hold"/>
                                        <p:tgtEl>
                                          <p:spTgt spid="19501"/>
                                        </p:tgtEl>
                                        <p:attrNameLst>
                                          <p:attrName>ppt_x</p:attrName>
                                        </p:attrNameLst>
                                      </p:cBhvr>
                                      <p:tavLst>
                                        <p:tav tm="0">
                                          <p:val>
                                            <p:strVal val="#ppt_x"/>
                                          </p:val>
                                        </p:tav>
                                        <p:tav tm="100000">
                                          <p:val>
                                            <p:strVal val="#ppt_x"/>
                                          </p:val>
                                        </p:tav>
                                      </p:tavLst>
                                    </p:anim>
                                    <p:anim calcmode="lin" valueType="num">
                                      <p:cBhvr>
                                        <p:cTn id="15" dur="1000" fill="hold"/>
                                        <p:tgtEl>
                                          <p:spTgt spid="1950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anim calcmode="lin" valueType="num">
                                      <p:cBhvr additive="base">
                                        <p:cTn id="20" dur="500" fill="hold"/>
                                        <p:tgtEl>
                                          <p:spTgt spid="19461"/>
                                        </p:tgtEl>
                                        <p:attrNameLst>
                                          <p:attrName>ppt_x</p:attrName>
                                        </p:attrNameLst>
                                      </p:cBhvr>
                                      <p:tavLst>
                                        <p:tav tm="0">
                                          <p:val>
                                            <p:strVal val="#ppt_x"/>
                                          </p:val>
                                        </p:tav>
                                        <p:tav tm="100000">
                                          <p:val>
                                            <p:strVal val="#ppt_x"/>
                                          </p:val>
                                        </p:tav>
                                      </p:tavLst>
                                    </p:anim>
                                    <p:anim calcmode="lin" valueType="num">
                                      <p:cBhvr additive="base">
                                        <p:cTn id="21"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502"/>
                                        </p:tgtEl>
                                        <p:attrNameLst>
                                          <p:attrName>style.visibility</p:attrName>
                                        </p:attrNameLst>
                                      </p:cBhvr>
                                      <p:to>
                                        <p:strVal val="visible"/>
                                      </p:to>
                                    </p:set>
                                    <p:anim calcmode="lin" valueType="num">
                                      <p:cBhvr additive="base">
                                        <p:cTn id="31" dur="500" fill="hold"/>
                                        <p:tgtEl>
                                          <p:spTgt spid="19502"/>
                                        </p:tgtEl>
                                        <p:attrNameLst>
                                          <p:attrName>ppt_x</p:attrName>
                                        </p:attrNameLst>
                                      </p:cBhvr>
                                      <p:tavLst>
                                        <p:tav tm="0">
                                          <p:val>
                                            <p:strVal val="#ppt_x"/>
                                          </p:val>
                                        </p:tav>
                                        <p:tav tm="100000">
                                          <p:val>
                                            <p:strVal val="#ppt_x"/>
                                          </p:val>
                                        </p:tav>
                                      </p:tavLst>
                                    </p:anim>
                                    <p:anim calcmode="lin" valueType="num">
                                      <p:cBhvr additive="base">
                                        <p:cTn id="32" dur="500" fill="hold"/>
                                        <p:tgtEl>
                                          <p:spTgt spid="195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98"/>
                                        </p:tgtEl>
                                        <p:attrNameLst>
                                          <p:attrName>style.visibility</p:attrName>
                                        </p:attrNameLst>
                                      </p:cBhvr>
                                      <p:to>
                                        <p:strVal val="visible"/>
                                      </p:to>
                                    </p:set>
                                    <p:anim calcmode="lin" valueType="num">
                                      <p:cBhvr additive="base">
                                        <p:cTn id="37" dur="500" fill="hold"/>
                                        <p:tgtEl>
                                          <p:spTgt spid="19498"/>
                                        </p:tgtEl>
                                        <p:attrNameLst>
                                          <p:attrName>ppt_x</p:attrName>
                                        </p:attrNameLst>
                                      </p:cBhvr>
                                      <p:tavLst>
                                        <p:tav tm="0">
                                          <p:val>
                                            <p:strVal val="#ppt_x"/>
                                          </p:val>
                                        </p:tav>
                                        <p:tav tm="100000">
                                          <p:val>
                                            <p:strVal val="#ppt_x"/>
                                          </p:val>
                                        </p:tav>
                                      </p:tavLst>
                                    </p:anim>
                                    <p:anim calcmode="lin" valueType="num">
                                      <p:cBhvr additive="base">
                                        <p:cTn id="38" dur="500" fill="hold"/>
                                        <p:tgtEl>
                                          <p:spTgt spid="194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98" grpId="0" animBg="1"/>
      <p:bldP spid="19501" grpId="0" animBg="1"/>
      <p:bldP spid="195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29E53B-2541-4235-AD4B-24664C9D773E}"/>
              </a:ext>
            </a:extLst>
          </p:cNvPr>
          <p:cNvSpPr>
            <a:spLocks noGrp="1" noChangeArrowheads="1"/>
          </p:cNvSpPr>
          <p:nvPr>
            <p:ph type="title"/>
          </p:nvPr>
        </p:nvSpPr>
        <p:spPr/>
        <p:txBody>
          <a:bodyPr>
            <a:normAutofit fontScale="90000"/>
          </a:bodyPr>
          <a:lstStyle/>
          <a:p>
            <a:pPr>
              <a:buFont typeface="Wingdings" panose="05000000000000000000" pitchFamily="2" charset="2"/>
              <a:buChar char="u"/>
            </a:pPr>
            <a:r>
              <a:rPr lang="en-US" altLang="en-US"/>
              <a:t> </a:t>
            </a:r>
            <a:r>
              <a:rPr lang="en-US" altLang="es-NI">
                <a:solidFill>
                  <a:srgbClr val="000000"/>
                </a:solidFill>
              </a:rPr>
              <a:t>Fundamentos de GROUP BY</a:t>
            </a:r>
            <a:endParaRPr lang="en-US" altLang="en-US"/>
          </a:p>
        </p:txBody>
      </p:sp>
      <p:sp>
        <p:nvSpPr>
          <p:cNvPr id="20483" name="Rectangle 3">
            <a:extLst>
              <a:ext uri="{FF2B5EF4-FFF2-40B4-BE49-F238E27FC236}">
                <a16:creationId xmlns:a16="http://schemas.microsoft.com/office/drawing/2014/main" id="{4723CE35-E289-45AC-BCDD-9E6E4F8A3710}"/>
              </a:ext>
            </a:extLst>
          </p:cNvPr>
          <p:cNvSpPr>
            <a:spLocks noGrp="1" noChangeArrowheads="1"/>
          </p:cNvSpPr>
          <p:nvPr>
            <p:ph type="body" idx="1"/>
          </p:nvPr>
        </p:nvSpPr>
        <p:spPr/>
        <p:txBody>
          <a:bodyPr/>
          <a:lstStyle/>
          <a:p>
            <a:r>
              <a:rPr lang="en-US" altLang="es-NI">
                <a:solidFill>
                  <a:srgbClr val="000000"/>
                </a:solidFill>
              </a:rPr>
              <a:t>Uso de la cláusula GROUP BY</a:t>
            </a:r>
            <a:endParaRPr lang="en-US" altLang="en-US"/>
          </a:p>
          <a:p>
            <a:r>
              <a:rPr lang="en-US" altLang="es-NI">
                <a:solidFill>
                  <a:srgbClr val="000000"/>
                </a:solidFill>
              </a:rPr>
              <a:t>Uso de la cláusula GROUP BY con la cláusula HAVING</a:t>
            </a:r>
            <a:endParaRPr lang="en-US" altLang="en-US">
              <a:solidFill>
                <a:srgbClr val="00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29E53B-2541-4235-AD4B-24664C9D773E}"/>
              </a:ext>
            </a:extLst>
          </p:cNvPr>
          <p:cNvSpPr>
            <a:spLocks noGrp="1" noChangeArrowheads="1"/>
          </p:cNvSpPr>
          <p:nvPr>
            <p:ph type="title"/>
          </p:nvPr>
        </p:nvSpPr>
        <p:spPr/>
        <p:txBody>
          <a:bodyPr>
            <a:normAutofit fontScale="90000"/>
          </a:bodyPr>
          <a:lstStyle/>
          <a:p>
            <a:pPr>
              <a:buFont typeface="Wingdings" panose="05000000000000000000" pitchFamily="2" charset="2"/>
              <a:buChar char="u"/>
            </a:pPr>
            <a:r>
              <a:rPr lang="en-US" altLang="en-US"/>
              <a:t> </a:t>
            </a:r>
            <a:r>
              <a:rPr lang="en-US" altLang="es-NI">
                <a:solidFill>
                  <a:srgbClr val="000000"/>
                </a:solidFill>
              </a:rPr>
              <a:t>Fundamentos de GROUP BY</a:t>
            </a:r>
            <a:endParaRPr lang="en-US" altLang="en-US"/>
          </a:p>
        </p:txBody>
      </p:sp>
      <p:sp>
        <p:nvSpPr>
          <p:cNvPr id="20483" name="Rectangle 3">
            <a:extLst>
              <a:ext uri="{FF2B5EF4-FFF2-40B4-BE49-F238E27FC236}">
                <a16:creationId xmlns:a16="http://schemas.microsoft.com/office/drawing/2014/main" id="{4723CE35-E289-45AC-BCDD-9E6E4F8A3710}"/>
              </a:ext>
            </a:extLst>
          </p:cNvPr>
          <p:cNvSpPr>
            <a:spLocks noGrp="1" noChangeArrowheads="1"/>
          </p:cNvSpPr>
          <p:nvPr>
            <p:ph type="body" idx="1"/>
          </p:nvPr>
        </p:nvSpPr>
        <p:spPr/>
        <p:txBody>
          <a:bodyPr>
            <a:normAutofit fontScale="77500" lnSpcReduction="20000"/>
          </a:bodyPr>
          <a:lstStyle/>
          <a:p>
            <a:r>
              <a:rPr lang="es-NI" altLang="en-US" dirty="0">
                <a:solidFill>
                  <a:srgbClr val="000000"/>
                </a:solidFill>
              </a:rPr>
              <a:t>SQL Server produce una columna de valores por cada grupo definido. </a:t>
            </a:r>
          </a:p>
          <a:p>
            <a:r>
              <a:rPr lang="es-NI" altLang="en-US" dirty="0">
                <a:solidFill>
                  <a:srgbClr val="000000"/>
                </a:solidFill>
              </a:rPr>
              <a:t>SQL Server sólo devuelve filas por cada grupo especificado; no devuelve información de detalle. </a:t>
            </a:r>
          </a:p>
          <a:p>
            <a:r>
              <a:rPr lang="es-NI" altLang="en-US" dirty="0">
                <a:solidFill>
                  <a:srgbClr val="000000"/>
                </a:solidFill>
              </a:rPr>
              <a:t> Todas las columnas que se especifican en la cláusula GROUP BY tienen que estar incluidas en la lista de selección.  </a:t>
            </a:r>
          </a:p>
          <a:p>
            <a:r>
              <a:rPr lang="es-NI" altLang="en-US" dirty="0">
                <a:solidFill>
                  <a:srgbClr val="000000"/>
                </a:solidFill>
              </a:rPr>
              <a:t>Si incluye una cláusula WHERE, SQL Server sólo agrupa las filas que cumplen las condiciones de la cláusula WHERE. </a:t>
            </a:r>
          </a:p>
          <a:p>
            <a:r>
              <a:rPr lang="es-NI" altLang="en-US" dirty="0">
                <a:solidFill>
                  <a:srgbClr val="000000"/>
                </a:solidFill>
              </a:rPr>
              <a:t> En la lista de columnas de la cláusula GROUP BY puede haber hasta 8.060 bytes.  </a:t>
            </a:r>
          </a:p>
          <a:p>
            <a:r>
              <a:rPr lang="es-NI" altLang="en-US" dirty="0">
                <a:solidFill>
                  <a:srgbClr val="000000"/>
                </a:solidFill>
              </a:rPr>
              <a:t>No utilice la cláusula GROUP BY en columnas que contengan varios valores nulos, porque los valores nulos se procesan como otro grupo. </a:t>
            </a:r>
          </a:p>
          <a:p>
            <a:r>
              <a:rPr lang="es-NI" altLang="en-US" dirty="0">
                <a:solidFill>
                  <a:srgbClr val="000000"/>
                </a:solidFill>
              </a:rPr>
              <a:t>Utilice la palabra clave ALL con la cláusula GROUP BY para presentar todas las filas que tengan valores nulos en las columnas de agregado, independientemente de si las filas cumplen la condición de la cláusula WHERE. </a:t>
            </a:r>
          </a:p>
          <a:p>
            <a:endParaRPr lang="en-US" altLang="en-US" dirty="0">
              <a:solidFill>
                <a:srgbClr val="000000"/>
              </a:solidFill>
            </a:endParaRPr>
          </a:p>
        </p:txBody>
      </p:sp>
    </p:spTree>
    <p:extLst>
      <p:ext uri="{BB962C8B-B14F-4D97-AF65-F5344CB8AC3E}">
        <p14:creationId xmlns:p14="http://schemas.microsoft.com/office/powerpoint/2010/main" val="6440824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02B1F887-C0F0-4926-8F24-FF0BD906218E}"/>
              </a:ext>
            </a:extLst>
          </p:cNvPr>
          <p:cNvSpPr>
            <a:spLocks noGrp="1" noChangeArrowheads="1"/>
          </p:cNvSpPr>
          <p:nvPr>
            <p:ph type="title"/>
          </p:nvPr>
        </p:nvSpPr>
        <p:spPr/>
        <p:txBody>
          <a:bodyPr>
            <a:normAutofit fontScale="90000"/>
          </a:bodyPr>
          <a:lstStyle/>
          <a:p>
            <a:r>
              <a:rPr lang="en-US" altLang="es-NI">
                <a:solidFill>
                  <a:srgbClr val="000000"/>
                </a:solidFill>
              </a:rPr>
              <a:t>Uso de la cláusula GROUP BY</a:t>
            </a:r>
            <a:endParaRPr lang="en-US" altLang="en-US"/>
          </a:p>
        </p:txBody>
      </p:sp>
      <p:sp>
        <p:nvSpPr>
          <p:cNvPr id="21508" name="Rectangle 4">
            <a:extLst>
              <a:ext uri="{FF2B5EF4-FFF2-40B4-BE49-F238E27FC236}">
                <a16:creationId xmlns:a16="http://schemas.microsoft.com/office/drawing/2014/main" id="{78DA36FE-7E62-4B3C-A32F-97D048AB7EBE}"/>
              </a:ext>
            </a:extLst>
          </p:cNvPr>
          <p:cNvSpPr>
            <a:spLocks noChangeArrowheads="1"/>
          </p:cNvSpPr>
          <p:nvPr/>
        </p:nvSpPr>
        <p:spPr bwMode="auto">
          <a:xfrm>
            <a:off x="376238" y="914400"/>
            <a:ext cx="3738562"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 orderid </a:t>
            </a:r>
            <a:br>
              <a:rPr lang="en-US" altLang="en-US" sz="1600">
                <a:latin typeface="Lucida Sans Typewriter" panose="020B0509030504030204" pitchFamily="49" charset="0"/>
              </a:rPr>
            </a:br>
            <a:r>
              <a:rPr lang="en-US" altLang="en-US" sz="1600">
                <a:latin typeface="Lucida Sans Typewriter" panose="020B0509030504030204" pitchFamily="49" charset="0"/>
              </a:rPr>
              <a:t>      ,quantity</a:t>
            </a:r>
          </a:p>
          <a:p>
            <a:pPr>
              <a:lnSpc>
                <a:spcPct val="90000"/>
              </a:lnSpc>
            </a:pPr>
            <a:r>
              <a:rPr lang="en-US" altLang="en-US" sz="1600">
                <a:latin typeface="Lucida Sans Typewriter" panose="020B0509030504030204" pitchFamily="49" charset="0"/>
              </a:rPr>
              <a:t> FROM orderhist</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09" name="Rectangle 5">
            <a:extLst>
              <a:ext uri="{FF2B5EF4-FFF2-40B4-BE49-F238E27FC236}">
                <a16:creationId xmlns:a16="http://schemas.microsoft.com/office/drawing/2014/main" id="{2FD4B1C1-6F53-4E1C-BC5B-EFFE84C1E3B7}"/>
              </a:ext>
            </a:extLst>
          </p:cNvPr>
          <p:cNvSpPr>
            <a:spLocks noChangeArrowheads="1"/>
          </p:cNvSpPr>
          <p:nvPr/>
        </p:nvSpPr>
        <p:spPr bwMode="auto">
          <a:xfrm>
            <a:off x="4191000" y="914400"/>
            <a:ext cx="4419600" cy="1371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GROUP BY 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11" name="Rectangle 7">
            <a:extLst>
              <a:ext uri="{FF2B5EF4-FFF2-40B4-BE49-F238E27FC236}">
                <a16:creationId xmlns:a16="http://schemas.microsoft.com/office/drawing/2014/main" id="{297D5210-E67B-4306-B79D-B3EC0B65E55F}"/>
              </a:ext>
            </a:extLst>
          </p:cNvPr>
          <p:cNvSpPr>
            <a:spLocks noChangeArrowheads="1"/>
          </p:cNvSpPr>
          <p:nvPr/>
        </p:nvSpPr>
        <p:spPr bwMode="auto">
          <a:xfrm>
            <a:off x="5519738" y="2362200"/>
            <a:ext cx="1322387"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1512" name="Rectangle 8">
            <a:extLst>
              <a:ext uri="{FF2B5EF4-FFF2-40B4-BE49-F238E27FC236}">
                <a16:creationId xmlns:a16="http://schemas.microsoft.com/office/drawing/2014/main" id="{85FA2B24-F9EE-4730-8955-8F2E792B690A}"/>
              </a:ext>
            </a:extLst>
          </p:cNvPr>
          <p:cNvSpPr>
            <a:spLocks noChangeArrowheads="1"/>
          </p:cNvSpPr>
          <p:nvPr/>
        </p:nvSpPr>
        <p:spPr bwMode="auto">
          <a:xfrm>
            <a:off x="6842125" y="2362200"/>
            <a:ext cx="1768475"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1513" name="Rectangle 9">
            <a:extLst>
              <a:ext uri="{FF2B5EF4-FFF2-40B4-BE49-F238E27FC236}">
                <a16:creationId xmlns:a16="http://schemas.microsoft.com/office/drawing/2014/main" id="{4A5142CC-1807-4465-BDEF-C9D5DE19EBCA}"/>
              </a:ext>
            </a:extLst>
          </p:cNvPr>
          <p:cNvSpPr>
            <a:spLocks noChangeArrowheads="1"/>
          </p:cNvSpPr>
          <p:nvPr>
            <p:custDataLst>
              <p:tags r:id="rId1"/>
            </p:custDataLst>
          </p:nvPr>
        </p:nvSpPr>
        <p:spPr bwMode="auto">
          <a:xfrm>
            <a:off x="5519738" y="27432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14" name="Rectangle 10">
            <a:extLst>
              <a:ext uri="{FF2B5EF4-FFF2-40B4-BE49-F238E27FC236}">
                <a16:creationId xmlns:a16="http://schemas.microsoft.com/office/drawing/2014/main" id="{4C675B2D-2ADD-4D4C-8022-57B7C4869FC3}"/>
              </a:ext>
            </a:extLst>
          </p:cNvPr>
          <p:cNvSpPr>
            <a:spLocks noChangeArrowheads="1"/>
          </p:cNvSpPr>
          <p:nvPr>
            <p:custDataLst>
              <p:tags r:id="rId2"/>
            </p:custDataLst>
          </p:nvPr>
        </p:nvSpPr>
        <p:spPr bwMode="auto">
          <a:xfrm>
            <a:off x="6842125" y="2743200"/>
            <a:ext cx="1768475"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1515" name="Rectangle 11">
            <a:extLst>
              <a:ext uri="{FF2B5EF4-FFF2-40B4-BE49-F238E27FC236}">
                <a16:creationId xmlns:a16="http://schemas.microsoft.com/office/drawing/2014/main" id="{DFE448D6-076E-46AB-9A71-171C23A0EE65}"/>
              </a:ext>
            </a:extLst>
          </p:cNvPr>
          <p:cNvSpPr>
            <a:spLocks noChangeArrowheads="1"/>
          </p:cNvSpPr>
          <p:nvPr>
            <p:custDataLst>
              <p:tags r:id="rId3"/>
            </p:custDataLst>
          </p:nvPr>
        </p:nvSpPr>
        <p:spPr bwMode="auto">
          <a:xfrm>
            <a:off x="5519738" y="31242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16" name="Rectangle 12">
            <a:extLst>
              <a:ext uri="{FF2B5EF4-FFF2-40B4-BE49-F238E27FC236}">
                <a16:creationId xmlns:a16="http://schemas.microsoft.com/office/drawing/2014/main" id="{E354B1D3-904F-45BC-8CCB-45EB62942213}"/>
              </a:ext>
            </a:extLst>
          </p:cNvPr>
          <p:cNvSpPr>
            <a:spLocks noChangeArrowheads="1"/>
          </p:cNvSpPr>
          <p:nvPr>
            <p:custDataLst>
              <p:tags r:id="rId4"/>
            </p:custDataLst>
          </p:nvPr>
        </p:nvSpPr>
        <p:spPr bwMode="auto">
          <a:xfrm>
            <a:off x="6842125" y="3124200"/>
            <a:ext cx="1768475"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1517" name="Rectangle 13">
            <a:extLst>
              <a:ext uri="{FF2B5EF4-FFF2-40B4-BE49-F238E27FC236}">
                <a16:creationId xmlns:a16="http://schemas.microsoft.com/office/drawing/2014/main" id="{955F376B-53C6-4C19-ABA2-9519DC60224E}"/>
              </a:ext>
            </a:extLst>
          </p:cNvPr>
          <p:cNvSpPr>
            <a:spLocks noChangeArrowheads="1"/>
          </p:cNvSpPr>
          <p:nvPr>
            <p:custDataLst>
              <p:tags r:id="rId5"/>
            </p:custDataLst>
          </p:nvPr>
        </p:nvSpPr>
        <p:spPr bwMode="auto">
          <a:xfrm>
            <a:off x="5519738" y="35052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18" name="Rectangle 14">
            <a:extLst>
              <a:ext uri="{FF2B5EF4-FFF2-40B4-BE49-F238E27FC236}">
                <a16:creationId xmlns:a16="http://schemas.microsoft.com/office/drawing/2014/main" id="{E2DC2157-38A6-42DF-BE69-32D1AB3B278B}"/>
              </a:ext>
            </a:extLst>
          </p:cNvPr>
          <p:cNvSpPr>
            <a:spLocks noChangeArrowheads="1"/>
          </p:cNvSpPr>
          <p:nvPr>
            <p:custDataLst>
              <p:tags r:id="rId6"/>
            </p:custDataLst>
          </p:nvPr>
        </p:nvSpPr>
        <p:spPr bwMode="auto">
          <a:xfrm>
            <a:off x="6842125" y="3505200"/>
            <a:ext cx="1768475"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1520" name="Rectangle 16">
            <a:extLst>
              <a:ext uri="{FF2B5EF4-FFF2-40B4-BE49-F238E27FC236}">
                <a16:creationId xmlns:a16="http://schemas.microsoft.com/office/drawing/2014/main" id="{BDFBAF67-35AB-4A3E-9E00-C6154E680E3F}"/>
              </a:ext>
            </a:extLst>
          </p:cNvPr>
          <p:cNvSpPr>
            <a:spLocks noChangeArrowheads="1"/>
          </p:cNvSpPr>
          <p:nvPr/>
        </p:nvSpPr>
        <p:spPr bwMode="auto">
          <a:xfrm>
            <a:off x="461963" y="2286000"/>
            <a:ext cx="1322387"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1" name="Rectangle 17">
            <a:extLst>
              <a:ext uri="{FF2B5EF4-FFF2-40B4-BE49-F238E27FC236}">
                <a16:creationId xmlns:a16="http://schemas.microsoft.com/office/drawing/2014/main" id="{9637DE73-200A-4961-AF77-7B3CA2D761E2}"/>
              </a:ext>
            </a:extLst>
          </p:cNvPr>
          <p:cNvSpPr>
            <a:spLocks noChangeArrowheads="1"/>
          </p:cNvSpPr>
          <p:nvPr/>
        </p:nvSpPr>
        <p:spPr bwMode="auto">
          <a:xfrm>
            <a:off x="1784350" y="2286000"/>
            <a:ext cx="1011238"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2" name="Rectangle 18">
            <a:extLst>
              <a:ext uri="{FF2B5EF4-FFF2-40B4-BE49-F238E27FC236}">
                <a16:creationId xmlns:a16="http://schemas.microsoft.com/office/drawing/2014/main" id="{FC16433D-2A4F-4632-8CC3-48E4EFA2E948}"/>
              </a:ext>
            </a:extLst>
          </p:cNvPr>
          <p:cNvSpPr>
            <a:spLocks noChangeArrowheads="1"/>
          </p:cNvSpPr>
          <p:nvPr/>
        </p:nvSpPr>
        <p:spPr bwMode="auto">
          <a:xfrm>
            <a:off x="2795588" y="2286000"/>
            <a:ext cx="1166812"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3" name="Rectangle 19">
            <a:extLst>
              <a:ext uri="{FF2B5EF4-FFF2-40B4-BE49-F238E27FC236}">
                <a16:creationId xmlns:a16="http://schemas.microsoft.com/office/drawing/2014/main" id="{B20DC399-E6F4-49B4-BED6-D582B4099D5B}"/>
              </a:ext>
            </a:extLst>
          </p:cNvPr>
          <p:cNvSpPr>
            <a:spLocks noChangeArrowheads="1"/>
          </p:cNvSpPr>
          <p:nvPr>
            <p:custDataLst>
              <p:tags r:id="rId7"/>
            </p:custDataLst>
          </p:nvPr>
        </p:nvSpPr>
        <p:spPr bwMode="auto">
          <a:xfrm>
            <a:off x="461963" y="26670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4" name="Rectangle 20">
            <a:extLst>
              <a:ext uri="{FF2B5EF4-FFF2-40B4-BE49-F238E27FC236}">
                <a16:creationId xmlns:a16="http://schemas.microsoft.com/office/drawing/2014/main" id="{C5B2A134-6827-4674-B840-16EEA0D8F2F0}"/>
              </a:ext>
            </a:extLst>
          </p:cNvPr>
          <p:cNvSpPr>
            <a:spLocks noChangeArrowheads="1"/>
          </p:cNvSpPr>
          <p:nvPr>
            <p:custDataLst>
              <p:tags r:id="rId8"/>
            </p:custDataLst>
          </p:nvPr>
        </p:nvSpPr>
        <p:spPr bwMode="auto">
          <a:xfrm>
            <a:off x="1784350" y="2667000"/>
            <a:ext cx="1011238"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5" name="Rectangle 21">
            <a:extLst>
              <a:ext uri="{FF2B5EF4-FFF2-40B4-BE49-F238E27FC236}">
                <a16:creationId xmlns:a16="http://schemas.microsoft.com/office/drawing/2014/main" id="{6E6AE26F-6AAF-4F64-9662-639D567FC7AE}"/>
              </a:ext>
            </a:extLst>
          </p:cNvPr>
          <p:cNvSpPr>
            <a:spLocks noChangeArrowheads="1"/>
          </p:cNvSpPr>
          <p:nvPr>
            <p:custDataLst>
              <p:tags r:id="rId9"/>
            </p:custDataLst>
          </p:nvPr>
        </p:nvSpPr>
        <p:spPr bwMode="auto">
          <a:xfrm>
            <a:off x="2795588" y="2667000"/>
            <a:ext cx="1166812"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1526" name="Rectangle 22">
            <a:extLst>
              <a:ext uri="{FF2B5EF4-FFF2-40B4-BE49-F238E27FC236}">
                <a16:creationId xmlns:a16="http://schemas.microsoft.com/office/drawing/2014/main" id="{177A3389-E11B-43DA-BBFD-0FC6F0969A8C}"/>
              </a:ext>
            </a:extLst>
          </p:cNvPr>
          <p:cNvSpPr>
            <a:spLocks noChangeArrowheads="1"/>
          </p:cNvSpPr>
          <p:nvPr>
            <p:custDataLst>
              <p:tags r:id="rId10"/>
            </p:custDataLst>
          </p:nvPr>
        </p:nvSpPr>
        <p:spPr bwMode="auto">
          <a:xfrm>
            <a:off x="461963" y="30480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7" name="Rectangle 23">
            <a:extLst>
              <a:ext uri="{FF2B5EF4-FFF2-40B4-BE49-F238E27FC236}">
                <a16:creationId xmlns:a16="http://schemas.microsoft.com/office/drawing/2014/main" id="{F66E2E02-33D7-4271-B104-83939B546F56}"/>
              </a:ext>
            </a:extLst>
          </p:cNvPr>
          <p:cNvSpPr>
            <a:spLocks noChangeArrowheads="1"/>
          </p:cNvSpPr>
          <p:nvPr>
            <p:custDataLst>
              <p:tags r:id="rId11"/>
            </p:custDataLst>
          </p:nvPr>
        </p:nvSpPr>
        <p:spPr bwMode="auto">
          <a:xfrm>
            <a:off x="1784350" y="3048000"/>
            <a:ext cx="1011238"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8" name="Rectangle 24">
            <a:extLst>
              <a:ext uri="{FF2B5EF4-FFF2-40B4-BE49-F238E27FC236}">
                <a16:creationId xmlns:a16="http://schemas.microsoft.com/office/drawing/2014/main" id="{8A62B1F7-C9F9-48C9-A4EE-73EB4B5D8025}"/>
              </a:ext>
            </a:extLst>
          </p:cNvPr>
          <p:cNvSpPr>
            <a:spLocks noChangeArrowheads="1"/>
          </p:cNvSpPr>
          <p:nvPr>
            <p:custDataLst>
              <p:tags r:id="rId12"/>
            </p:custDataLst>
          </p:nvPr>
        </p:nvSpPr>
        <p:spPr bwMode="auto">
          <a:xfrm>
            <a:off x="2795588" y="3048000"/>
            <a:ext cx="1166812"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1529" name="Rectangle 25">
            <a:extLst>
              <a:ext uri="{FF2B5EF4-FFF2-40B4-BE49-F238E27FC236}">
                <a16:creationId xmlns:a16="http://schemas.microsoft.com/office/drawing/2014/main" id="{829A1101-0F7C-43D8-9CBC-A81A22D2DCCB}"/>
              </a:ext>
            </a:extLst>
          </p:cNvPr>
          <p:cNvSpPr>
            <a:spLocks noChangeArrowheads="1"/>
          </p:cNvSpPr>
          <p:nvPr>
            <p:custDataLst>
              <p:tags r:id="rId13"/>
            </p:custDataLst>
          </p:nvPr>
        </p:nvSpPr>
        <p:spPr bwMode="auto">
          <a:xfrm>
            <a:off x="461963" y="34290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0" name="Rectangle 26">
            <a:extLst>
              <a:ext uri="{FF2B5EF4-FFF2-40B4-BE49-F238E27FC236}">
                <a16:creationId xmlns:a16="http://schemas.microsoft.com/office/drawing/2014/main" id="{A9BE21A4-DC30-4A28-B949-B6F6AF470CEF}"/>
              </a:ext>
            </a:extLst>
          </p:cNvPr>
          <p:cNvSpPr>
            <a:spLocks noChangeArrowheads="1"/>
          </p:cNvSpPr>
          <p:nvPr>
            <p:custDataLst>
              <p:tags r:id="rId14"/>
            </p:custDataLst>
          </p:nvPr>
        </p:nvSpPr>
        <p:spPr bwMode="auto">
          <a:xfrm>
            <a:off x="1784350" y="3429000"/>
            <a:ext cx="1011238"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31" name="Rectangle 27">
            <a:extLst>
              <a:ext uri="{FF2B5EF4-FFF2-40B4-BE49-F238E27FC236}">
                <a16:creationId xmlns:a16="http://schemas.microsoft.com/office/drawing/2014/main" id="{AAE9F0E9-BBD9-4BE3-A6B9-F88FCB7C1A13}"/>
              </a:ext>
            </a:extLst>
          </p:cNvPr>
          <p:cNvSpPr>
            <a:spLocks noChangeArrowheads="1"/>
          </p:cNvSpPr>
          <p:nvPr>
            <p:custDataLst>
              <p:tags r:id="rId15"/>
            </p:custDataLst>
          </p:nvPr>
        </p:nvSpPr>
        <p:spPr bwMode="auto">
          <a:xfrm>
            <a:off x="2795588" y="3429000"/>
            <a:ext cx="116681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1532" name="Rectangle 28">
            <a:extLst>
              <a:ext uri="{FF2B5EF4-FFF2-40B4-BE49-F238E27FC236}">
                <a16:creationId xmlns:a16="http://schemas.microsoft.com/office/drawing/2014/main" id="{828E18DE-9C82-4DB1-B5A1-0BDF3CE87456}"/>
              </a:ext>
            </a:extLst>
          </p:cNvPr>
          <p:cNvSpPr>
            <a:spLocks noChangeArrowheads="1"/>
          </p:cNvSpPr>
          <p:nvPr>
            <p:custDataLst>
              <p:tags r:id="rId16"/>
            </p:custDataLst>
          </p:nvPr>
        </p:nvSpPr>
        <p:spPr bwMode="auto">
          <a:xfrm>
            <a:off x="461963" y="38100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3" name="Rectangle 29">
            <a:extLst>
              <a:ext uri="{FF2B5EF4-FFF2-40B4-BE49-F238E27FC236}">
                <a16:creationId xmlns:a16="http://schemas.microsoft.com/office/drawing/2014/main" id="{A6BD7C4B-14F2-4309-A62E-3CA2108EB4B2}"/>
              </a:ext>
            </a:extLst>
          </p:cNvPr>
          <p:cNvSpPr>
            <a:spLocks noChangeArrowheads="1"/>
          </p:cNvSpPr>
          <p:nvPr>
            <p:custDataLst>
              <p:tags r:id="rId17"/>
            </p:custDataLst>
          </p:nvPr>
        </p:nvSpPr>
        <p:spPr bwMode="auto">
          <a:xfrm>
            <a:off x="1784350" y="3810000"/>
            <a:ext cx="1011238"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4" name="Rectangle 30">
            <a:extLst>
              <a:ext uri="{FF2B5EF4-FFF2-40B4-BE49-F238E27FC236}">
                <a16:creationId xmlns:a16="http://schemas.microsoft.com/office/drawing/2014/main" id="{308492D8-F850-45CB-9E80-F574FE3BB40C}"/>
              </a:ext>
            </a:extLst>
          </p:cNvPr>
          <p:cNvSpPr>
            <a:spLocks noChangeArrowheads="1"/>
          </p:cNvSpPr>
          <p:nvPr>
            <p:custDataLst>
              <p:tags r:id="rId18"/>
            </p:custDataLst>
          </p:nvPr>
        </p:nvSpPr>
        <p:spPr bwMode="auto">
          <a:xfrm>
            <a:off x="2795588" y="3810000"/>
            <a:ext cx="116681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1535" name="Rectangle 31">
            <a:extLst>
              <a:ext uri="{FF2B5EF4-FFF2-40B4-BE49-F238E27FC236}">
                <a16:creationId xmlns:a16="http://schemas.microsoft.com/office/drawing/2014/main" id="{CC122B0D-66C1-49DD-A1D6-3204D5C377B8}"/>
              </a:ext>
            </a:extLst>
          </p:cNvPr>
          <p:cNvSpPr>
            <a:spLocks noChangeArrowheads="1"/>
          </p:cNvSpPr>
          <p:nvPr>
            <p:custDataLst>
              <p:tags r:id="rId19"/>
            </p:custDataLst>
          </p:nvPr>
        </p:nvSpPr>
        <p:spPr bwMode="auto">
          <a:xfrm>
            <a:off x="461963" y="41910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36" name="Rectangle 32">
            <a:extLst>
              <a:ext uri="{FF2B5EF4-FFF2-40B4-BE49-F238E27FC236}">
                <a16:creationId xmlns:a16="http://schemas.microsoft.com/office/drawing/2014/main" id="{DD9171DA-310F-4521-BD3B-6B769E0339E7}"/>
              </a:ext>
            </a:extLst>
          </p:cNvPr>
          <p:cNvSpPr>
            <a:spLocks noChangeArrowheads="1"/>
          </p:cNvSpPr>
          <p:nvPr>
            <p:custDataLst>
              <p:tags r:id="rId20"/>
            </p:custDataLst>
          </p:nvPr>
        </p:nvSpPr>
        <p:spPr bwMode="auto">
          <a:xfrm>
            <a:off x="1784350" y="4191000"/>
            <a:ext cx="1011238"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37" name="Rectangle 33">
            <a:extLst>
              <a:ext uri="{FF2B5EF4-FFF2-40B4-BE49-F238E27FC236}">
                <a16:creationId xmlns:a16="http://schemas.microsoft.com/office/drawing/2014/main" id="{DB3F0FB6-8F6D-4659-8A5F-15445009C4C9}"/>
              </a:ext>
            </a:extLst>
          </p:cNvPr>
          <p:cNvSpPr>
            <a:spLocks noChangeArrowheads="1"/>
          </p:cNvSpPr>
          <p:nvPr>
            <p:custDataLst>
              <p:tags r:id="rId21"/>
            </p:custDataLst>
          </p:nvPr>
        </p:nvSpPr>
        <p:spPr bwMode="auto">
          <a:xfrm>
            <a:off x="2795588" y="4191000"/>
            <a:ext cx="116681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1538" name="Rectangle 34">
            <a:extLst>
              <a:ext uri="{FF2B5EF4-FFF2-40B4-BE49-F238E27FC236}">
                <a16:creationId xmlns:a16="http://schemas.microsoft.com/office/drawing/2014/main" id="{B6568C85-42BB-43BD-8981-E2C072A9102E}"/>
              </a:ext>
            </a:extLst>
          </p:cNvPr>
          <p:cNvSpPr>
            <a:spLocks noChangeArrowheads="1"/>
          </p:cNvSpPr>
          <p:nvPr>
            <p:custDataLst>
              <p:tags r:id="rId22"/>
            </p:custDataLst>
          </p:nvPr>
        </p:nvSpPr>
        <p:spPr bwMode="auto">
          <a:xfrm>
            <a:off x="461963" y="45720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39" name="Rectangle 35">
            <a:extLst>
              <a:ext uri="{FF2B5EF4-FFF2-40B4-BE49-F238E27FC236}">
                <a16:creationId xmlns:a16="http://schemas.microsoft.com/office/drawing/2014/main" id="{B2A9F133-81C7-46E5-B5DD-412A3A12EE26}"/>
              </a:ext>
            </a:extLst>
          </p:cNvPr>
          <p:cNvSpPr>
            <a:spLocks noChangeArrowheads="1"/>
          </p:cNvSpPr>
          <p:nvPr>
            <p:custDataLst>
              <p:tags r:id="rId23"/>
            </p:custDataLst>
          </p:nvPr>
        </p:nvSpPr>
        <p:spPr bwMode="auto">
          <a:xfrm>
            <a:off x="1784350" y="4572000"/>
            <a:ext cx="1011238"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40" name="Rectangle 36">
            <a:extLst>
              <a:ext uri="{FF2B5EF4-FFF2-40B4-BE49-F238E27FC236}">
                <a16:creationId xmlns:a16="http://schemas.microsoft.com/office/drawing/2014/main" id="{3D938A67-B0A1-49D9-A7BE-8850121A5152}"/>
              </a:ext>
            </a:extLst>
          </p:cNvPr>
          <p:cNvSpPr>
            <a:spLocks noChangeArrowheads="1"/>
          </p:cNvSpPr>
          <p:nvPr>
            <p:custDataLst>
              <p:tags r:id="rId24"/>
            </p:custDataLst>
          </p:nvPr>
        </p:nvSpPr>
        <p:spPr bwMode="auto">
          <a:xfrm>
            <a:off x="2795588" y="4572000"/>
            <a:ext cx="116681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nvGrpSpPr>
          <p:cNvPr id="21561" name="Group 55">
            <a:extLst>
              <a:ext uri="{FF2B5EF4-FFF2-40B4-BE49-F238E27FC236}">
                <a16:creationId xmlns:a16="http://schemas.microsoft.com/office/drawing/2014/main" id="{948FF717-8C59-4E0F-8124-EEF459E95334}"/>
              </a:ext>
            </a:extLst>
          </p:cNvPr>
          <p:cNvGrpSpPr>
            <a:grpSpLocks/>
          </p:cNvGrpSpPr>
          <p:nvPr/>
        </p:nvGrpSpPr>
        <p:grpSpPr bwMode="auto">
          <a:xfrm>
            <a:off x="5519738" y="4038600"/>
            <a:ext cx="3090862" cy="762000"/>
            <a:chOff x="3477" y="2544"/>
            <a:chExt cx="1947" cy="480"/>
          </a:xfrm>
        </p:grpSpPr>
        <p:sp>
          <p:nvSpPr>
            <p:cNvPr id="21543" name="Rectangle 39">
              <a:extLst>
                <a:ext uri="{FF2B5EF4-FFF2-40B4-BE49-F238E27FC236}">
                  <a16:creationId xmlns:a16="http://schemas.microsoft.com/office/drawing/2014/main" id="{51A278D3-5658-4427-9D5E-1D9DBBE4BDCA}"/>
                </a:ext>
              </a:extLst>
            </p:cNvPr>
            <p:cNvSpPr>
              <a:spLocks noChangeArrowheads="1"/>
            </p:cNvSpPr>
            <p:nvPr/>
          </p:nvSpPr>
          <p:spPr bwMode="auto">
            <a:xfrm>
              <a:off x="3477" y="2544"/>
              <a:ext cx="833"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44" name="Rectangle 40">
              <a:extLst>
                <a:ext uri="{FF2B5EF4-FFF2-40B4-BE49-F238E27FC236}">
                  <a16:creationId xmlns:a16="http://schemas.microsoft.com/office/drawing/2014/main" id="{3710951C-08E3-44BA-931E-CF3B55B916C4}"/>
                </a:ext>
              </a:extLst>
            </p:cNvPr>
            <p:cNvSpPr>
              <a:spLocks noChangeArrowheads="1"/>
            </p:cNvSpPr>
            <p:nvPr/>
          </p:nvSpPr>
          <p:spPr bwMode="auto">
            <a:xfrm>
              <a:off x="4310" y="2544"/>
              <a:ext cx="111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45" name="Rectangle 41">
              <a:extLst>
                <a:ext uri="{FF2B5EF4-FFF2-40B4-BE49-F238E27FC236}">
                  <a16:creationId xmlns:a16="http://schemas.microsoft.com/office/drawing/2014/main" id="{BF5D0AB9-B304-4E61-A364-5162BA65279B}"/>
                </a:ext>
              </a:extLst>
            </p:cNvPr>
            <p:cNvSpPr>
              <a:spLocks noChangeArrowheads="1"/>
            </p:cNvSpPr>
            <p:nvPr>
              <p:custDataLst>
                <p:tags r:id="rId25"/>
              </p:custDataLst>
            </p:nvPr>
          </p:nvSpPr>
          <p:spPr bwMode="auto">
            <a:xfrm>
              <a:off x="3477" y="2784"/>
              <a:ext cx="833"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46" name="Rectangle 42">
              <a:extLst>
                <a:ext uri="{FF2B5EF4-FFF2-40B4-BE49-F238E27FC236}">
                  <a16:creationId xmlns:a16="http://schemas.microsoft.com/office/drawing/2014/main" id="{C1092D75-AB02-487E-A88E-E598FD03355F}"/>
                </a:ext>
              </a:extLst>
            </p:cNvPr>
            <p:cNvSpPr>
              <a:spLocks noChangeArrowheads="1"/>
            </p:cNvSpPr>
            <p:nvPr>
              <p:custDataLst>
                <p:tags r:id="rId26"/>
              </p:custDataLst>
            </p:nvPr>
          </p:nvSpPr>
          <p:spPr bwMode="auto">
            <a:xfrm>
              <a:off x="4310" y="2784"/>
              <a:ext cx="111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grpSp>
      <p:sp>
        <p:nvSpPr>
          <p:cNvPr id="21547" name="Rectangle 43">
            <a:extLst>
              <a:ext uri="{FF2B5EF4-FFF2-40B4-BE49-F238E27FC236}">
                <a16:creationId xmlns:a16="http://schemas.microsoft.com/office/drawing/2014/main" id="{3B57504F-52AE-419F-9D7B-A837661A8F34}"/>
              </a:ext>
            </a:extLst>
          </p:cNvPr>
          <p:cNvSpPr>
            <a:spLocks noChangeArrowheads="1"/>
          </p:cNvSpPr>
          <p:nvPr/>
        </p:nvSpPr>
        <p:spPr bwMode="auto">
          <a:xfrm>
            <a:off x="4003675" y="3124200"/>
            <a:ext cx="17113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pPr>
              <a:lnSpc>
                <a:spcPct val="90000"/>
              </a:lnSpc>
            </a:pPr>
            <a:r>
              <a:rPr lang="en-US" altLang="es-NI" sz="1400" b="1" dirty="0" err="1">
                <a:solidFill>
                  <a:srgbClr val="000000"/>
                </a:solidFill>
                <a:latin typeface="Arial Narrow" panose="020B0606020202030204" pitchFamily="34" charset="0"/>
              </a:rPr>
              <a:t>Sólo</a:t>
            </a:r>
            <a:r>
              <a:rPr lang="en-US" altLang="es-NI" sz="1400" b="1" dirty="0">
                <a:solidFill>
                  <a:srgbClr val="000000"/>
                </a:solidFill>
                <a:latin typeface="Arial Narrow" panose="020B0606020202030204" pitchFamily="34" charset="0"/>
              </a:rPr>
              <a:t> se </a:t>
            </a:r>
            <a:r>
              <a:rPr lang="en-US" altLang="es-NI" sz="1400" b="1" dirty="0" err="1">
                <a:solidFill>
                  <a:srgbClr val="000000"/>
                </a:solidFill>
                <a:latin typeface="Arial Narrow" panose="020B0606020202030204" pitchFamily="34" charset="0"/>
              </a:rPr>
              <a:t>agrupan</a:t>
            </a:r>
            <a:r>
              <a:rPr lang="en-US" altLang="es-NI" sz="1400" b="1" dirty="0">
                <a:solidFill>
                  <a:srgbClr val="000000"/>
                </a:solidFill>
                <a:latin typeface="Arial Narrow" panose="020B0606020202030204" pitchFamily="34" charset="0"/>
              </a:rPr>
              <a:t> las </a:t>
            </a:r>
            <a:r>
              <a:rPr lang="en-US" altLang="es-NI" sz="1400" b="1" dirty="0" err="1">
                <a:solidFill>
                  <a:srgbClr val="000000"/>
                </a:solidFill>
                <a:latin typeface="Arial Narrow" panose="020B0606020202030204" pitchFamily="34" charset="0"/>
              </a:rPr>
              <a:t>filas</a:t>
            </a:r>
            <a:r>
              <a:rPr lang="en-US" altLang="es-NI" sz="1400" b="1" dirty="0">
                <a:solidFill>
                  <a:srgbClr val="000000"/>
                </a:solidFill>
                <a:latin typeface="Arial Narrow" panose="020B0606020202030204" pitchFamily="34" charset="0"/>
              </a:rPr>
              <a:t> que</a:t>
            </a:r>
            <a:br>
              <a:rPr lang="en-US" altLang="es-NI" sz="1400" b="1" dirty="0">
                <a:solidFill>
                  <a:srgbClr val="000000"/>
                </a:solidFill>
                <a:latin typeface="Arial Narrow" panose="020B0606020202030204" pitchFamily="34" charset="0"/>
              </a:rPr>
            </a:br>
            <a:r>
              <a:rPr lang="en-US" altLang="es-NI" sz="1400" b="1" dirty="0" err="1">
                <a:solidFill>
                  <a:srgbClr val="000000"/>
                </a:solidFill>
                <a:latin typeface="Arial Narrow" panose="020B0606020202030204" pitchFamily="34" charset="0"/>
              </a:rPr>
              <a:t>cumplan</a:t>
            </a:r>
            <a:r>
              <a:rPr lang="en-US" altLang="es-NI" sz="1400" b="1" dirty="0">
                <a:solidFill>
                  <a:srgbClr val="000000"/>
                </a:solidFill>
                <a:latin typeface="Arial Narrow" panose="020B0606020202030204" pitchFamily="34" charset="0"/>
              </a:rPr>
              <a:t> la </a:t>
            </a:r>
            <a:r>
              <a:rPr lang="en-US" altLang="es-NI" sz="1400" b="1" dirty="0" err="1">
                <a:solidFill>
                  <a:srgbClr val="000000"/>
                </a:solidFill>
                <a:latin typeface="Arial Narrow" panose="020B0606020202030204" pitchFamily="34" charset="0"/>
              </a:rPr>
              <a:t>cláusula</a:t>
            </a:r>
            <a:r>
              <a:rPr lang="en-US" altLang="es-NI" sz="1400" b="1" dirty="0">
                <a:solidFill>
                  <a:srgbClr val="000000"/>
                </a:solidFill>
                <a:latin typeface="Arial Narrow" panose="020B0606020202030204" pitchFamily="34" charset="0"/>
              </a:rPr>
              <a:t> WHERE</a:t>
            </a:r>
            <a:endParaRPr lang="en-US" altLang="en-US" sz="1400" b="1" dirty="0">
              <a:latin typeface="Arial Narrow" panose="020B0606020202030204" pitchFamily="34" charset="0"/>
            </a:endParaRPr>
          </a:p>
        </p:txBody>
      </p:sp>
      <p:sp>
        <p:nvSpPr>
          <p:cNvPr id="21549" name="Rectangle 45">
            <a:extLst>
              <a:ext uri="{FF2B5EF4-FFF2-40B4-BE49-F238E27FC236}">
                <a16:creationId xmlns:a16="http://schemas.microsoft.com/office/drawing/2014/main" id="{544DD39A-0126-4906-98A9-6939F6FE4241}"/>
              </a:ext>
            </a:extLst>
          </p:cNvPr>
          <p:cNvSpPr>
            <a:spLocks noChangeArrowheads="1"/>
          </p:cNvSpPr>
          <p:nvPr/>
        </p:nvSpPr>
        <p:spPr bwMode="auto">
          <a:xfrm>
            <a:off x="3962400" y="4876800"/>
            <a:ext cx="44196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WHERE productid = 2</a:t>
            </a:r>
          </a:p>
          <a:p>
            <a:pPr>
              <a:lnSpc>
                <a:spcPct val="90000"/>
              </a:lnSpc>
            </a:pPr>
            <a:r>
              <a:rPr lang="en-US" altLang="en-US" sz="1600">
                <a:latin typeface="Lucida Sans Typewriter" panose="020B0509030504030204" pitchFamily="49" charset="0"/>
              </a:rPr>
              <a:t> GROUP BY 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06" name="AutoShape 2">
            <a:extLst>
              <a:ext uri="{FF2B5EF4-FFF2-40B4-BE49-F238E27FC236}">
                <a16:creationId xmlns:a16="http://schemas.microsoft.com/office/drawing/2014/main" id="{80677B38-6432-43F6-A944-FB980CC5E399}"/>
              </a:ext>
            </a:extLst>
          </p:cNvPr>
          <p:cNvSpPr>
            <a:spLocks noChangeArrowheads="1"/>
          </p:cNvSpPr>
          <p:nvPr/>
        </p:nvSpPr>
        <p:spPr bwMode="auto">
          <a:xfrm>
            <a:off x="3930650" y="40386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
        <p:nvSpPr>
          <p:cNvPr id="21556" name="AutoShape 52">
            <a:extLst>
              <a:ext uri="{FF2B5EF4-FFF2-40B4-BE49-F238E27FC236}">
                <a16:creationId xmlns:a16="http://schemas.microsoft.com/office/drawing/2014/main" id="{44CCC638-801B-46C3-BA0C-A1BF223EE5E8}"/>
              </a:ext>
            </a:extLst>
          </p:cNvPr>
          <p:cNvSpPr>
            <a:spLocks noChangeArrowheads="1"/>
          </p:cNvSpPr>
          <p:nvPr/>
        </p:nvSpPr>
        <p:spPr bwMode="auto">
          <a:xfrm>
            <a:off x="3930650" y="22860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20"/>
                                        </p:tgtEl>
                                        <p:attrNameLst>
                                          <p:attrName>style.visibility</p:attrName>
                                        </p:attrNameLst>
                                      </p:cBhvr>
                                      <p:to>
                                        <p:strVal val="visible"/>
                                      </p:to>
                                    </p:set>
                                    <p:anim calcmode="lin" valueType="num">
                                      <p:cBhvr additive="base">
                                        <p:cTn id="13" dur="500" fill="hold"/>
                                        <p:tgtEl>
                                          <p:spTgt spid="21520"/>
                                        </p:tgtEl>
                                        <p:attrNameLst>
                                          <p:attrName>ppt_x</p:attrName>
                                        </p:attrNameLst>
                                      </p:cBhvr>
                                      <p:tavLst>
                                        <p:tav tm="0">
                                          <p:val>
                                            <p:strVal val="#ppt_x"/>
                                          </p:val>
                                        </p:tav>
                                        <p:tav tm="100000">
                                          <p:val>
                                            <p:strVal val="#ppt_x"/>
                                          </p:val>
                                        </p:tav>
                                      </p:tavLst>
                                    </p:anim>
                                    <p:anim calcmode="lin" valueType="num">
                                      <p:cBhvr additive="base">
                                        <p:cTn id="14" dur="500" fill="hold"/>
                                        <p:tgtEl>
                                          <p:spTgt spid="215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521"/>
                                        </p:tgtEl>
                                        <p:attrNameLst>
                                          <p:attrName>style.visibility</p:attrName>
                                        </p:attrNameLst>
                                      </p:cBhvr>
                                      <p:to>
                                        <p:strVal val="visible"/>
                                      </p:to>
                                    </p:set>
                                    <p:anim calcmode="lin" valueType="num">
                                      <p:cBhvr additive="base">
                                        <p:cTn id="17" dur="500" fill="hold"/>
                                        <p:tgtEl>
                                          <p:spTgt spid="21521"/>
                                        </p:tgtEl>
                                        <p:attrNameLst>
                                          <p:attrName>ppt_x</p:attrName>
                                        </p:attrNameLst>
                                      </p:cBhvr>
                                      <p:tavLst>
                                        <p:tav tm="0">
                                          <p:val>
                                            <p:strVal val="#ppt_x"/>
                                          </p:val>
                                        </p:tav>
                                        <p:tav tm="100000">
                                          <p:val>
                                            <p:strVal val="#ppt_x"/>
                                          </p:val>
                                        </p:tav>
                                      </p:tavLst>
                                    </p:anim>
                                    <p:anim calcmode="lin" valueType="num">
                                      <p:cBhvr additive="base">
                                        <p:cTn id="18" dur="500" fill="hold"/>
                                        <p:tgtEl>
                                          <p:spTgt spid="215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522"/>
                                        </p:tgtEl>
                                        <p:attrNameLst>
                                          <p:attrName>style.visibility</p:attrName>
                                        </p:attrNameLst>
                                      </p:cBhvr>
                                      <p:to>
                                        <p:strVal val="visible"/>
                                      </p:to>
                                    </p:set>
                                    <p:anim calcmode="lin" valueType="num">
                                      <p:cBhvr additive="base">
                                        <p:cTn id="23" dur="500" fill="hold"/>
                                        <p:tgtEl>
                                          <p:spTgt spid="21522"/>
                                        </p:tgtEl>
                                        <p:attrNameLst>
                                          <p:attrName>ppt_x</p:attrName>
                                        </p:attrNameLst>
                                      </p:cBhvr>
                                      <p:tavLst>
                                        <p:tav tm="0">
                                          <p:val>
                                            <p:strVal val="#ppt_x"/>
                                          </p:val>
                                        </p:tav>
                                        <p:tav tm="100000">
                                          <p:val>
                                            <p:strVal val="#ppt_x"/>
                                          </p:val>
                                        </p:tav>
                                      </p:tavLst>
                                    </p:anim>
                                    <p:anim calcmode="lin" valueType="num">
                                      <p:cBhvr additive="base">
                                        <p:cTn id="24" dur="500" fill="hold"/>
                                        <p:tgtEl>
                                          <p:spTgt spid="215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523"/>
                                        </p:tgtEl>
                                        <p:attrNameLst>
                                          <p:attrName>style.visibility</p:attrName>
                                        </p:attrNameLst>
                                      </p:cBhvr>
                                      <p:to>
                                        <p:strVal val="visible"/>
                                      </p:to>
                                    </p:set>
                                    <p:anim calcmode="lin" valueType="num">
                                      <p:cBhvr additive="base">
                                        <p:cTn id="27" dur="500" fill="hold"/>
                                        <p:tgtEl>
                                          <p:spTgt spid="21523"/>
                                        </p:tgtEl>
                                        <p:attrNameLst>
                                          <p:attrName>ppt_x</p:attrName>
                                        </p:attrNameLst>
                                      </p:cBhvr>
                                      <p:tavLst>
                                        <p:tav tm="0">
                                          <p:val>
                                            <p:strVal val="#ppt_x"/>
                                          </p:val>
                                        </p:tav>
                                        <p:tav tm="100000">
                                          <p:val>
                                            <p:strVal val="#ppt_x"/>
                                          </p:val>
                                        </p:tav>
                                      </p:tavLst>
                                    </p:anim>
                                    <p:anim calcmode="lin" valueType="num">
                                      <p:cBhvr additive="base">
                                        <p:cTn id="28" dur="500" fill="hold"/>
                                        <p:tgtEl>
                                          <p:spTgt spid="215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526"/>
                                        </p:tgtEl>
                                        <p:attrNameLst>
                                          <p:attrName>style.visibility</p:attrName>
                                        </p:attrNameLst>
                                      </p:cBhvr>
                                      <p:to>
                                        <p:strVal val="visible"/>
                                      </p:to>
                                    </p:set>
                                    <p:anim calcmode="lin" valueType="num">
                                      <p:cBhvr additive="base">
                                        <p:cTn id="31" dur="500" fill="hold"/>
                                        <p:tgtEl>
                                          <p:spTgt spid="21526"/>
                                        </p:tgtEl>
                                        <p:attrNameLst>
                                          <p:attrName>ppt_x</p:attrName>
                                        </p:attrNameLst>
                                      </p:cBhvr>
                                      <p:tavLst>
                                        <p:tav tm="0">
                                          <p:val>
                                            <p:strVal val="#ppt_x"/>
                                          </p:val>
                                        </p:tav>
                                        <p:tav tm="100000">
                                          <p:val>
                                            <p:strVal val="#ppt_x"/>
                                          </p:val>
                                        </p:tav>
                                      </p:tavLst>
                                    </p:anim>
                                    <p:anim calcmode="lin" valueType="num">
                                      <p:cBhvr additive="base">
                                        <p:cTn id="32" dur="500" fill="hold"/>
                                        <p:tgtEl>
                                          <p:spTgt spid="215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29"/>
                                        </p:tgtEl>
                                        <p:attrNameLst>
                                          <p:attrName>style.visibility</p:attrName>
                                        </p:attrNameLst>
                                      </p:cBhvr>
                                      <p:to>
                                        <p:strVal val="visible"/>
                                      </p:to>
                                    </p:set>
                                    <p:anim calcmode="lin" valueType="num">
                                      <p:cBhvr additive="base">
                                        <p:cTn id="35" dur="500" fill="hold"/>
                                        <p:tgtEl>
                                          <p:spTgt spid="21529"/>
                                        </p:tgtEl>
                                        <p:attrNameLst>
                                          <p:attrName>ppt_x</p:attrName>
                                        </p:attrNameLst>
                                      </p:cBhvr>
                                      <p:tavLst>
                                        <p:tav tm="0">
                                          <p:val>
                                            <p:strVal val="#ppt_x"/>
                                          </p:val>
                                        </p:tav>
                                        <p:tav tm="100000">
                                          <p:val>
                                            <p:strVal val="#ppt_x"/>
                                          </p:val>
                                        </p:tav>
                                      </p:tavLst>
                                    </p:anim>
                                    <p:anim calcmode="lin" valueType="num">
                                      <p:cBhvr additive="base">
                                        <p:cTn id="36" dur="500" fill="hold"/>
                                        <p:tgtEl>
                                          <p:spTgt spid="215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32"/>
                                        </p:tgtEl>
                                        <p:attrNameLst>
                                          <p:attrName>style.visibility</p:attrName>
                                        </p:attrNameLst>
                                      </p:cBhvr>
                                      <p:to>
                                        <p:strVal val="visible"/>
                                      </p:to>
                                    </p:set>
                                    <p:anim calcmode="lin" valueType="num">
                                      <p:cBhvr additive="base">
                                        <p:cTn id="39" dur="500" fill="hold"/>
                                        <p:tgtEl>
                                          <p:spTgt spid="21532"/>
                                        </p:tgtEl>
                                        <p:attrNameLst>
                                          <p:attrName>ppt_x</p:attrName>
                                        </p:attrNameLst>
                                      </p:cBhvr>
                                      <p:tavLst>
                                        <p:tav tm="0">
                                          <p:val>
                                            <p:strVal val="#ppt_x"/>
                                          </p:val>
                                        </p:tav>
                                        <p:tav tm="100000">
                                          <p:val>
                                            <p:strVal val="#ppt_x"/>
                                          </p:val>
                                        </p:tav>
                                      </p:tavLst>
                                    </p:anim>
                                    <p:anim calcmode="lin" valueType="num">
                                      <p:cBhvr additive="base">
                                        <p:cTn id="40" dur="500" fill="hold"/>
                                        <p:tgtEl>
                                          <p:spTgt spid="215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35"/>
                                        </p:tgtEl>
                                        <p:attrNameLst>
                                          <p:attrName>style.visibility</p:attrName>
                                        </p:attrNameLst>
                                      </p:cBhvr>
                                      <p:to>
                                        <p:strVal val="visible"/>
                                      </p:to>
                                    </p:set>
                                    <p:anim calcmode="lin" valueType="num">
                                      <p:cBhvr additive="base">
                                        <p:cTn id="43" dur="500" fill="hold"/>
                                        <p:tgtEl>
                                          <p:spTgt spid="21535"/>
                                        </p:tgtEl>
                                        <p:attrNameLst>
                                          <p:attrName>ppt_x</p:attrName>
                                        </p:attrNameLst>
                                      </p:cBhvr>
                                      <p:tavLst>
                                        <p:tav tm="0">
                                          <p:val>
                                            <p:strVal val="#ppt_x"/>
                                          </p:val>
                                        </p:tav>
                                        <p:tav tm="100000">
                                          <p:val>
                                            <p:strVal val="#ppt_x"/>
                                          </p:val>
                                        </p:tav>
                                      </p:tavLst>
                                    </p:anim>
                                    <p:anim calcmode="lin" valueType="num">
                                      <p:cBhvr additive="base">
                                        <p:cTn id="44" dur="500" fill="hold"/>
                                        <p:tgtEl>
                                          <p:spTgt spid="215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38"/>
                                        </p:tgtEl>
                                        <p:attrNameLst>
                                          <p:attrName>style.visibility</p:attrName>
                                        </p:attrNameLst>
                                      </p:cBhvr>
                                      <p:to>
                                        <p:strVal val="visible"/>
                                      </p:to>
                                    </p:set>
                                    <p:anim calcmode="lin" valueType="num">
                                      <p:cBhvr additive="base">
                                        <p:cTn id="47" dur="500" fill="hold"/>
                                        <p:tgtEl>
                                          <p:spTgt spid="21538"/>
                                        </p:tgtEl>
                                        <p:attrNameLst>
                                          <p:attrName>ppt_x</p:attrName>
                                        </p:attrNameLst>
                                      </p:cBhvr>
                                      <p:tavLst>
                                        <p:tav tm="0">
                                          <p:val>
                                            <p:strVal val="#ppt_x"/>
                                          </p:val>
                                        </p:tav>
                                        <p:tav tm="100000">
                                          <p:val>
                                            <p:strVal val="#ppt_x"/>
                                          </p:val>
                                        </p:tav>
                                      </p:tavLst>
                                    </p:anim>
                                    <p:anim calcmode="lin" valueType="num">
                                      <p:cBhvr additive="base">
                                        <p:cTn id="48" dur="500" fill="hold"/>
                                        <p:tgtEl>
                                          <p:spTgt spid="215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524"/>
                                        </p:tgtEl>
                                        <p:attrNameLst>
                                          <p:attrName>style.visibility</p:attrName>
                                        </p:attrNameLst>
                                      </p:cBhvr>
                                      <p:to>
                                        <p:strVal val="visible"/>
                                      </p:to>
                                    </p:set>
                                    <p:anim calcmode="lin" valueType="num">
                                      <p:cBhvr additive="base">
                                        <p:cTn id="51" dur="500" fill="hold"/>
                                        <p:tgtEl>
                                          <p:spTgt spid="21524"/>
                                        </p:tgtEl>
                                        <p:attrNameLst>
                                          <p:attrName>ppt_x</p:attrName>
                                        </p:attrNameLst>
                                      </p:cBhvr>
                                      <p:tavLst>
                                        <p:tav tm="0">
                                          <p:val>
                                            <p:strVal val="#ppt_x"/>
                                          </p:val>
                                        </p:tav>
                                        <p:tav tm="100000">
                                          <p:val>
                                            <p:strVal val="#ppt_x"/>
                                          </p:val>
                                        </p:tav>
                                      </p:tavLst>
                                    </p:anim>
                                    <p:anim calcmode="lin" valueType="num">
                                      <p:cBhvr additive="base">
                                        <p:cTn id="52" dur="500" fill="hold"/>
                                        <p:tgtEl>
                                          <p:spTgt spid="215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525"/>
                                        </p:tgtEl>
                                        <p:attrNameLst>
                                          <p:attrName>style.visibility</p:attrName>
                                        </p:attrNameLst>
                                      </p:cBhvr>
                                      <p:to>
                                        <p:strVal val="visible"/>
                                      </p:to>
                                    </p:set>
                                    <p:anim calcmode="lin" valueType="num">
                                      <p:cBhvr additive="base">
                                        <p:cTn id="55" dur="500" fill="hold"/>
                                        <p:tgtEl>
                                          <p:spTgt spid="21525"/>
                                        </p:tgtEl>
                                        <p:attrNameLst>
                                          <p:attrName>ppt_x</p:attrName>
                                        </p:attrNameLst>
                                      </p:cBhvr>
                                      <p:tavLst>
                                        <p:tav tm="0">
                                          <p:val>
                                            <p:strVal val="#ppt_x"/>
                                          </p:val>
                                        </p:tav>
                                        <p:tav tm="100000">
                                          <p:val>
                                            <p:strVal val="#ppt_x"/>
                                          </p:val>
                                        </p:tav>
                                      </p:tavLst>
                                    </p:anim>
                                    <p:anim calcmode="lin" valueType="num">
                                      <p:cBhvr additive="base">
                                        <p:cTn id="56" dur="500" fill="hold"/>
                                        <p:tgtEl>
                                          <p:spTgt spid="215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527"/>
                                        </p:tgtEl>
                                        <p:attrNameLst>
                                          <p:attrName>style.visibility</p:attrName>
                                        </p:attrNameLst>
                                      </p:cBhvr>
                                      <p:to>
                                        <p:strVal val="visible"/>
                                      </p:to>
                                    </p:set>
                                    <p:anim calcmode="lin" valueType="num">
                                      <p:cBhvr additive="base">
                                        <p:cTn id="59" dur="500" fill="hold"/>
                                        <p:tgtEl>
                                          <p:spTgt spid="21527"/>
                                        </p:tgtEl>
                                        <p:attrNameLst>
                                          <p:attrName>ppt_x</p:attrName>
                                        </p:attrNameLst>
                                      </p:cBhvr>
                                      <p:tavLst>
                                        <p:tav tm="0">
                                          <p:val>
                                            <p:strVal val="#ppt_x"/>
                                          </p:val>
                                        </p:tav>
                                        <p:tav tm="100000">
                                          <p:val>
                                            <p:strVal val="#ppt_x"/>
                                          </p:val>
                                        </p:tav>
                                      </p:tavLst>
                                    </p:anim>
                                    <p:anim calcmode="lin" valueType="num">
                                      <p:cBhvr additive="base">
                                        <p:cTn id="60" dur="500" fill="hold"/>
                                        <p:tgtEl>
                                          <p:spTgt spid="2152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528"/>
                                        </p:tgtEl>
                                        <p:attrNameLst>
                                          <p:attrName>style.visibility</p:attrName>
                                        </p:attrNameLst>
                                      </p:cBhvr>
                                      <p:to>
                                        <p:strVal val="visible"/>
                                      </p:to>
                                    </p:set>
                                    <p:anim calcmode="lin" valueType="num">
                                      <p:cBhvr additive="base">
                                        <p:cTn id="63" dur="500" fill="hold"/>
                                        <p:tgtEl>
                                          <p:spTgt spid="21528"/>
                                        </p:tgtEl>
                                        <p:attrNameLst>
                                          <p:attrName>ppt_x</p:attrName>
                                        </p:attrNameLst>
                                      </p:cBhvr>
                                      <p:tavLst>
                                        <p:tav tm="0">
                                          <p:val>
                                            <p:strVal val="#ppt_x"/>
                                          </p:val>
                                        </p:tav>
                                        <p:tav tm="100000">
                                          <p:val>
                                            <p:strVal val="#ppt_x"/>
                                          </p:val>
                                        </p:tav>
                                      </p:tavLst>
                                    </p:anim>
                                    <p:anim calcmode="lin" valueType="num">
                                      <p:cBhvr additive="base">
                                        <p:cTn id="64" dur="500" fill="hold"/>
                                        <p:tgtEl>
                                          <p:spTgt spid="215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531"/>
                                        </p:tgtEl>
                                        <p:attrNameLst>
                                          <p:attrName>style.visibility</p:attrName>
                                        </p:attrNameLst>
                                      </p:cBhvr>
                                      <p:to>
                                        <p:strVal val="visible"/>
                                      </p:to>
                                    </p:set>
                                    <p:anim calcmode="lin" valueType="num">
                                      <p:cBhvr additive="base">
                                        <p:cTn id="67" dur="500" fill="hold"/>
                                        <p:tgtEl>
                                          <p:spTgt spid="21531"/>
                                        </p:tgtEl>
                                        <p:attrNameLst>
                                          <p:attrName>ppt_x</p:attrName>
                                        </p:attrNameLst>
                                      </p:cBhvr>
                                      <p:tavLst>
                                        <p:tav tm="0">
                                          <p:val>
                                            <p:strVal val="#ppt_x"/>
                                          </p:val>
                                        </p:tav>
                                        <p:tav tm="100000">
                                          <p:val>
                                            <p:strVal val="#ppt_x"/>
                                          </p:val>
                                        </p:tav>
                                      </p:tavLst>
                                    </p:anim>
                                    <p:anim calcmode="lin" valueType="num">
                                      <p:cBhvr additive="base">
                                        <p:cTn id="68" dur="500" fill="hold"/>
                                        <p:tgtEl>
                                          <p:spTgt spid="2153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530"/>
                                        </p:tgtEl>
                                        <p:attrNameLst>
                                          <p:attrName>style.visibility</p:attrName>
                                        </p:attrNameLst>
                                      </p:cBhvr>
                                      <p:to>
                                        <p:strVal val="visible"/>
                                      </p:to>
                                    </p:set>
                                    <p:anim calcmode="lin" valueType="num">
                                      <p:cBhvr additive="base">
                                        <p:cTn id="71" dur="500" fill="hold"/>
                                        <p:tgtEl>
                                          <p:spTgt spid="21530"/>
                                        </p:tgtEl>
                                        <p:attrNameLst>
                                          <p:attrName>ppt_x</p:attrName>
                                        </p:attrNameLst>
                                      </p:cBhvr>
                                      <p:tavLst>
                                        <p:tav tm="0">
                                          <p:val>
                                            <p:strVal val="#ppt_x"/>
                                          </p:val>
                                        </p:tav>
                                        <p:tav tm="100000">
                                          <p:val>
                                            <p:strVal val="#ppt_x"/>
                                          </p:val>
                                        </p:tav>
                                      </p:tavLst>
                                    </p:anim>
                                    <p:anim calcmode="lin" valueType="num">
                                      <p:cBhvr additive="base">
                                        <p:cTn id="72" dur="500" fill="hold"/>
                                        <p:tgtEl>
                                          <p:spTgt spid="215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533"/>
                                        </p:tgtEl>
                                        <p:attrNameLst>
                                          <p:attrName>style.visibility</p:attrName>
                                        </p:attrNameLst>
                                      </p:cBhvr>
                                      <p:to>
                                        <p:strVal val="visible"/>
                                      </p:to>
                                    </p:set>
                                    <p:anim calcmode="lin" valueType="num">
                                      <p:cBhvr additive="base">
                                        <p:cTn id="75" dur="500" fill="hold"/>
                                        <p:tgtEl>
                                          <p:spTgt spid="21533"/>
                                        </p:tgtEl>
                                        <p:attrNameLst>
                                          <p:attrName>ppt_x</p:attrName>
                                        </p:attrNameLst>
                                      </p:cBhvr>
                                      <p:tavLst>
                                        <p:tav tm="0">
                                          <p:val>
                                            <p:strVal val="#ppt_x"/>
                                          </p:val>
                                        </p:tav>
                                        <p:tav tm="100000">
                                          <p:val>
                                            <p:strVal val="#ppt_x"/>
                                          </p:val>
                                        </p:tav>
                                      </p:tavLst>
                                    </p:anim>
                                    <p:anim calcmode="lin" valueType="num">
                                      <p:cBhvr additive="base">
                                        <p:cTn id="76" dur="500" fill="hold"/>
                                        <p:tgtEl>
                                          <p:spTgt spid="2153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534"/>
                                        </p:tgtEl>
                                        <p:attrNameLst>
                                          <p:attrName>style.visibility</p:attrName>
                                        </p:attrNameLst>
                                      </p:cBhvr>
                                      <p:to>
                                        <p:strVal val="visible"/>
                                      </p:to>
                                    </p:set>
                                    <p:anim calcmode="lin" valueType="num">
                                      <p:cBhvr additive="base">
                                        <p:cTn id="79" dur="500" fill="hold"/>
                                        <p:tgtEl>
                                          <p:spTgt spid="21534"/>
                                        </p:tgtEl>
                                        <p:attrNameLst>
                                          <p:attrName>ppt_x</p:attrName>
                                        </p:attrNameLst>
                                      </p:cBhvr>
                                      <p:tavLst>
                                        <p:tav tm="0">
                                          <p:val>
                                            <p:strVal val="#ppt_x"/>
                                          </p:val>
                                        </p:tav>
                                        <p:tav tm="100000">
                                          <p:val>
                                            <p:strVal val="#ppt_x"/>
                                          </p:val>
                                        </p:tav>
                                      </p:tavLst>
                                    </p:anim>
                                    <p:anim calcmode="lin" valueType="num">
                                      <p:cBhvr additive="base">
                                        <p:cTn id="80" dur="500" fill="hold"/>
                                        <p:tgtEl>
                                          <p:spTgt spid="2153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537"/>
                                        </p:tgtEl>
                                        <p:attrNameLst>
                                          <p:attrName>style.visibility</p:attrName>
                                        </p:attrNameLst>
                                      </p:cBhvr>
                                      <p:to>
                                        <p:strVal val="visible"/>
                                      </p:to>
                                    </p:set>
                                    <p:anim calcmode="lin" valueType="num">
                                      <p:cBhvr additive="base">
                                        <p:cTn id="83" dur="500" fill="hold"/>
                                        <p:tgtEl>
                                          <p:spTgt spid="21537"/>
                                        </p:tgtEl>
                                        <p:attrNameLst>
                                          <p:attrName>ppt_x</p:attrName>
                                        </p:attrNameLst>
                                      </p:cBhvr>
                                      <p:tavLst>
                                        <p:tav tm="0">
                                          <p:val>
                                            <p:strVal val="#ppt_x"/>
                                          </p:val>
                                        </p:tav>
                                        <p:tav tm="100000">
                                          <p:val>
                                            <p:strVal val="#ppt_x"/>
                                          </p:val>
                                        </p:tav>
                                      </p:tavLst>
                                    </p:anim>
                                    <p:anim calcmode="lin" valueType="num">
                                      <p:cBhvr additive="base">
                                        <p:cTn id="84" dur="500" fill="hold"/>
                                        <p:tgtEl>
                                          <p:spTgt spid="2153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1536"/>
                                        </p:tgtEl>
                                        <p:attrNameLst>
                                          <p:attrName>style.visibility</p:attrName>
                                        </p:attrNameLst>
                                      </p:cBhvr>
                                      <p:to>
                                        <p:strVal val="visible"/>
                                      </p:to>
                                    </p:set>
                                    <p:anim calcmode="lin" valueType="num">
                                      <p:cBhvr additive="base">
                                        <p:cTn id="87" dur="500" fill="hold"/>
                                        <p:tgtEl>
                                          <p:spTgt spid="21536"/>
                                        </p:tgtEl>
                                        <p:attrNameLst>
                                          <p:attrName>ppt_x</p:attrName>
                                        </p:attrNameLst>
                                      </p:cBhvr>
                                      <p:tavLst>
                                        <p:tav tm="0">
                                          <p:val>
                                            <p:strVal val="#ppt_x"/>
                                          </p:val>
                                        </p:tav>
                                        <p:tav tm="100000">
                                          <p:val>
                                            <p:strVal val="#ppt_x"/>
                                          </p:val>
                                        </p:tav>
                                      </p:tavLst>
                                    </p:anim>
                                    <p:anim calcmode="lin" valueType="num">
                                      <p:cBhvr additive="base">
                                        <p:cTn id="88" dur="500" fill="hold"/>
                                        <p:tgtEl>
                                          <p:spTgt spid="215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1539"/>
                                        </p:tgtEl>
                                        <p:attrNameLst>
                                          <p:attrName>style.visibility</p:attrName>
                                        </p:attrNameLst>
                                      </p:cBhvr>
                                      <p:to>
                                        <p:strVal val="visible"/>
                                      </p:to>
                                    </p:set>
                                    <p:anim calcmode="lin" valueType="num">
                                      <p:cBhvr additive="base">
                                        <p:cTn id="91" dur="500" fill="hold"/>
                                        <p:tgtEl>
                                          <p:spTgt spid="21539"/>
                                        </p:tgtEl>
                                        <p:attrNameLst>
                                          <p:attrName>ppt_x</p:attrName>
                                        </p:attrNameLst>
                                      </p:cBhvr>
                                      <p:tavLst>
                                        <p:tav tm="0">
                                          <p:val>
                                            <p:strVal val="#ppt_x"/>
                                          </p:val>
                                        </p:tav>
                                        <p:tav tm="100000">
                                          <p:val>
                                            <p:strVal val="#ppt_x"/>
                                          </p:val>
                                        </p:tav>
                                      </p:tavLst>
                                    </p:anim>
                                    <p:anim calcmode="lin" valueType="num">
                                      <p:cBhvr additive="base">
                                        <p:cTn id="92" dur="500" fill="hold"/>
                                        <p:tgtEl>
                                          <p:spTgt spid="2153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540"/>
                                        </p:tgtEl>
                                        <p:attrNameLst>
                                          <p:attrName>style.visibility</p:attrName>
                                        </p:attrNameLst>
                                      </p:cBhvr>
                                      <p:to>
                                        <p:strVal val="visible"/>
                                      </p:to>
                                    </p:set>
                                    <p:anim calcmode="lin" valueType="num">
                                      <p:cBhvr additive="base">
                                        <p:cTn id="95" dur="500" fill="hold"/>
                                        <p:tgtEl>
                                          <p:spTgt spid="21540"/>
                                        </p:tgtEl>
                                        <p:attrNameLst>
                                          <p:attrName>ppt_x</p:attrName>
                                        </p:attrNameLst>
                                      </p:cBhvr>
                                      <p:tavLst>
                                        <p:tav tm="0">
                                          <p:val>
                                            <p:strVal val="#ppt_x"/>
                                          </p:val>
                                        </p:tav>
                                        <p:tav tm="100000">
                                          <p:val>
                                            <p:strVal val="#ppt_x"/>
                                          </p:val>
                                        </p:tav>
                                      </p:tavLst>
                                    </p:anim>
                                    <p:anim calcmode="lin" valueType="num">
                                      <p:cBhvr additive="base">
                                        <p:cTn id="96" dur="500" fill="hold"/>
                                        <p:tgtEl>
                                          <p:spTgt spid="2154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1509"/>
                                        </p:tgtEl>
                                        <p:attrNameLst>
                                          <p:attrName>style.visibility</p:attrName>
                                        </p:attrNameLst>
                                      </p:cBhvr>
                                      <p:to>
                                        <p:strVal val="visible"/>
                                      </p:to>
                                    </p:set>
                                    <p:anim calcmode="lin" valueType="num">
                                      <p:cBhvr additive="base">
                                        <p:cTn id="101" dur="500" fill="hold"/>
                                        <p:tgtEl>
                                          <p:spTgt spid="21509"/>
                                        </p:tgtEl>
                                        <p:attrNameLst>
                                          <p:attrName>ppt_x</p:attrName>
                                        </p:attrNameLst>
                                      </p:cBhvr>
                                      <p:tavLst>
                                        <p:tav tm="0">
                                          <p:val>
                                            <p:strVal val="#ppt_x"/>
                                          </p:val>
                                        </p:tav>
                                        <p:tav tm="100000">
                                          <p:val>
                                            <p:strVal val="#ppt_x"/>
                                          </p:val>
                                        </p:tav>
                                      </p:tavLst>
                                    </p:anim>
                                    <p:anim calcmode="lin" valueType="num">
                                      <p:cBhvr additive="base">
                                        <p:cTn id="102"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1556"/>
                                        </p:tgtEl>
                                        <p:attrNameLst>
                                          <p:attrName>style.visibility</p:attrName>
                                        </p:attrNameLst>
                                      </p:cBhvr>
                                      <p:to>
                                        <p:strVal val="visible"/>
                                      </p:to>
                                    </p:set>
                                    <p:anim calcmode="lin" valueType="num">
                                      <p:cBhvr additive="base">
                                        <p:cTn id="107" dur="500" fill="hold"/>
                                        <p:tgtEl>
                                          <p:spTgt spid="21556"/>
                                        </p:tgtEl>
                                        <p:attrNameLst>
                                          <p:attrName>ppt_x</p:attrName>
                                        </p:attrNameLst>
                                      </p:cBhvr>
                                      <p:tavLst>
                                        <p:tav tm="0">
                                          <p:val>
                                            <p:strVal val="#ppt_x"/>
                                          </p:val>
                                        </p:tav>
                                        <p:tav tm="100000">
                                          <p:val>
                                            <p:strVal val="#ppt_x"/>
                                          </p:val>
                                        </p:tav>
                                      </p:tavLst>
                                    </p:anim>
                                    <p:anim calcmode="lin" valueType="num">
                                      <p:cBhvr additive="base">
                                        <p:cTn id="108" dur="500" fill="hold"/>
                                        <p:tgtEl>
                                          <p:spTgt spid="2155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1511"/>
                                        </p:tgtEl>
                                        <p:attrNameLst>
                                          <p:attrName>style.visibility</p:attrName>
                                        </p:attrNameLst>
                                      </p:cBhvr>
                                      <p:to>
                                        <p:strVal val="visible"/>
                                      </p:to>
                                    </p:set>
                                    <p:anim calcmode="lin" valueType="num">
                                      <p:cBhvr additive="base">
                                        <p:cTn id="113" dur="500" fill="hold"/>
                                        <p:tgtEl>
                                          <p:spTgt spid="21511"/>
                                        </p:tgtEl>
                                        <p:attrNameLst>
                                          <p:attrName>ppt_x</p:attrName>
                                        </p:attrNameLst>
                                      </p:cBhvr>
                                      <p:tavLst>
                                        <p:tav tm="0">
                                          <p:val>
                                            <p:strVal val="#ppt_x"/>
                                          </p:val>
                                        </p:tav>
                                        <p:tav tm="100000">
                                          <p:val>
                                            <p:strVal val="#ppt_x"/>
                                          </p:val>
                                        </p:tav>
                                      </p:tavLst>
                                    </p:anim>
                                    <p:anim calcmode="lin" valueType="num">
                                      <p:cBhvr additive="base">
                                        <p:cTn id="114" dur="500" fill="hold"/>
                                        <p:tgtEl>
                                          <p:spTgt spid="2151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1512"/>
                                        </p:tgtEl>
                                        <p:attrNameLst>
                                          <p:attrName>style.visibility</p:attrName>
                                        </p:attrNameLst>
                                      </p:cBhvr>
                                      <p:to>
                                        <p:strVal val="visible"/>
                                      </p:to>
                                    </p:set>
                                    <p:anim calcmode="lin" valueType="num">
                                      <p:cBhvr additive="base">
                                        <p:cTn id="117" dur="500" fill="hold"/>
                                        <p:tgtEl>
                                          <p:spTgt spid="21512"/>
                                        </p:tgtEl>
                                        <p:attrNameLst>
                                          <p:attrName>ppt_x</p:attrName>
                                        </p:attrNameLst>
                                      </p:cBhvr>
                                      <p:tavLst>
                                        <p:tav tm="0">
                                          <p:val>
                                            <p:strVal val="#ppt_x"/>
                                          </p:val>
                                        </p:tav>
                                        <p:tav tm="100000">
                                          <p:val>
                                            <p:strVal val="#ppt_x"/>
                                          </p:val>
                                        </p:tav>
                                      </p:tavLst>
                                    </p:anim>
                                    <p:anim calcmode="lin" valueType="num">
                                      <p:cBhvr additive="base">
                                        <p:cTn id="118" dur="500" fill="hold"/>
                                        <p:tgtEl>
                                          <p:spTgt spid="2151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1513"/>
                                        </p:tgtEl>
                                        <p:attrNameLst>
                                          <p:attrName>style.visibility</p:attrName>
                                        </p:attrNameLst>
                                      </p:cBhvr>
                                      <p:to>
                                        <p:strVal val="visible"/>
                                      </p:to>
                                    </p:set>
                                    <p:anim calcmode="lin" valueType="num">
                                      <p:cBhvr additive="base">
                                        <p:cTn id="121" dur="500" fill="hold"/>
                                        <p:tgtEl>
                                          <p:spTgt spid="21513"/>
                                        </p:tgtEl>
                                        <p:attrNameLst>
                                          <p:attrName>ppt_x</p:attrName>
                                        </p:attrNameLst>
                                      </p:cBhvr>
                                      <p:tavLst>
                                        <p:tav tm="0">
                                          <p:val>
                                            <p:strVal val="#ppt_x"/>
                                          </p:val>
                                        </p:tav>
                                        <p:tav tm="100000">
                                          <p:val>
                                            <p:strVal val="#ppt_x"/>
                                          </p:val>
                                        </p:tav>
                                      </p:tavLst>
                                    </p:anim>
                                    <p:anim calcmode="lin" valueType="num">
                                      <p:cBhvr additive="base">
                                        <p:cTn id="122" dur="500" fill="hold"/>
                                        <p:tgtEl>
                                          <p:spTgt spid="2151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1514"/>
                                        </p:tgtEl>
                                        <p:attrNameLst>
                                          <p:attrName>style.visibility</p:attrName>
                                        </p:attrNameLst>
                                      </p:cBhvr>
                                      <p:to>
                                        <p:strVal val="visible"/>
                                      </p:to>
                                    </p:set>
                                    <p:anim calcmode="lin" valueType="num">
                                      <p:cBhvr additive="base">
                                        <p:cTn id="125" dur="500" fill="hold"/>
                                        <p:tgtEl>
                                          <p:spTgt spid="21514"/>
                                        </p:tgtEl>
                                        <p:attrNameLst>
                                          <p:attrName>ppt_x</p:attrName>
                                        </p:attrNameLst>
                                      </p:cBhvr>
                                      <p:tavLst>
                                        <p:tav tm="0">
                                          <p:val>
                                            <p:strVal val="#ppt_x"/>
                                          </p:val>
                                        </p:tav>
                                        <p:tav tm="100000">
                                          <p:val>
                                            <p:strVal val="#ppt_x"/>
                                          </p:val>
                                        </p:tav>
                                      </p:tavLst>
                                    </p:anim>
                                    <p:anim calcmode="lin" valueType="num">
                                      <p:cBhvr additive="base">
                                        <p:cTn id="126" dur="500" fill="hold"/>
                                        <p:tgtEl>
                                          <p:spTgt spid="2151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1515"/>
                                        </p:tgtEl>
                                        <p:attrNameLst>
                                          <p:attrName>style.visibility</p:attrName>
                                        </p:attrNameLst>
                                      </p:cBhvr>
                                      <p:to>
                                        <p:strVal val="visible"/>
                                      </p:to>
                                    </p:set>
                                    <p:anim calcmode="lin" valueType="num">
                                      <p:cBhvr additive="base">
                                        <p:cTn id="129" dur="500" fill="hold"/>
                                        <p:tgtEl>
                                          <p:spTgt spid="21515"/>
                                        </p:tgtEl>
                                        <p:attrNameLst>
                                          <p:attrName>ppt_x</p:attrName>
                                        </p:attrNameLst>
                                      </p:cBhvr>
                                      <p:tavLst>
                                        <p:tav tm="0">
                                          <p:val>
                                            <p:strVal val="#ppt_x"/>
                                          </p:val>
                                        </p:tav>
                                        <p:tav tm="100000">
                                          <p:val>
                                            <p:strVal val="#ppt_x"/>
                                          </p:val>
                                        </p:tav>
                                      </p:tavLst>
                                    </p:anim>
                                    <p:anim calcmode="lin" valueType="num">
                                      <p:cBhvr additive="base">
                                        <p:cTn id="130" dur="500" fill="hold"/>
                                        <p:tgtEl>
                                          <p:spTgt spid="2151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1516"/>
                                        </p:tgtEl>
                                        <p:attrNameLst>
                                          <p:attrName>style.visibility</p:attrName>
                                        </p:attrNameLst>
                                      </p:cBhvr>
                                      <p:to>
                                        <p:strVal val="visible"/>
                                      </p:to>
                                    </p:set>
                                    <p:anim calcmode="lin" valueType="num">
                                      <p:cBhvr additive="base">
                                        <p:cTn id="133" dur="500" fill="hold"/>
                                        <p:tgtEl>
                                          <p:spTgt spid="21516"/>
                                        </p:tgtEl>
                                        <p:attrNameLst>
                                          <p:attrName>ppt_x</p:attrName>
                                        </p:attrNameLst>
                                      </p:cBhvr>
                                      <p:tavLst>
                                        <p:tav tm="0">
                                          <p:val>
                                            <p:strVal val="#ppt_x"/>
                                          </p:val>
                                        </p:tav>
                                        <p:tav tm="100000">
                                          <p:val>
                                            <p:strVal val="#ppt_x"/>
                                          </p:val>
                                        </p:tav>
                                      </p:tavLst>
                                    </p:anim>
                                    <p:anim calcmode="lin" valueType="num">
                                      <p:cBhvr additive="base">
                                        <p:cTn id="134" dur="500" fill="hold"/>
                                        <p:tgtEl>
                                          <p:spTgt spid="2151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1517"/>
                                        </p:tgtEl>
                                        <p:attrNameLst>
                                          <p:attrName>style.visibility</p:attrName>
                                        </p:attrNameLst>
                                      </p:cBhvr>
                                      <p:to>
                                        <p:strVal val="visible"/>
                                      </p:to>
                                    </p:set>
                                    <p:anim calcmode="lin" valueType="num">
                                      <p:cBhvr additive="base">
                                        <p:cTn id="137" dur="500" fill="hold"/>
                                        <p:tgtEl>
                                          <p:spTgt spid="21517"/>
                                        </p:tgtEl>
                                        <p:attrNameLst>
                                          <p:attrName>ppt_x</p:attrName>
                                        </p:attrNameLst>
                                      </p:cBhvr>
                                      <p:tavLst>
                                        <p:tav tm="0">
                                          <p:val>
                                            <p:strVal val="#ppt_x"/>
                                          </p:val>
                                        </p:tav>
                                        <p:tav tm="100000">
                                          <p:val>
                                            <p:strVal val="#ppt_x"/>
                                          </p:val>
                                        </p:tav>
                                      </p:tavLst>
                                    </p:anim>
                                    <p:anim calcmode="lin" valueType="num">
                                      <p:cBhvr additive="base">
                                        <p:cTn id="138" dur="500" fill="hold"/>
                                        <p:tgtEl>
                                          <p:spTgt spid="2151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1518"/>
                                        </p:tgtEl>
                                        <p:attrNameLst>
                                          <p:attrName>style.visibility</p:attrName>
                                        </p:attrNameLst>
                                      </p:cBhvr>
                                      <p:to>
                                        <p:strVal val="visible"/>
                                      </p:to>
                                    </p:set>
                                    <p:anim calcmode="lin" valueType="num">
                                      <p:cBhvr additive="base">
                                        <p:cTn id="141" dur="500" fill="hold"/>
                                        <p:tgtEl>
                                          <p:spTgt spid="21518"/>
                                        </p:tgtEl>
                                        <p:attrNameLst>
                                          <p:attrName>ppt_x</p:attrName>
                                        </p:attrNameLst>
                                      </p:cBhvr>
                                      <p:tavLst>
                                        <p:tav tm="0">
                                          <p:val>
                                            <p:strVal val="#ppt_x"/>
                                          </p:val>
                                        </p:tav>
                                        <p:tav tm="100000">
                                          <p:val>
                                            <p:strVal val="#ppt_x"/>
                                          </p:val>
                                        </p:tav>
                                      </p:tavLst>
                                    </p:anim>
                                    <p:anim calcmode="lin" valueType="num">
                                      <p:cBhvr additive="base">
                                        <p:cTn id="142" dur="500" fill="hold"/>
                                        <p:tgtEl>
                                          <p:spTgt spid="2151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21549"/>
                                        </p:tgtEl>
                                        <p:attrNameLst>
                                          <p:attrName>style.visibility</p:attrName>
                                        </p:attrNameLst>
                                      </p:cBhvr>
                                      <p:to>
                                        <p:strVal val="visible"/>
                                      </p:to>
                                    </p:set>
                                    <p:anim calcmode="lin" valueType="num">
                                      <p:cBhvr additive="base">
                                        <p:cTn id="147" dur="500" fill="hold"/>
                                        <p:tgtEl>
                                          <p:spTgt spid="21549"/>
                                        </p:tgtEl>
                                        <p:attrNameLst>
                                          <p:attrName>ppt_x</p:attrName>
                                        </p:attrNameLst>
                                      </p:cBhvr>
                                      <p:tavLst>
                                        <p:tav tm="0">
                                          <p:val>
                                            <p:strVal val="#ppt_x"/>
                                          </p:val>
                                        </p:tav>
                                        <p:tav tm="100000">
                                          <p:val>
                                            <p:strVal val="#ppt_x"/>
                                          </p:val>
                                        </p:tav>
                                      </p:tavLst>
                                    </p:anim>
                                    <p:anim calcmode="lin" valueType="num">
                                      <p:cBhvr additive="base">
                                        <p:cTn id="148" dur="500" fill="hold"/>
                                        <p:tgtEl>
                                          <p:spTgt spid="21549"/>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21547"/>
                                        </p:tgtEl>
                                        <p:attrNameLst>
                                          <p:attrName>style.visibility</p:attrName>
                                        </p:attrNameLst>
                                      </p:cBhvr>
                                      <p:to>
                                        <p:strVal val="visible"/>
                                      </p:to>
                                    </p:set>
                                    <p:anim calcmode="lin" valueType="num">
                                      <p:cBhvr additive="base">
                                        <p:cTn id="153" dur="500" fill="hold"/>
                                        <p:tgtEl>
                                          <p:spTgt spid="21547"/>
                                        </p:tgtEl>
                                        <p:attrNameLst>
                                          <p:attrName>ppt_x</p:attrName>
                                        </p:attrNameLst>
                                      </p:cBhvr>
                                      <p:tavLst>
                                        <p:tav tm="0">
                                          <p:val>
                                            <p:strVal val="#ppt_x"/>
                                          </p:val>
                                        </p:tav>
                                        <p:tav tm="100000">
                                          <p:val>
                                            <p:strVal val="#ppt_x"/>
                                          </p:val>
                                        </p:tav>
                                      </p:tavLst>
                                    </p:anim>
                                    <p:anim calcmode="lin" valueType="num">
                                      <p:cBhvr additive="base">
                                        <p:cTn id="154" dur="500" fill="hold"/>
                                        <p:tgtEl>
                                          <p:spTgt spid="21547"/>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21506"/>
                                        </p:tgtEl>
                                        <p:attrNameLst>
                                          <p:attrName>style.visibility</p:attrName>
                                        </p:attrNameLst>
                                      </p:cBhvr>
                                      <p:to>
                                        <p:strVal val="visible"/>
                                      </p:to>
                                    </p:set>
                                    <p:anim calcmode="lin" valueType="num">
                                      <p:cBhvr additive="base">
                                        <p:cTn id="159" dur="500" fill="hold"/>
                                        <p:tgtEl>
                                          <p:spTgt spid="21506"/>
                                        </p:tgtEl>
                                        <p:attrNameLst>
                                          <p:attrName>ppt_x</p:attrName>
                                        </p:attrNameLst>
                                      </p:cBhvr>
                                      <p:tavLst>
                                        <p:tav tm="0">
                                          <p:val>
                                            <p:strVal val="#ppt_x"/>
                                          </p:val>
                                        </p:tav>
                                        <p:tav tm="100000">
                                          <p:val>
                                            <p:strVal val="#ppt_x"/>
                                          </p:val>
                                        </p:tav>
                                      </p:tavLst>
                                    </p:anim>
                                    <p:anim calcmode="lin" valueType="num">
                                      <p:cBhvr additive="base">
                                        <p:cTn id="160" dur="500" fill="hold"/>
                                        <p:tgtEl>
                                          <p:spTgt spid="21506"/>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1561"/>
                                        </p:tgtEl>
                                        <p:attrNameLst>
                                          <p:attrName>style.visibility</p:attrName>
                                        </p:attrNameLst>
                                      </p:cBhvr>
                                      <p:to>
                                        <p:strVal val="visible"/>
                                      </p:to>
                                    </p:set>
                                    <p:anim calcmode="lin" valueType="num">
                                      <p:cBhvr additive="base">
                                        <p:cTn id="163" dur="500" fill="hold"/>
                                        <p:tgtEl>
                                          <p:spTgt spid="21561"/>
                                        </p:tgtEl>
                                        <p:attrNameLst>
                                          <p:attrName>ppt_x</p:attrName>
                                        </p:attrNameLst>
                                      </p:cBhvr>
                                      <p:tavLst>
                                        <p:tav tm="0">
                                          <p:val>
                                            <p:strVal val="#ppt_x"/>
                                          </p:val>
                                        </p:tav>
                                        <p:tav tm="100000">
                                          <p:val>
                                            <p:strVal val="#ppt_x"/>
                                          </p:val>
                                        </p:tav>
                                      </p:tavLst>
                                    </p:anim>
                                    <p:anim calcmode="lin" valueType="num">
                                      <p:cBhvr additive="base">
                                        <p:cTn id="164" dur="500" fill="hold"/>
                                        <p:tgtEl>
                                          <p:spTgt spid="2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1" grpId="0" animBg="1"/>
      <p:bldP spid="21512" grpId="0" animBg="1"/>
      <p:bldP spid="21513" grpId="0" animBg="1"/>
      <p:bldP spid="21514" grpId="0" animBg="1"/>
      <p:bldP spid="21515" grpId="0" animBg="1"/>
      <p:bldP spid="21516" grpId="0" animBg="1"/>
      <p:bldP spid="21517" grpId="0" animBg="1"/>
      <p:bldP spid="21518" grpId="0" animBg="1"/>
      <p:bldP spid="21520" grpId="0" animBg="1"/>
      <p:bldP spid="21521" grpId="0" animBg="1"/>
      <p:bldP spid="21522" grpId="0" animBg="1"/>
      <p:bldP spid="21523" grpId="0" animBg="1"/>
      <p:bldP spid="21524" grpId="0" animBg="1"/>
      <p:bldP spid="21525" grpId="0" animBg="1"/>
      <p:bldP spid="21526" grpId="0" animBg="1"/>
      <p:bldP spid="21527" grpId="0" animBg="1"/>
      <p:bldP spid="21528" grpId="0" animBg="1"/>
      <p:bldP spid="21529" grpId="0" animBg="1"/>
      <p:bldP spid="21530" grpId="0" animBg="1"/>
      <p:bldP spid="21531" grpId="0" animBg="1"/>
      <p:bldP spid="21532" grpId="0" animBg="1"/>
      <p:bldP spid="21533" grpId="0" animBg="1"/>
      <p:bldP spid="21534" grpId="0" animBg="1"/>
      <p:bldP spid="21535" grpId="0" animBg="1"/>
      <p:bldP spid="21536" grpId="0" animBg="1"/>
      <p:bldP spid="21537" grpId="0" animBg="1"/>
      <p:bldP spid="21538" grpId="0" animBg="1"/>
      <p:bldP spid="21539" grpId="0" animBg="1"/>
      <p:bldP spid="21540" grpId="0" animBg="1"/>
      <p:bldP spid="21547" grpId="0"/>
      <p:bldP spid="21549" grpId="0" animBg="1"/>
      <p:bldP spid="21506" grpId="0" animBg="1"/>
      <p:bldP spid="215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55FCCD-2DE0-4E87-8364-AC538167282A}"/>
              </a:ext>
            </a:extLst>
          </p:cNvPr>
          <p:cNvSpPr>
            <a:spLocks noGrp="1" noChangeArrowheads="1"/>
          </p:cNvSpPr>
          <p:nvPr>
            <p:ph type="title"/>
          </p:nvPr>
        </p:nvSpPr>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la </a:t>
            </a:r>
            <a:r>
              <a:rPr lang="en-US" altLang="es-NI" dirty="0" err="1">
                <a:solidFill>
                  <a:srgbClr val="000000"/>
                </a:solidFill>
              </a:rPr>
              <a:t>cláusula</a:t>
            </a:r>
            <a:r>
              <a:rPr lang="en-US" altLang="es-NI" dirty="0">
                <a:solidFill>
                  <a:srgbClr val="000000"/>
                </a:solidFill>
              </a:rPr>
              <a:t> HAVING</a:t>
            </a:r>
            <a:endParaRPr lang="en-US" altLang="en-US" dirty="0"/>
          </a:p>
        </p:txBody>
      </p:sp>
      <p:sp>
        <p:nvSpPr>
          <p:cNvPr id="2" name="Marcador de contenido 1">
            <a:extLst>
              <a:ext uri="{FF2B5EF4-FFF2-40B4-BE49-F238E27FC236}">
                <a16:creationId xmlns:a16="http://schemas.microsoft.com/office/drawing/2014/main" id="{F5CE1D00-392B-4663-B98E-6556118DB934}"/>
              </a:ext>
            </a:extLst>
          </p:cNvPr>
          <p:cNvSpPr>
            <a:spLocks noGrp="1"/>
          </p:cNvSpPr>
          <p:nvPr>
            <p:ph idx="1"/>
          </p:nvPr>
        </p:nvSpPr>
        <p:spPr/>
        <p:txBody>
          <a:bodyPr>
            <a:normAutofit fontScale="77500" lnSpcReduction="20000"/>
          </a:bodyPr>
          <a:lstStyle/>
          <a:p>
            <a:r>
              <a:rPr lang="es-NI" dirty="0"/>
              <a:t>Utilice la cláusula HAVING en columnas o expresiones para establecer condiciones en los grupos incluidos en un conjunto de resultados. La cláusula HAVING establece condiciones en la cláusula GROUP BY de una forma muy similar a como interactúa la cláusula WHERE con la instrucción SELECT</a:t>
            </a:r>
          </a:p>
          <a:p>
            <a:r>
              <a:rPr lang="es-NI" dirty="0"/>
              <a:t>Utilice la cláusula HAVING sólo con la cláusula GROUP BY para restringir los agrupamientos. El uso de la cláusula HAVING sin la cláusula GROUP BY no tiene sentido</a:t>
            </a:r>
          </a:p>
          <a:p>
            <a:r>
              <a:rPr lang="es-NI" dirty="0"/>
              <a:t>En una cláusula HAVING puede haber hasta 128 condiciones. Cuando utilice varias condiciones, tiene que combinarlas con operadores lógicos (AND, OR o NOT). </a:t>
            </a:r>
          </a:p>
          <a:p>
            <a:r>
              <a:rPr lang="es-NI" dirty="0"/>
              <a:t>Puede hacer referencia a cualquiera de las columnas que aparezcan en la lista de selección.</a:t>
            </a:r>
          </a:p>
          <a:p>
            <a:r>
              <a:rPr lang="es-NI" dirty="0"/>
              <a:t>No utilice la palabra clave ALL con la cláusula HAVING, porque la cláusula HAVING pasa por alto la palabra clave ALL y sólo devuelve los grupos que cumplen la cláusula HAVING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0.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1.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2.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6.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7.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50.xml><?xml version="1.0" encoding="utf-8"?>
<p:tagLst xmlns:a="http://schemas.openxmlformats.org/drawingml/2006/main" xmlns:r="http://schemas.openxmlformats.org/officeDocument/2006/relationships" xmlns:p="http://schemas.openxmlformats.org/presentationml/2006/main">
  <p:tag name="PPTAGGERGROUP" val="2"/>
</p:tagLst>
</file>

<file path=ppt/tags/tag15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1.xml><?xml version="1.0" encoding="utf-8"?>
<p:tagLst xmlns:a="http://schemas.openxmlformats.org/drawingml/2006/main" xmlns:r="http://schemas.openxmlformats.org/officeDocument/2006/relationships" xmlns:p="http://schemas.openxmlformats.org/presentationml/2006/main">
  <p:tag name="PPTAGGERGROUP" val="2"/>
</p:tagLst>
</file>

<file path=ppt/tags/tag17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4.xml><?xml version="1.0" encoding="utf-8"?>
<p:tagLst xmlns:a="http://schemas.openxmlformats.org/drawingml/2006/main" xmlns:r="http://schemas.openxmlformats.org/officeDocument/2006/relationships" xmlns:p="http://schemas.openxmlformats.org/presentationml/2006/main">
  <p:tag name="PPTAGGERGROUP" val="3"/>
</p:tagLst>
</file>

<file path=ppt/tags/tag185.xml><?xml version="1.0" encoding="utf-8"?>
<p:tagLst xmlns:a="http://schemas.openxmlformats.org/drawingml/2006/main" xmlns:r="http://schemas.openxmlformats.org/officeDocument/2006/relationships" xmlns:p="http://schemas.openxmlformats.org/presentationml/2006/main">
  <p:tag name="PPTAGGERGROUP" val="3"/>
</p:tagLst>
</file>

<file path=ppt/tags/tag186.xml><?xml version="1.0" encoding="utf-8"?>
<p:tagLst xmlns:a="http://schemas.openxmlformats.org/drawingml/2006/main" xmlns:r="http://schemas.openxmlformats.org/officeDocument/2006/relationships" xmlns:p="http://schemas.openxmlformats.org/presentationml/2006/main">
  <p:tag name="PPTAGGERGROUP" val="4"/>
</p:tagLst>
</file>

<file path=ppt/tags/tag187.xml><?xml version="1.0" encoding="utf-8"?>
<p:tagLst xmlns:a="http://schemas.openxmlformats.org/drawingml/2006/main" xmlns:r="http://schemas.openxmlformats.org/officeDocument/2006/relationships" xmlns:p="http://schemas.openxmlformats.org/presentationml/2006/main">
  <p:tag name="PPTAGGERGROUP" val="4"/>
</p:tagLst>
</file>

<file path=ppt/tags/tag18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89.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90.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xml><?xml version="1.0" encoding="utf-8"?>
<p:tagLst xmlns:a="http://schemas.openxmlformats.org/drawingml/2006/main" xmlns:r="http://schemas.openxmlformats.org/officeDocument/2006/relationships" xmlns:p="http://schemas.openxmlformats.org/presentationml/2006/main">
  <p:tag name="PPTAGGERGROUP" val="1"/>
</p:tagLst>
</file>

<file path=ppt/tags/tag2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0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1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3.xml><?xml version="1.0" encoding="utf-8"?>
<p:tagLst xmlns:a="http://schemas.openxmlformats.org/drawingml/2006/main" xmlns:r="http://schemas.openxmlformats.org/officeDocument/2006/relationships" xmlns:p="http://schemas.openxmlformats.org/presentationml/2006/main">
  <p:tag name="PPWINTOTALSEGMENTS" val="0"/>
</p:tagLst>
</file>

<file path=ppt/tags/tag2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xml><?xml version="1.0" encoding="utf-8"?>
<p:tagLst xmlns:a="http://schemas.openxmlformats.org/drawingml/2006/main" xmlns:r="http://schemas.openxmlformats.org/officeDocument/2006/relationships" xmlns:p="http://schemas.openxmlformats.org/presentationml/2006/main">
  <p:tag name="PPTAGGERGROUP" val="1"/>
</p:tagLst>
</file>

<file path=ppt/tags/tag3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4.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35.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36.xml><?xml version="1.0" encoding="utf-8"?>
<p:tagLst xmlns:a="http://schemas.openxmlformats.org/drawingml/2006/main" xmlns:r="http://schemas.openxmlformats.org/officeDocument/2006/relationships" xmlns:p="http://schemas.openxmlformats.org/presentationml/2006/main">
  <p:tag name="PPWINTOTALSEGMENTS" val="0"/>
</p:tagLst>
</file>

<file path=ppt/tags/tag37.xml><?xml version="1.0" encoding="utf-8"?>
<p:tagLst xmlns:a="http://schemas.openxmlformats.org/drawingml/2006/main" xmlns:r="http://schemas.openxmlformats.org/officeDocument/2006/relationships" xmlns:p="http://schemas.openxmlformats.org/presentationml/2006/main">
  <p:tag name="PPWINTOTALSEGMENTS" val="0"/>
</p:tagLst>
</file>

<file path=ppt/tags/tag38.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39.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xml><?xml version="1.0" encoding="utf-8"?>
<p:tagLst xmlns:a="http://schemas.openxmlformats.org/drawingml/2006/main" xmlns:r="http://schemas.openxmlformats.org/officeDocument/2006/relationships" xmlns:p="http://schemas.openxmlformats.org/presentationml/2006/main">
  <p:tag name="PPWINTOTALSEGMENTS" val="0"/>
</p:tagLst>
</file>

<file path=ppt/tags/tag40.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1.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2.xml><?xml version="1.0" encoding="utf-8"?>
<p:tagLst xmlns:a="http://schemas.openxmlformats.org/drawingml/2006/main" xmlns:r="http://schemas.openxmlformats.org/officeDocument/2006/relationships" xmlns:p="http://schemas.openxmlformats.org/presentationml/2006/main">
  <p:tag name="PPTAGGERGROUP" val="1"/>
</p:tagLst>
</file>

<file path=ppt/tags/tag43.xml><?xml version="1.0" encoding="utf-8"?>
<p:tagLst xmlns:a="http://schemas.openxmlformats.org/drawingml/2006/main" xmlns:r="http://schemas.openxmlformats.org/officeDocument/2006/relationships" xmlns:p="http://schemas.openxmlformats.org/presentationml/2006/main">
  <p:tag name="PPTAGGERGROUP" val="1"/>
</p:tagLst>
</file>

<file path=ppt/tags/tag4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xml><?xml version="1.0" encoding="utf-8"?>
<p:tagLst xmlns:a="http://schemas.openxmlformats.org/drawingml/2006/main" xmlns:r="http://schemas.openxmlformats.org/officeDocument/2006/relationships" xmlns:p="http://schemas.openxmlformats.org/presentationml/2006/main">
  <p:tag name="PPTAGGERGROUP" val="1"/>
</p:tagLst>
</file>

<file path=ppt/tags/tag5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xml><?xml version="1.0" encoding="utf-8"?>
<p:tagLst xmlns:a="http://schemas.openxmlformats.org/drawingml/2006/main" xmlns:r="http://schemas.openxmlformats.org/officeDocument/2006/relationships" xmlns:p="http://schemas.openxmlformats.org/presentationml/2006/main">
  <p:tag name="PPWINTOTALSEGMENTS" val="0"/>
</p:tagLst>
</file>

<file path=ppt/tags/tag6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2.xml><?xml version="1.0" encoding="utf-8"?>
<p:tagLst xmlns:a="http://schemas.openxmlformats.org/drawingml/2006/main" xmlns:r="http://schemas.openxmlformats.org/officeDocument/2006/relationships" xmlns:p="http://schemas.openxmlformats.org/presentationml/2006/main">
  <p:tag name="PPWINTOTALSEGMENTS" val="0"/>
</p:tagLst>
</file>

<file path=ppt/tags/tag63.xml><?xml version="1.0" encoding="utf-8"?>
<p:tagLst xmlns:a="http://schemas.openxmlformats.org/drawingml/2006/main" xmlns:r="http://schemas.openxmlformats.org/officeDocument/2006/relationships" xmlns:p="http://schemas.openxmlformats.org/presentationml/2006/main">
  <p:tag name="PPWINTOTALSEGMENTS" val="0"/>
</p:tagLst>
</file>

<file path=ppt/tags/tag64.xml><?xml version="1.0" encoding="utf-8"?>
<p:tagLst xmlns:a="http://schemas.openxmlformats.org/drawingml/2006/main" xmlns:r="http://schemas.openxmlformats.org/officeDocument/2006/relationships" xmlns:p="http://schemas.openxmlformats.org/presentationml/2006/main">
  <p:tag name="PPTAGGERGROUP" val="1"/>
</p:tagLst>
</file>

<file path=ppt/tags/tag65.xml><?xml version="1.0" encoding="utf-8"?>
<p:tagLst xmlns:a="http://schemas.openxmlformats.org/drawingml/2006/main" xmlns:r="http://schemas.openxmlformats.org/officeDocument/2006/relationships" xmlns:p="http://schemas.openxmlformats.org/presentationml/2006/main">
  <p:tag name="PPTAGGERGROUP" val="2"/>
</p:tagLst>
</file>

<file path=ppt/tags/tag6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xml><?xml version="1.0" encoding="utf-8"?>
<p:tagLst xmlns:a="http://schemas.openxmlformats.org/drawingml/2006/main" xmlns:r="http://schemas.openxmlformats.org/officeDocument/2006/relationships" xmlns:p="http://schemas.openxmlformats.org/presentationml/2006/main">
  <p:tag name="PPWINTOTALSEGMENTS" val="0"/>
</p:tagLst>
</file>

<file path=ppt/tags/tag7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1.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2.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3.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4.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5.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xml><?xml version="1.0" encoding="utf-8"?>
<p:tagLst xmlns:a="http://schemas.openxmlformats.org/drawingml/2006/main" xmlns:r="http://schemas.openxmlformats.org/officeDocument/2006/relationships" xmlns:p="http://schemas.openxmlformats.org/presentationml/2006/main">
  <p:tag name="PPWINTOTALSEGMENTS" val="0"/>
</p:tagLst>
</file>

<file path=ppt/tags/tag8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1.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2.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3.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4.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5.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9.xml><?xml version="1.0" encoding="utf-8"?>
<p:tagLst xmlns:a="http://schemas.openxmlformats.org/drawingml/2006/main" xmlns:r="http://schemas.openxmlformats.org/officeDocument/2006/relationships" xmlns:p="http://schemas.openxmlformats.org/presentationml/2006/main">
  <p:tag name="PPWINTOTALSEGMENTS" val="0"/>
</p:tagLst>
</file>

<file path=ppt/tags/tag9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91.xml><?xml version="1.0" encoding="utf-8"?>
<p:tagLst xmlns:a="http://schemas.openxmlformats.org/drawingml/2006/main" xmlns:r="http://schemas.openxmlformats.org/officeDocument/2006/relationships" xmlns:p="http://schemas.openxmlformats.org/presentationml/2006/main">
  <p:tag name="PPWINTOTALSEGMENTS" val="0"/>
</p:tagLst>
</file>

<file path=ppt/tags/tag92.xml><?xml version="1.0" encoding="utf-8"?>
<p:tagLst xmlns:a="http://schemas.openxmlformats.org/drawingml/2006/main" xmlns:r="http://schemas.openxmlformats.org/officeDocument/2006/relationships" xmlns:p="http://schemas.openxmlformats.org/presentationml/2006/main">
  <p:tag name="PPWINTOTALSEGMENTS" val="0"/>
</p:tagLst>
</file>

<file path=ppt/tags/tag93.xml><?xml version="1.0" encoding="utf-8"?>
<p:tagLst xmlns:a="http://schemas.openxmlformats.org/drawingml/2006/main" xmlns:r="http://schemas.openxmlformats.org/officeDocument/2006/relationships" xmlns:p="http://schemas.openxmlformats.org/presentationml/2006/main">
  <p:tag name="PPWINTOTALSEGMENTS" val="0"/>
</p:tagLst>
</file>

<file path=ppt/tags/tag94.xml><?xml version="1.0" encoding="utf-8"?>
<p:tagLst xmlns:a="http://schemas.openxmlformats.org/drawingml/2006/main" xmlns:r="http://schemas.openxmlformats.org/officeDocument/2006/relationships" xmlns:p="http://schemas.openxmlformats.org/presentationml/2006/main">
  <p:tag name="PPTAGGERGROUP" val="1"/>
</p:tagLst>
</file>

<file path=ppt/tags/tag95.xml><?xml version="1.0" encoding="utf-8"?>
<p:tagLst xmlns:a="http://schemas.openxmlformats.org/drawingml/2006/main" xmlns:r="http://schemas.openxmlformats.org/officeDocument/2006/relationships" xmlns:p="http://schemas.openxmlformats.org/presentationml/2006/main">
  <p:tag name="PPTAGGERGROUP" val="1,1"/>
</p:tagLst>
</file>

<file path=ppt/tags/tag96.xml><?xml version="1.0" encoding="utf-8"?>
<p:tagLst xmlns:a="http://schemas.openxmlformats.org/drawingml/2006/main" xmlns:r="http://schemas.openxmlformats.org/officeDocument/2006/relationships" xmlns:p="http://schemas.openxmlformats.org/presentationml/2006/main">
  <p:tag name="PPTAGGERGROUP" val="1,1"/>
</p:tagLst>
</file>

<file path=ppt/tags/tag9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9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9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TotalTime>
  <Words>2427</Words>
  <Application>Microsoft Office PowerPoint</Application>
  <PresentationFormat>Presentación en pantalla (4:3)</PresentationFormat>
  <Paragraphs>518</Paragraphs>
  <Slides>25</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Arial Narrow</vt:lpstr>
      <vt:lpstr>Calibri</vt:lpstr>
      <vt:lpstr>Calibri Light</vt:lpstr>
      <vt:lpstr>Lucida Sans Typewriter</vt:lpstr>
      <vt:lpstr>Wingdings</vt:lpstr>
      <vt:lpstr>Tema de Office</vt:lpstr>
      <vt:lpstr>Recuperación de Datos Agrupar y Resumir Datos</vt:lpstr>
      <vt:lpstr>Introducción</vt:lpstr>
      <vt:lpstr>Presentación de los primeros n valores</vt:lpstr>
      <vt:lpstr>    Uso de funciones de agregado</vt:lpstr>
      <vt:lpstr>Uso de funciones de agregado con valores nulos</vt:lpstr>
      <vt:lpstr> Fundamentos de GROUP BY</vt:lpstr>
      <vt:lpstr> Fundamentos de GROUP BY</vt:lpstr>
      <vt:lpstr>Uso de la cláusula GROUP BY</vt:lpstr>
      <vt:lpstr>Uso de la cláusula GROUP BY con la cláusula HAVING</vt:lpstr>
      <vt:lpstr>Uso de la cláusula GROUP BY con la cláusula HAVING</vt:lpstr>
      <vt:lpstr>Generación de valores de agregado dentro de los conjuntos de resultados</vt:lpstr>
      <vt:lpstr>ROLLUP</vt:lpstr>
      <vt:lpstr>Uso de la cláusula GROUP BY con el operador ROLLUP</vt:lpstr>
      <vt:lpstr>Uso de la cláusula GROUP BY con el operador ROLLUP</vt:lpstr>
      <vt:lpstr>Uso de la cláusula GROUP BY con el operador ROLLUP</vt:lpstr>
      <vt:lpstr>GROUP BY con CUBE</vt:lpstr>
      <vt:lpstr>Uso de la cláusula GROUP BY con el operador CUBE</vt:lpstr>
      <vt:lpstr>Uso de la cláusula GROUP BY con el operador CUBE</vt:lpstr>
      <vt:lpstr>Uso de la función GROUPING</vt:lpstr>
      <vt:lpstr>Uso de la función GROUPING</vt:lpstr>
      <vt:lpstr>Uso de la función GROUPING</vt:lpstr>
      <vt:lpstr>Uso de la función GROUPING</vt:lpstr>
      <vt:lpstr>Uso de las cláusulas COMPUTE y COMPUTE BY</vt:lpstr>
      <vt:lpstr>Uso de las cláusulas COMPUTE y COMPUTE BY</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Mario Alonso  Santamaria</cp:lastModifiedBy>
  <cp:revision>76</cp:revision>
  <dcterms:created xsi:type="dcterms:W3CDTF">2020-06-09T21:06:55Z</dcterms:created>
  <dcterms:modified xsi:type="dcterms:W3CDTF">2021-06-13T21:26:51Z</dcterms:modified>
</cp:coreProperties>
</file>