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347" r:id="rId4"/>
    <p:sldId id="272" r:id="rId5"/>
    <p:sldId id="258" r:id="rId6"/>
    <p:sldId id="259" r:id="rId7"/>
    <p:sldId id="348" r:id="rId8"/>
    <p:sldId id="260" r:id="rId9"/>
    <p:sldId id="349" r:id="rId10"/>
    <p:sldId id="261" r:id="rId11"/>
    <p:sldId id="262" r:id="rId12"/>
    <p:sldId id="350" r:id="rId13"/>
    <p:sldId id="263" r:id="rId14"/>
    <p:sldId id="264" r:id="rId15"/>
    <p:sldId id="265" r:id="rId16"/>
    <p:sldId id="266" r:id="rId17"/>
    <p:sldId id="351" r:id="rId18"/>
    <p:sldId id="352" r:id="rId19"/>
    <p:sldId id="346" r:id="rId20"/>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9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19/06/2021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4D946B-5FBA-4BF0-A35F-267E5DDB53B5}"/>
              </a:ext>
            </a:extLst>
          </p:cNvPr>
          <p:cNvSpPr>
            <a:spLocks noGrp="1" noChangeArrowheads="1"/>
          </p:cNvSpPr>
          <p:nvPr>
            <p:ph type="sldNum" sz="quarter" idx="5"/>
          </p:nvPr>
        </p:nvSpPr>
        <p:spPr>
          <a:ln/>
        </p:spPr>
        <p:txBody>
          <a:bodyPr/>
          <a:lstStyle/>
          <a:p>
            <a:fld id="{1B462841-CDD5-4BED-9047-B830C9F37FA4}" type="slidenum">
              <a:rPr lang="en-US" altLang="es-NI"/>
              <a:pPr/>
              <a:t>14</a:t>
            </a:fld>
            <a:endParaRPr lang="en-US" altLang="es-NI"/>
          </a:p>
        </p:txBody>
      </p:sp>
      <p:sp>
        <p:nvSpPr>
          <p:cNvPr id="47106" name="Rectangle 2">
            <a:extLst>
              <a:ext uri="{FF2B5EF4-FFF2-40B4-BE49-F238E27FC236}">
                <a16:creationId xmlns:a16="http://schemas.microsoft.com/office/drawing/2014/main" id="{BF8189F4-7215-4993-80AB-B6807A2E51C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99E491C-EA96-4561-8E74-CE503FD8DC4B}"/>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2B893F-03EA-4333-97C2-B838EF285B54}"/>
              </a:ext>
            </a:extLst>
          </p:cNvPr>
          <p:cNvSpPr>
            <a:spLocks noGrp="1" noChangeArrowheads="1"/>
          </p:cNvSpPr>
          <p:nvPr>
            <p:ph type="sldNum" sz="quarter" idx="5"/>
          </p:nvPr>
        </p:nvSpPr>
        <p:spPr>
          <a:ln/>
        </p:spPr>
        <p:txBody>
          <a:bodyPr/>
          <a:lstStyle/>
          <a:p>
            <a:fld id="{349D0312-0174-44C6-88B8-F07D386C8227}" type="slidenum">
              <a:rPr lang="en-US" altLang="es-NI"/>
              <a:pPr/>
              <a:t>15</a:t>
            </a:fld>
            <a:endParaRPr lang="en-US" altLang="es-NI"/>
          </a:p>
        </p:txBody>
      </p:sp>
      <p:sp>
        <p:nvSpPr>
          <p:cNvPr id="48130" name="Rectangle 2">
            <a:extLst>
              <a:ext uri="{FF2B5EF4-FFF2-40B4-BE49-F238E27FC236}">
                <a16:creationId xmlns:a16="http://schemas.microsoft.com/office/drawing/2014/main" id="{48368692-07F5-4EFC-8048-710026FAE88E}"/>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8C611F-55D6-49DC-B2B2-EFC8267F4635}"/>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7535CB-98D8-4A93-93C6-8C02DE864045}"/>
              </a:ext>
            </a:extLst>
          </p:cNvPr>
          <p:cNvSpPr>
            <a:spLocks noGrp="1" noChangeArrowheads="1"/>
          </p:cNvSpPr>
          <p:nvPr>
            <p:ph type="sldNum" sz="quarter" idx="5"/>
          </p:nvPr>
        </p:nvSpPr>
        <p:spPr>
          <a:ln/>
        </p:spPr>
        <p:txBody>
          <a:bodyPr/>
          <a:lstStyle/>
          <a:p>
            <a:fld id="{515F015C-4C66-4890-BDD1-215D26C66314}" type="slidenum">
              <a:rPr lang="en-US" altLang="es-NI"/>
              <a:pPr/>
              <a:t>16</a:t>
            </a:fld>
            <a:endParaRPr lang="en-US" altLang="es-NI"/>
          </a:p>
        </p:txBody>
      </p:sp>
      <p:sp>
        <p:nvSpPr>
          <p:cNvPr id="49154" name="Rectangle 2">
            <a:extLst>
              <a:ext uri="{FF2B5EF4-FFF2-40B4-BE49-F238E27FC236}">
                <a16:creationId xmlns:a16="http://schemas.microsoft.com/office/drawing/2014/main" id="{2EA05921-7E6E-4545-99AC-590EA5A0C62F}"/>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724CB440-95D7-4A5A-AEAE-36E0154C76B2}"/>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DDFC1B-3E1A-4367-9A57-4E270F63401C}"/>
              </a:ext>
            </a:extLst>
          </p:cNvPr>
          <p:cNvSpPr>
            <a:spLocks noGrp="1" noChangeArrowheads="1"/>
          </p:cNvSpPr>
          <p:nvPr>
            <p:ph type="sldNum" sz="quarter" idx="5"/>
          </p:nvPr>
        </p:nvSpPr>
        <p:spPr>
          <a:ln/>
        </p:spPr>
        <p:txBody>
          <a:bodyPr/>
          <a:lstStyle/>
          <a:p>
            <a:fld id="{D6FF93DF-943B-4745-A267-5723C0708CA7}" type="slidenum">
              <a:rPr lang="en-US" altLang="es-NI"/>
              <a:pPr/>
              <a:t>4</a:t>
            </a:fld>
            <a:endParaRPr lang="en-US" altLang="es-NI"/>
          </a:p>
        </p:txBody>
      </p:sp>
      <p:sp>
        <p:nvSpPr>
          <p:cNvPr id="39938" name="Rectangle 2">
            <a:extLst>
              <a:ext uri="{FF2B5EF4-FFF2-40B4-BE49-F238E27FC236}">
                <a16:creationId xmlns:a16="http://schemas.microsoft.com/office/drawing/2014/main" id="{B85A448D-2972-4398-AF13-4BBF95E016FE}"/>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CD69ADD0-6581-4B16-A654-EF9CFC4E1F90}"/>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107C71-F2BA-4878-8091-FA6990335791}"/>
              </a:ext>
            </a:extLst>
          </p:cNvPr>
          <p:cNvSpPr>
            <a:spLocks noGrp="1" noChangeArrowheads="1"/>
          </p:cNvSpPr>
          <p:nvPr>
            <p:ph type="sldNum" sz="quarter" idx="5"/>
          </p:nvPr>
        </p:nvSpPr>
        <p:spPr>
          <a:ln/>
        </p:spPr>
        <p:txBody>
          <a:bodyPr/>
          <a:lstStyle/>
          <a:p>
            <a:fld id="{85A639A1-DD44-4B56-926A-2CBE4516E615}" type="slidenum">
              <a:rPr lang="en-US" altLang="es-NI"/>
              <a:pPr/>
              <a:t>5</a:t>
            </a:fld>
            <a:endParaRPr lang="en-US" altLang="es-NI"/>
          </a:p>
        </p:txBody>
      </p:sp>
      <p:sp>
        <p:nvSpPr>
          <p:cNvPr id="40962" name="Rectangle 2">
            <a:extLst>
              <a:ext uri="{FF2B5EF4-FFF2-40B4-BE49-F238E27FC236}">
                <a16:creationId xmlns:a16="http://schemas.microsoft.com/office/drawing/2014/main" id="{A33DC531-39DB-496A-942D-19F038A23E2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C9472C93-4BEB-41BE-A763-AE06EB081383}"/>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1D9180-7B3E-4162-B18C-07483B4EBEA2}"/>
              </a:ext>
            </a:extLst>
          </p:cNvPr>
          <p:cNvSpPr>
            <a:spLocks noGrp="1" noChangeArrowheads="1"/>
          </p:cNvSpPr>
          <p:nvPr>
            <p:ph type="sldNum" sz="quarter" idx="5"/>
          </p:nvPr>
        </p:nvSpPr>
        <p:spPr>
          <a:ln/>
        </p:spPr>
        <p:txBody>
          <a:bodyPr/>
          <a:lstStyle/>
          <a:p>
            <a:fld id="{CB4F0CA2-C6F1-4C74-867C-04DEA370A0CC}" type="slidenum">
              <a:rPr lang="en-US" altLang="es-NI"/>
              <a:pPr/>
              <a:t>6</a:t>
            </a:fld>
            <a:endParaRPr lang="en-US" altLang="es-NI"/>
          </a:p>
        </p:txBody>
      </p:sp>
      <p:sp>
        <p:nvSpPr>
          <p:cNvPr id="41986" name="Rectangle 2">
            <a:extLst>
              <a:ext uri="{FF2B5EF4-FFF2-40B4-BE49-F238E27FC236}">
                <a16:creationId xmlns:a16="http://schemas.microsoft.com/office/drawing/2014/main" id="{201D4668-5985-41C0-B971-B46CB78AC68F}"/>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2C96AF73-9593-430B-AB1C-DA31992C00B5}"/>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FB49E9-F039-4CCD-AF85-245A0F76384C}"/>
              </a:ext>
            </a:extLst>
          </p:cNvPr>
          <p:cNvSpPr>
            <a:spLocks noGrp="1" noChangeArrowheads="1"/>
          </p:cNvSpPr>
          <p:nvPr>
            <p:ph type="sldNum" sz="quarter" idx="5"/>
          </p:nvPr>
        </p:nvSpPr>
        <p:spPr>
          <a:ln/>
        </p:spPr>
        <p:txBody>
          <a:bodyPr/>
          <a:lstStyle/>
          <a:p>
            <a:fld id="{3101567B-233D-4AF2-99DE-5E5756109E5C}" type="slidenum">
              <a:rPr lang="en-US" altLang="es-NI"/>
              <a:pPr/>
              <a:t>8</a:t>
            </a:fld>
            <a:endParaRPr lang="en-US" altLang="es-NI"/>
          </a:p>
        </p:txBody>
      </p:sp>
      <p:sp>
        <p:nvSpPr>
          <p:cNvPr id="43010" name="Rectangle 2">
            <a:extLst>
              <a:ext uri="{FF2B5EF4-FFF2-40B4-BE49-F238E27FC236}">
                <a16:creationId xmlns:a16="http://schemas.microsoft.com/office/drawing/2014/main" id="{5255F295-20A5-4130-B43E-DC9C4A512418}"/>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88D67DB6-81A7-4ABB-B44D-8FE5A1801614}"/>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5F3586-DA9E-499D-9092-A2F42DE12396}"/>
              </a:ext>
            </a:extLst>
          </p:cNvPr>
          <p:cNvSpPr>
            <a:spLocks noGrp="1" noChangeArrowheads="1"/>
          </p:cNvSpPr>
          <p:nvPr>
            <p:ph type="sldNum" sz="quarter" idx="5"/>
          </p:nvPr>
        </p:nvSpPr>
        <p:spPr>
          <a:ln/>
        </p:spPr>
        <p:txBody>
          <a:bodyPr/>
          <a:lstStyle/>
          <a:p>
            <a:fld id="{A31D1765-42CF-41DB-B932-632B184D26B6}" type="slidenum">
              <a:rPr lang="en-US" altLang="es-NI"/>
              <a:pPr/>
              <a:t>10</a:t>
            </a:fld>
            <a:endParaRPr lang="en-US" altLang="es-NI"/>
          </a:p>
        </p:txBody>
      </p:sp>
      <p:sp>
        <p:nvSpPr>
          <p:cNvPr id="44034" name="Rectangle 2">
            <a:extLst>
              <a:ext uri="{FF2B5EF4-FFF2-40B4-BE49-F238E27FC236}">
                <a16:creationId xmlns:a16="http://schemas.microsoft.com/office/drawing/2014/main" id="{2B133A25-099D-44AC-824E-0B8D5D91EF3A}"/>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0FB7CFD6-292B-46BC-B7E1-2CB3FF38EF39}"/>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286560-735F-40D3-A69C-07BE04DC332E}"/>
              </a:ext>
            </a:extLst>
          </p:cNvPr>
          <p:cNvSpPr>
            <a:spLocks noGrp="1" noChangeArrowheads="1"/>
          </p:cNvSpPr>
          <p:nvPr>
            <p:ph type="sldNum" sz="quarter" idx="5"/>
          </p:nvPr>
        </p:nvSpPr>
        <p:spPr>
          <a:ln/>
        </p:spPr>
        <p:txBody>
          <a:bodyPr/>
          <a:lstStyle/>
          <a:p>
            <a:fld id="{0D59D311-34A0-4BDC-B67F-799800C368EA}" type="slidenum">
              <a:rPr lang="en-US" altLang="es-NI"/>
              <a:pPr/>
              <a:t>11</a:t>
            </a:fld>
            <a:endParaRPr lang="en-US" altLang="es-NI"/>
          </a:p>
        </p:txBody>
      </p:sp>
      <p:sp>
        <p:nvSpPr>
          <p:cNvPr id="45058" name="Rectangle 2">
            <a:extLst>
              <a:ext uri="{FF2B5EF4-FFF2-40B4-BE49-F238E27FC236}">
                <a16:creationId xmlns:a16="http://schemas.microsoft.com/office/drawing/2014/main" id="{E0FC26AD-EFD3-449C-8778-61E0E307E41E}"/>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ED757767-B5E0-444A-9FA4-70A925A7FFA0}"/>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286560-735F-40D3-A69C-07BE04DC332E}"/>
              </a:ext>
            </a:extLst>
          </p:cNvPr>
          <p:cNvSpPr>
            <a:spLocks noGrp="1" noChangeArrowheads="1"/>
          </p:cNvSpPr>
          <p:nvPr>
            <p:ph type="sldNum" sz="quarter" idx="5"/>
          </p:nvPr>
        </p:nvSpPr>
        <p:spPr>
          <a:ln/>
        </p:spPr>
        <p:txBody>
          <a:bodyPr/>
          <a:lstStyle/>
          <a:p>
            <a:fld id="{0D59D311-34A0-4BDC-B67F-799800C368EA}" type="slidenum">
              <a:rPr lang="en-US" altLang="es-NI"/>
              <a:pPr/>
              <a:t>12</a:t>
            </a:fld>
            <a:endParaRPr lang="en-US" altLang="es-NI"/>
          </a:p>
        </p:txBody>
      </p:sp>
      <p:sp>
        <p:nvSpPr>
          <p:cNvPr id="45058" name="Rectangle 2">
            <a:extLst>
              <a:ext uri="{FF2B5EF4-FFF2-40B4-BE49-F238E27FC236}">
                <a16:creationId xmlns:a16="http://schemas.microsoft.com/office/drawing/2014/main" id="{E0FC26AD-EFD3-449C-8778-61E0E307E41E}"/>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ED757767-B5E0-444A-9FA4-70A925A7FFA0}"/>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45010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81A9D1-DB27-418B-81DC-011F346449DD}"/>
              </a:ext>
            </a:extLst>
          </p:cNvPr>
          <p:cNvSpPr>
            <a:spLocks noGrp="1" noChangeArrowheads="1"/>
          </p:cNvSpPr>
          <p:nvPr>
            <p:ph type="sldNum" sz="quarter" idx="5"/>
          </p:nvPr>
        </p:nvSpPr>
        <p:spPr>
          <a:ln/>
        </p:spPr>
        <p:txBody>
          <a:bodyPr/>
          <a:lstStyle/>
          <a:p>
            <a:fld id="{1AD2A2FF-5C89-4C0E-9DA6-7CAA29E666D3}" type="slidenum">
              <a:rPr lang="en-US" altLang="es-NI"/>
              <a:pPr/>
              <a:t>13</a:t>
            </a:fld>
            <a:endParaRPr lang="en-US" altLang="es-NI"/>
          </a:p>
        </p:txBody>
      </p:sp>
      <p:sp>
        <p:nvSpPr>
          <p:cNvPr id="46082" name="Rectangle 2">
            <a:extLst>
              <a:ext uri="{FF2B5EF4-FFF2-40B4-BE49-F238E27FC236}">
                <a16:creationId xmlns:a16="http://schemas.microsoft.com/office/drawing/2014/main" id="{BC98A3CE-A13E-4EA2-8CF8-BB5825908F05}"/>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5B5C14F1-1DF9-46F4-B383-D095A41722B7}"/>
              </a:ext>
            </a:extLst>
          </p:cNvPr>
          <p:cNvSpPr>
            <a:spLocks noGrp="1" noChangeArrowheads="1"/>
          </p:cNvSpPr>
          <p:nvPr>
            <p:ph type="body" idx="1"/>
          </p:nvPr>
        </p:nvSpPr>
        <p:spPr/>
        <p:txBody>
          <a:bodyPr/>
          <a:lstStyle/>
          <a:p>
            <a:endParaRPr lang="en-GB" altLang="es-N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19/6/2021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19/6/2021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22218" y="136524"/>
            <a:ext cx="7393132" cy="122260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19/6/2021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19/6/2021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19/6/2021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19/6/2021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19/6/2021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notesSlide" Target="../notesSlides/notesSlide8.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6.xml"/><Relationship Id="rId5" Type="http://schemas.openxmlformats.org/officeDocument/2006/relationships/tags" Target="../tags/tag22.xml"/><Relationship Id="rId4"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altLang="es-NI" dirty="0" err="1">
                <a:solidFill>
                  <a:srgbClr val="000000"/>
                </a:solidFill>
                <a:latin typeface="Times New Roman" panose="02020603050405020304" pitchFamily="18" charset="0"/>
              </a:rPr>
              <a:t>Combinación</a:t>
            </a:r>
            <a:r>
              <a:rPr lang="en-US" altLang="es-NI" dirty="0">
                <a:solidFill>
                  <a:srgbClr val="000000"/>
                </a:solidFill>
                <a:latin typeface="Times New Roman" panose="02020603050405020304" pitchFamily="18" charset="0"/>
              </a:rPr>
              <a:t> de </a:t>
            </a:r>
            <a:r>
              <a:rPr lang="en-US" altLang="es-NI" dirty="0" err="1">
                <a:solidFill>
                  <a:srgbClr val="000000"/>
                </a:solidFill>
                <a:latin typeface="Times New Roman" panose="02020603050405020304" pitchFamily="18" charset="0"/>
              </a:rPr>
              <a:t>varias</a:t>
            </a:r>
            <a:r>
              <a:rPr lang="en-US" altLang="es-NI" dirty="0">
                <a:solidFill>
                  <a:srgbClr val="000000"/>
                </a:solidFill>
                <a:latin typeface="Times New Roman" panose="02020603050405020304" pitchFamily="18" charset="0"/>
              </a:rPr>
              <a:t> </a:t>
            </a:r>
            <a:r>
              <a:rPr lang="en-US" altLang="es-NI" dirty="0" err="1">
                <a:solidFill>
                  <a:srgbClr val="000000"/>
                </a:solidFill>
                <a:latin typeface="Times New Roman" panose="02020603050405020304" pitchFamily="18" charset="0"/>
              </a:rPr>
              <a:t>tablas</a:t>
            </a:r>
            <a:endParaRPr lang="es-NI" dirty="0"/>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97C4B364-7209-4E30-886D-DFAC7C0B64D8}"/>
              </a:ext>
            </a:extLst>
          </p:cNvPr>
          <p:cNvSpPr>
            <a:spLocks noChangeArrowheads="1"/>
          </p:cNvSpPr>
          <p:nvPr/>
        </p:nvSpPr>
        <p:spPr bwMode="auto">
          <a:xfrm>
            <a:off x="1371600" y="838200"/>
            <a:ext cx="6400800" cy="136366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pPr>
              <a:lnSpc>
                <a:spcPct val="90000"/>
              </a:lnSpc>
            </a:pPr>
            <a:r>
              <a:rPr lang="en-US" altLang="en-US" sz="1700">
                <a:latin typeface="Lucida Sans Typewriter" panose="020B0509030504030204" pitchFamily="49" charset="0"/>
              </a:rPr>
              <a:t>USE joindb</a:t>
            </a:r>
          </a:p>
          <a:p>
            <a:pPr>
              <a:lnSpc>
                <a:spcPct val="90000"/>
              </a:lnSpc>
            </a:pPr>
            <a:r>
              <a:rPr lang="en-US" altLang="en-US" sz="1700">
                <a:latin typeface="Lucida Sans Typewriter" panose="020B0509030504030204" pitchFamily="49" charset="0"/>
              </a:rPr>
              <a:t>SELECT buyer_name, sales.buyer_id, qty</a:t>
            </a:r>
          </a:p>
          <a:p>
            <a:pPr>
              <a:lnSpc>
                <a:spcPct val="90000"/>
              </a:lnSpc>
            </a:pPr>
            <a:r>
              <a:rPr lang="en-US" altLang="en-US" sz="1700">
                <a:latin typeface="Lucida Sans Typewriter" panose="020B0509030504030204" pitchFamily="49" charset="0"/>
              </a:rPr>
              <a:t> FROM buyers  LEFT OUTER JOIN sales</a:t>
            </a:r>
          </a:p>
          <a:p>
            <a:pPr>
              <a:lnSpc>
                <a:spcPct val="90000"/>
              </a:lnSpc>
            </a:pPr>
            <a:r>
              <a:rPr lang="en-US" altLang="en-US" sz="1700">
                <a:latin typeface="Lucida Sans Typewriter" panose="020B0509030504030204" pitchFamily="49" charset="0"/>
              </a:rPr>
              <a:t>  ON buyers.buyer_id = sales.buyer_id</a:t>
            </a:r>
            <a:br>
              <a:rPr lang="en-US" altLang="en-US" sz="1700">
                <a:latin typeface="Lucida Sans Typewriter" panose="020B0509030504030204" pitchFamily="49" charset="0"/>
              </a:rPr>
            </a:br>
            <a:r>
              <a:rPr lang="en-US" altLang="en-US" sz="1700">
                <a:latin typeface="Lucida Sans Typewriter" panose="020B0509030504030204" pitchFamily="49" charset="0"/>
              </a:rPr>
              <a:t>GO</a:t>
            </a:r>
          </a:p>
        </p:txBody>
      </p:sp>
      <p:sp>
        <p:nvSpPr>
          <p:cNvPr id="21506" name="Rectangle 2">
            <a:extLst>
              <a:ext uri="{FF2B5EF4-FFF2-40B4-BE49-F238E27FC236}">
                <a16:creationId xmlns:a16="http://schemas.microsoft.com/office/drawing/2014/main" id="{7229FA23-EC79-437A-A9E6-14F8DAB8C56D}"/>
              </a:ext>
            </a:extLst>
          </p:cNvPr>
          <p:cNvSpPr>
            <a:spLocks noChangeArrowheads="1"/>
          </p:cNvSpPr>
          <p:nvPr/>
        </p:nvSpPr>
        <p:spPr bwMode="auto">
          <a:xfrm>
            <a:off x="1191237" y="163514"/>
            <a:ext cx="7646376"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r>
              <a:rPr lang="en-US" altLang="es-NI" dirty="0" err="1">
                <a:solidFill>
                  <a:srgbClr val="000000"/>
                </a:solidFill>
              </a:rPr>
              <a:t>Uso</a:t>
            </a:r>
            <a:r>
              <a:rPr lang="en-US" altLang="es-NI" dirty="0">
                <a:solidFill>
                  <a:srgbClr val="000000"/>
                </a:solidFill>
              </a:rPr>
              <a:t> de las </a:t>
            </a:r>
            <a:r>
              <a:rPr lang="en-US" altLang="es-NI" dirty="0" err="1">
                <a:solidFill>
                  <a:srgbClr val="000000"/>
                </a:solidFill>
              </a:rPr>
              <a:t>combinaciones</a:t>
            </a:r>
            <a:r>
              <a:rPr lang="en-US" altLang="es-NI" dirty="0">
                <a:solidFill>
                  <a:srgbClr val="000000"/>
                </a:solidFill>
              </a:rPr>
              <a:t> </a:t>
            </a:r>
            <a:r>
              <a:rPr lang="en-US" altLang="es-NI" dirty="0" err="1">
                <a:solidFill>
                  <a:srgbClr val="000000"/>
                </a:solidFill>
              </a:rPr>
              <a:t>externas</a:t>
            </a:r>
            <a:endParaRPr lang="en-US" altLang="en-US" dirty="0"/>
          </a:p>
        </p:txBody>
      </p:sp>
      <p:sp>
        <p:nvSpPr>
          <p:cNvPr id="21618" name="Rectangle 114">
            <a:extLst>
              <a:ext uri="{FF2B5EF4-FFF2-40B4-BE49-F238E27FC236}">
                <a16:creationId xmlns:a16="http://schemas.microsoft.com/office/drawing/2014/main" id="{B34093B2-3B90-4BCB-8955-94E2636DD3A5}"/>
              </a:ext>
            </a:extLst>
          </p:cNvPr>
          <p:cNvSpPr>
            <a:spLocks noChangeArrowheads="1"/>
          </p:cNvSpPr>
          <p:nvPr/>
        </p:nvSpPr>
        <p:spPr bwMode="auto">
          <a:xfrm>
            <a:off x="3200400" y="3884613"/>
            <a:ext cx="2438400" cy="1754187"/>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1619" name="Rectangle 115">
            <a:extLst>
              <a:ext uri="{FF2B5EF4-FFF2-40B4-BE49-F238E27FC236}">
                <a16:creationId xmlns:a16="http://schemas.microsoft.com/office/drawing/2014/main" id="{7E7173ED-BA0B-4647-9F86-104B126EE64A}"/>
              </a:ext>
            </a:extLst>
          </p:cNvPr>
          <p:cNvSpPr>
            <a:spLocks noChangeArrowheads="1"/>
          </p:cNvSpPr>
          <p:nvPr/>
        </p:nvSpPr>
        <p:spPr bwMode="auto">
          <a:xfrm>
            <a:off x="6400800" y="2132013"/>
            <a:ext cx="1828800" cy="17526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1620" name="Rectangle 116">
            <a:extLst>
              <a:ext uri="{FF2B5EF4-FFF2-40B4-BE49-F238E27FC236}">
                <a16:creationId xmlns:a16="http://schemas.microsoft.com/office/drawing/2014/main" id="{C2CB00CB-1C39-449E-B324-938107CFC8CF}"/>
              </a:ext>
            </a:extLst>
          </p:cNvPr>
          <p:cNvSpPr>
            <a:spLocks noChangeArrowheads="1"/>
          </p:cNvSpPr>
          <p:nvPr/>
        </p:nvSpPr>
        <p:spPr bwMode="auto">
          <a:xfrm>
            <a:off x="762000" y="2132013"/>
            <a:ext cx="2438400" cy="17526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1511" name="Text Box 7">
            <a:extLst>
              <a:ext uri="{FF2B5EF4-FFF2-40B4-BE49-F238E27FC236}">
                <a16:creationId xmlns:a16="http://schemas.microsoft.com/office/drawing/2014/main" id="{47ADBE95-36E7-487A-89AB-AD575EF840E8}"/>
              </a:ext>
            </a:extLst>
          </p:cNvPr>
          <p:cNvSpPr txBox="1">
            <a:spLocks noChangeArrowheads="1"/>
          </p:cNvSpPr>
          <p:nvPr/>
        </p:nvSpPr>
        <p:spPr bwMode="auto">
          <a:xfrm>
            <a:off x="7089775" y="2055813"/>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a:solidFill>
                  <a:srgbClr val="000000"/>
                </a:solidFill>
                <a:latin typeface="Arial" panose="020B0604020202020204" pitchFamily="34" charset="0"/>
              </a:rPr>
              <a:t>sales</a:t>
            </a:r>
            <a:endParaRPr lang="en-US" altLang="en-US" sz="1800" b="1">
              <a:latin typeface="Arial" panose="020B0604020202020204" pitchFamily="34" charset="0"/>
            </a:endParaRPr>
          </a:p>
        </p:txBody>
      </p:sp>
      <p:sp>
        <p:nvSpPr>
          <p:cNvPr id="21513" name="Rectangle 9">
            <a:extLst>
              <a:ext uri="{FF2B5EF4-FFF2-40B4-BE49-F238E27FC236}">
                <a16:creationId xmlns:a16="http://schemas.microsoft.com/office/drawing/2014/main" id="{C47D15C4-8E08-4C3A-A356-B272A8CAB9E6}"/>
              </a:ext>
            </a:extLst>
          </p:cNvPr>
          <p:cNvSpPr>
            <a:spLocks noChangeArrowheads="1"/>
          </p:cNvSpPr>
          <p:nvPr/>
        </p:nvSpPr>
        <p:spPr bwMode="auto">
          <a:xfrm>
            <a:off x="6172200" y="2422525"/>
            <a:ext cx="990600" cy="3810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1514" name="Rectangle 10">
            <a:extLst>
              <a:ext uri="{FF2B5EF4-FFF2-40B4-BE49-F238E27FC236}">
                <a16:creationId xmlns:a16="http://schemas.microsoft.com/office/drawing/2014/main" id="{D25D85D7-D01B-4049-9642-69C151322345}"/>
              </a:ext>
            </a:extLst>
          </p:cNvPr>
          <p:cNvSpPr>
            <a:spLocks noChangeArrowheads="1"/>
          </p:cNvSpPr>
          <p:nvPr/>
        </p:nvSpPr>
        <p:spPr bwMode="auto">
          <a:xfrm>
            <a:off x="7162800" y="2422525"/>
            <a:ext cx="914400" cy="3810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prod_id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1515" name="Rectangle 11">
            <a:extLst>
              <a:ext uri="{FF2B5EF4-FFF2-40B4-BE49-F238E27FC236}">
                <a16:creationId xmlns:a16="http://schemas.microsoft.com/office/drawing/2014/main" id="{09E7CE51-0D3E-422F-B31B-F8999AA4AED4}"/>
              </a:ext>
            </a:extLst>
          </p:cNvPr>
          <p:cNvSpPr>
            <a:spLocks noChangeArrowheads="1"/>
          </p:cNvSpPr>
          <p:nvPr/>
        </p:nvSpPr>
        <p:spPr bwMode="auto">
          <a:xfrm>
            <a:off x="8077200" y="2422525"/>
            <a:ext cx="609600" cy="3810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600" b="1" i="1">
                <a:solidFill>
                  <a:srgbClr val="FFFFFF"/>
                </a:solidFill>
                <a:effectLst>
                  <a:outerShdw blurRad="38100" dist="38100" dir="2700000" algn="tl">
                    <a:srgbClr val="000000"/>
                  </a:outerShdw>
                </a:effectLst>
                <a:latin typeface="Arial" panose="020B0604020202020204" pitchFamily="34" charset="0"/>
              </a:rPr>
              <a:t>qty</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1516" name="Rectangle 12">
            <a:extLst>
              <a:ext uri="{FF2B5EF4-FFF2-40B4-BE49-F238E27FC236}">
                <a16:creationId xmlns:a16="http://schemas.microsoft.com/office/drawing/2014/main" id="{B1CB1F59-29D1-4B09-9CAA-5A9D171BC954}"/>
              </a:ext>
            </a:extLst>
          </p:cNvPr>
          <p:cNvSpPr>
            <a:spLocks noChangeArrowheads="1"/>
          </p:cNvSpPr>
          <p:nvPr/>
        </p:nvSpPr>
        <p:spPr bwMode="auto">
          <a:xfrm>
            <a:off x="6172200" y="2803525"/>
            <a:ext cx="990600" cy="30480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1517" name="Rectangle 13">
            <a:extLst>
              <a:ext uri="{FF2B5EF4-FFF2-40B4-BE49-F238E27FC236}">
                <a16:creationId xmlns:a16="http://schemas.microsoft.com/office/drawing/2014/main" id="{756598A7-AA04-4E19-A957-10512746B7A0}"/>
              </a:ext>
            </a:extLst>
          </p:cNvPr>
          <p:cNvSpPr>
            <a:spLocks noChangeArrowheads="1"/>
          </p:cNvSpPr>
          <p:nvPr/>
        </p:nvSpPr>
        <p:spPr bwMode="auto">
          <a:xfrm>
            <a:off x="6172200" y="3108325"/>
            <a:ext cx="990600" cy="306388"/>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1518" name="Rectangle 14">
            <a:extLst>
              <a:ext uri="{FF2B5EF4-FFF2-40B4-BE49-F238E27FC236}">
                <a16:creationId xmlns:a16="http://schemas.microsoft.com/office/drawing/2014/main" id="{CD1B0B3C-26E0-462E-9E5D-249104B6911A}"/>
              </a:ext>
            </a:extLst>
          </p:cNvPr>
          <p:cNvSpPr>
            <a:spLocks noChangeArrowheads="1"/>
          </p:cNvSpPr>
          <p:nvPr/>
        </p:nvSpPr>
        <p:spPr bwMode="auto">
          <a:xfrm>
            <a:off x="6172200" y="3414713"/>
            <a:ext cx="990600" cy="30480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1519" name="Rectangle 15">
            <a:extLst>
              <a:ext uri="{FF2B5EF4-FFF2-40B4-BE49-F238E27FC236}">
                <a16:creationId xmlns:a16="http://schemas.microsoft.com/office/drawing/2014/main" id="{FD24A268-2A1F-4A63-A4C7-A504F28443BC}"/>
              </a:ext>
            </a:extLst>
          </p:cNvPr>
          <p:cNvSpPr>
            <a:spLocks noChangeArrowheads="1"/>
          </p:cNvSpPr>
          <p:nvPr/>
        </p:nvSpPr>
        <p:spPr bwMode="auto">
          <a:xfrm>
            <a:off x="6172200" y="3719513"/>
            <a:ext cx="990600" cy="30480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1520" name="Rectangle 16">
            <a:extLst>
              <a:ext uri="{FF2B5EF4-FFF2-40B4-BE49-F238E27FC236}">
                <a16:creationId xmlns:a16="http://schemas.microsoft.com/office/drawing/2014/main" id="{3CAF5D29-9ECC-4937-ADF6-78285A484EAB}"/>
              </a:ext>
            </a:extLst>
          </p:cNvPr>
          <p:cNvSpPr>
            <a:spLocks noChangeArrowheads="1"/>
          </p:cNvSpPr>
          <p:nvPr/>
        </p:nvSpPr>
        <p:spPr bwMode="auto">
          <a:xfrm>
            <a:off x="7162800" y="2803525"/>
            <a:ext cx="9144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1521" name="Rectangle 17">
            <a:extLst>
              <a:ext uri="{FF2B5EF4-FFF2-40B4-BE49-F238E27FC236}">
                <a16:creationId xmlns:a16="http://schemas.microsoft.com/office/drawing/2014/main" id="{86777043-1208-4E61-A52A-EFBB7A1FF5B2}"/>
              </a:ext>
            </a:extLst>
          </p:cNvPr>
          <p:cNvSpPr>
            <a:spLocks noChangeArrowheads="1"/>
          </p:cNvSpPr>
          <p:nvPr/>
        </p:nvSpPr>
        <p:spPr bwMode="auto">
          <a:xfrm>
            <a:off x="7162800" y="3108325"/>
            <a:ext cx="914400" cy="3063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1522" name="Rectangle 18">
            <a:extLst>
              <a:ext uri="{FF2B5EF4-FFF2-40B4-BE49-F238E27FC236}">
                <a16:creationId xmlns:a16="http://schemas.microsoft.com/office/drawing/2014/main" id="{2107CF4E-6088-4736-A137-D178F66EFC60}"/>
              </a:ext>
            </a:extLst>
          </p:cNvPr>
          <p:cNvSpPr>
            <a:spLocks noChangeArrowheads="1"/>
          </p:cNvSpPr>
          <p:nvPr/>
        </p:nvSpPr>
        <p:spPr bwMode="auto">
          <a:xfrm>
            <a:off x="7162800" y="3414713"/>
            <a:ext cx="9144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1523" name="Rectangle 19">
            <a:extLst>
              <a:ext uri="{FF2B5EF4-FFF2-40B4-BE49-F238E27FC236}">
                <a16:creationId xmlns:a16="http://schemas.microsoft.com/office/drawing/2014/main" id="{87CA6AA0-8316-4F75-9EC8-B7E7B8E21D4E}"/>
              </a:ext>
            </a:extLst>
          </p:cNvPr>
          <p:cNvSpPr>
            <a:spLocks noChangeArrowheads="1"/>
          </p:cNvSpPr>
          <p:nvPr/>
        </p:nvSpPr>
        <p:spPr bwMode="auto">
          <a:xfrm>
            <a:off x="7162800" y="3719513"/>
            <a:ext cx="9144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5</a:t>
            </a:r>
          </a:p>
        </p:txBody>
      </p:sp>
      <p:sp>
        <p:nvSpPr>
          <p:cNvPr id="21524" name="Rectangle 20">
            <a:extLst>
              <a:ext uri="{FF2B5EF4-FFF2-40B4-BE49-F238E27FC236}">
                <a16:creationId xmlns:a16="http://schemas.microsoft.com/office/drawing/2014/main" id="{86DF3230-7F3D-4D9E-870E-F2C80FE7564C}"/>
              </a:ext>
            </a:extLst>
          </p:cNvPr>
          <p:cNvSpPr>
            <a:spLocks noChangeArrowheads="1"/>
          </p:cNvSpPr>
          <p:nvPr/>
        </p:nvSpPr>
        <p:spPr bwMode="auto">
          <a:xfrm>
            <a:off x="8077200" y="2803525"/>
            <a:ext cx="609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15</a:t>
            </a:r>
          </a:p>
        </p:txBody>
      </p:sp>
      <p:sp>
        <p:nvSpPr>
          <p:cNvPr id="21525" name="Rectangle 21">
            <a:extLst>
              <a:ext uri="{FF2B5EF4-FFF2-40B4-BE49-F238E27FC236}">
                <a16:creationId xmlns:a16="http://schemas.microsoft.com/office/drawing/2014/main" id="{C6DA0034-F8D4-4053-9B25-5C340185817F}"/>
              </a:ext>
            </a:extLst>
          </p:cNvPr>
          <p:cNvSpPr>
            <a:spLocks noChangeArrowheads="1"/>
          </p:cNvSpPr>
          <p:nvPr/>
        </p:nvSpPr>
        <p:spPr bwMode="auto">
          <a:xfrm>
            <a:off x="8077200" y="3108325"/>
            <a:ext cx="609600" cy="3063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5</a:t>
            </a:r>
          </a:p>
        </p:txBody>
      </p:sp>
      <p:sp>
        <p:nvSpPr>
          <p:cNvPr id="21526" name="Rectangle 22">
            <a:extLst>
              <a:ext uri="{FF2B5EF4-FFF2-40B4-BE49-F238E27FC236}">
                <a16:creationId xmlns:a16="http://schemas.microsoft.com/office/drawing/2014/main" id="{D2A132F8-9FDA-48CE-817C-06B3B713F4D6}"/>
              </a:ext>
            </a:extLst>
          </p:cNvPr>
          <p:cNvSpPr>
            <a:spLocks noChangeArrowheads="1"/>
          </p:cNvSpPr>
          <p:nvPr/>
        </p:nvSpPr>
        <p:spPr bwMode="auto">
          <a:xfrm>
            <a:off x="8077200" y="3414713"/>
            <a:ext cx="609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37</a:t>
            </a:r>
          </a:p>
        </p:txBody>
      </p:sp>
      <p:sp>
        <p:nvSpPr>
          <p:cNvPr id="21527" name="Rectangle 23">
            <a:extLst>
              <a:ext uri="{FF2B5EF4-FFF2-40B4-BE49-F238E27FC236}">
                <a16:creationId xmlns:a16="http://schemas.microsoft.com/office/drawing/2014/main" id="{BFD3431C-3F19-4DFB-BADE-3D6999E15EA7}"/>
              </a:ext>
            </a:extLst>
          </p:cNvPr>
          <p:cNvSpPr>
            <a:spLocks noChangeArrowheads="1"/>
          </p:cNvSpPr>
          <p:nvPr/>
        </p:nvSpPr>
        <p:spPr bwMode="auto">
          <a:xfrm>
            <a:off x="8077200" y="3719513"/>
            <a:ext cx="609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11</a:t>
            </a:r>
          </a:p>
        </p:txBody>
      </p:sp>
      <p:sp>
        <p:nvSpPr>
          <p:cNvPr id="21528" name="Rectangle 24">
            <a:extLst>
              <a:ext uri="{FF2B5EF4-FFF2-40B4-BE49-F238E27FC236}">
                <a16:creationId xmlns:a16="http://schemas.microsoft.com/office/drawing/2014/main" id="{B348D077-657A-4341-ADFE-F8D6C8B99C30}"/>
              </a:ext>
            </a:extLst>
          </p:cNvPr>
          <p:cNvSpPr>
            <a:spLocks noChangeArrowheads="1"/>
          </p:cNvSpPr>
          <p:nvPr/>
        </p:nvSpPr>
        <p:spPr bwMode="auto">
          <a:xfrm>
            <a:off x="6172200" y="4024313"/>
            <a:ext cx="990600" cy="319087"/>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1529" name="Rectangle 25">
            <a:extLst>
              <a:ext uri="{FF2B5EF4-FFF2-40B4-BE49-F238E27FC236}">
                <a16:creationId xmlns:a16="http://schemas.microsoft.com/office/drawing/2014/main" id="{3E199CE0-2929-4693-8B0B-9C1904E0AA26}"/>
              </a:ext>
            </a:extLst>
          </p:cNvPr>
          <p:cNvSpPr>
            <a:spLocks noChangeArrowheads="1"/>
          </p:cNvSpPr>
          <p:nvPr/>
        </p:nvSpPr>
        <p:spPr bwMode="auto">
          <a:xfrm>
            <a:off x="7162800" y="4024313"/>
            <a:ext cx="914400" cy="31908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1530" name="Rectangle 26">
            <a:extLst>
              <a:ext uri="{FF2B5EF4-FFF2-40B4-BE49-F238E27FC236}">
                <a16:creationId xmlns:a16="http://schemas.microsoft.com/office/drawing/2014/main" id="{B171FA05-9B87-44AB-8604-02EBE10FCA57}"/>
              </a:ext>
            </a:extLst>
          </p:cNvPr>
          <p:cNvSpPr>
            <a:spLocks noChangeArrowheads="1"/>
          </p:cNvSpPr>
          <p:nvPr/>
        </p:nvSpPr>
        <p:spPr bwMode="auto">
          <a:xfrm>
            <a:off x="8077200" y="4024313"/>
            <a:ext cx="609600" cy="31908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1003</a:t>
            </a:r>
          </a:p>
        </p:txBody>
      </p:sp>
      <p:sp>
        <p:nvSpPr>
          <p:cNvPr id="21532" name="Text Box 28">
            <a:extLst>
              <a:ext uri="{FF2B5EF4-FFF2-40B4-BE49-F238E27FC236}">
                <a16:creationId xmlns:a16="http://schemas.microsoft.com/office/drawing/2014/main" id="{EE9186D4-4CE7-4AB3-B7CC-7D2DA974FF81}"/>
              </a:ext>
            </a:extLst>
          </p:cNvPr>
          <p:cNvSpPr txBox="1">
            <a:spLocks noChangeArrowheads="1"/>
          </p:cNvSpPr>
          <p:nvPr/>
        </p:nvSpPr>
        <p:spPr bwMode="auto">
          <a:xfrm>
            <a:off x="1285875" y="2055813"/>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a:solidFill>
                  <a:srgbClr val="000000"/>
                </a:solidFill>
                <a:latin typeface="Arial" panose="020B0604020202020204" pitchFamily="34" charset="0"/>
              </a:rPr>
              <a:t>buyers</a:t>
            </a:r>
            <a:endParaRPr lang="en-US" altLang="en-US" sz="1800" b="1">
              <a:latin typeface="Arial" panose="020B0604020202020204" pitchFamily="34" charset="0"/>
            </a:endParaRPr>
          </a:p>
        </p:txBody>
      </p:sp>
      <p:grpSp>
        <p:nvGrpSpPr>
          <p:cNvPr id="21634" name="Group 107">
            <a:extLst>
              <a:ext uri="{FF2B5EF4-FFF2-40B4-BE49-F238E27FC236}">
                <a16:creationId xmlns:a16="http://schemas.microsoft.com/office/drawing/2014/main" id="{22CBAE03-9CF4-4A62-920D-7CBBEBD59274}"/>
              </a:ext>
            </a:extLst>
          </p:cNvPr>
          <p:cNvGrpSpPr>
            <a:grpSpLocks/>
          </p:cNvGrpSpPr>
          <p:nvPr/>
        </p:nvGrpSpPr>
        <p:grpSpPr bwMode="auto">
          <a:xfrm>
            <a:off x="457200" y="2422525"/>
            <a:ext cx="2438400" cy="1616075"/>
            <a:chOff x="288" y="1526"/>
            <a:chExt cx="1536" cy="1018"/>
          </a:xfrm>
        </p:grpSpPr>
        <p:sp>
          <p:nvSpPr>
            <p:cNvPr id="21534" name="Rectangle 30">
              <a:extLst>
                <a:ext uri="{FF2B5EF4-FFF2-40B4-BE49-F238E27FC236}">
                  <a16:creationId xmlns:a16="http://schemas.microsoft.com/office/drawing/2014/main" id="{5CC32BAF-2A1E-4A81-B871-60917E06A24C}"/>
                </a:ext>
              </a:extLst>
            </p:cNvPr>
            <p:cNvSpPr>
              <a:spLocks noChangeArrowheads="1"/>
            </p:cNvSpPr>
            <p:nvPr/>
          </p:nvSpPr>
          <p:spPr bwMode="auto">
            <a:xfrm>
              <a:off x="288" y="1526"/>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buyer_name</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1535" name="Rectangle 31">
              <a:extLst>
                <a:ext uri="{FF2B5EF4-FFF2-40B4-BE49-F238E27FC236}">
                  <a16:creationId xmlns:a16="http://schemas.microsoft.com/office/drawing/2014/main" id="{AA8C7CCB-2A50-45F1-822D-643D39C50731}"/>
                </a:ext>
              </a:extLst>
            </p:cNvPr>
            <p:cNvSpPr>
              <a:spLocks noChangeArrowheads="1"/>
            </p:cNvSpPr>
            <p:nvPr/>
          </p:nvSpPr>
          <p:spPr bwMode="auto">
            <a:xfrm>
              <a:off x="288" y="176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1536" name="Rectangle 32">
              <a:extLst>
                <a:ext uri="{FF2B5EF4-FFF2-40B4-BE49-F238E27FC236}">
                  <a16:creationId xmlns:a16="http://schemas.microsoft.com/office/drawing/2014/main" id="{24377A01-29E6-46AD-80F2-A99236109B58}"/>
                </a:ext>
              </a:extLst>
            </p:cNvPr>
            <p:cNvSpPr>
              <a:spLocks noChangeArrowheads="1"/>
            </p:cNvSpPr>
            <p:nvPr/>
          </p:nvSpPr>
          <p:spPr bwMode="auto">
            <a:xfrm>
              <a:off x="288" y="1958"/>
              <a:ext cx="912" cy="19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Sean Chai</a:t>
              </a:r>
              <a:endParaRPr lang="en-US" altLang="en-US" sz="1600" b="1">
                <a:latin typeface="Arial" panose="020B0604020202020204" pitchFamily="34" charset="0"/>
              </a:endParaRPr>
            </a:p>
          </p:txBody>
        </p:sp>
        <p:sp>
          <p:nvSpPr>
            <p:cNvPr id="21537" name="Rectangle 33">
              <a:extLst>
                <a:ext uri="{FF2B5EF4-FFF2-40B4-BE49-F238E27FC236}">
                  <a16:creationId xmlns:a16="http://schemas.microsoft.com/office/drawing/2014/main" id="{47494400-4AA1-4639-868D-FE1E9EA2591A}"/>
                </a:ext>
              </a:extLst>
            </p:cNvPr>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Eva Corets</a:t>
              </a:r>
              <a:endParaRPr lang="en-US" altLang="en-US" sz="1600" b="1">
                <a:latin typeface="Arial" panose="020B0604020202020204" pitchFamily="34" charset="0"/>
              </a:endParaRPr>
            </a:p>
          </p:txBody>
        </p:sp>
        <p:sp>
          <p:nvSpPr>
            <p:cNvPr id="21538" name="Rectangle 34">
              <a:extLst>
                <a:ext uri="{FF2B5EF4-FFF2-40B4-BE49-F238E27FC236}">
                  <a16:creationId xmlns:a16="http://schemas.microsoft.com/office/drawing/2014/main" id="{010E7446-DBBE-4342-B5CB-D6ECD7BCE90E}"/>
                </a:ext>
              </a:extLst>
            </p:cNvPr>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Erin O'Melia</a:t>
              </a:r>
              <a:endParaRPr lang="en-US" altLang="en-US" sz="1600" b="1">
                <a:latin typeface="Arial" panose="020B0604020202020204" pitchFamily="34" charset="0"/>
              </a:endParaRPr>
            </a:p>
          </p:txBody>
        </p:sp>
        <p:sp>
          <p:nvSpPr>
            <p:cNvPr id="21539" name="Rectangle 35">
              <a:extLst>
                <a:ext uri="{FF2B5EF4-FFF2-40B4-BE49-F238E27FC236}">
                  <a16:creationId xmlns:a16="http://schemas.microsoft.com/office/drawing/2014/main" id="{91AAF539-EDFA-4D75-B362-452A2F47AA1C}"/>
                </a:ext>
              </a:extLst>
            </p:cNvPr>
            <p:cNvSpPr>
              <a:spLocks noChangeArrowheads="1"/>
            </p:cNvSpPr>
            <p:nvPr/>
          </p:nvSpPr>
          <p:spPr bwMode="auto">
            <a:xfrm>
              <a:off x="1200" y="1526"/>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1540" name="Rectangle 36">
              <a:extLst>
                <a:ext uri="{FF2B5EF4-FFF2-40B4-BE49-F238E27FC236}">
                  <a16:creationId xmlns:a16="http://schemas.microsoft.com/office/drawing/2014/main" id="{DAFD0BCD-39EB-4E75-A63A-3559D920984E}"/>
                </a:ext>
              </a:extLst>
            </p:cNvPr>
            <p:cNvSpPr>
              <a:spLocks noChangeArrowheads="1"/>
            </p:cNvSpPr>
            <p:nvPr>
              <p:custDataLst>
                <p:tags r:id="rId1"/>
              </p:custDataLst>
            </p:nvPr>
          </p:nvSpPr>
          <p:spPr bwMode="auto">
            <a:xfrm>
              <a:off x="1200" y="1766"/>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1541" name="Rectangle 37">
              <a:extLst>
                <a:ext uri="{FF2B5EF4-FFF2-40B4-BE49-F238E27FC236}">
                  <a16:creationId xmlns:a16="http://schemas.microsoft.com/office/drawing/2014/main" id="{C40D7105-4B32-48DA-AD8C-15B967FAAE89}"/>
                </a:ext>
              </a:extLst>
            </p:cNvPr>
            <p:cNvSpPr>
              <a:spLocks noChangeArrowheads="1"/>
            </p:cNvSpPr>
            <p:nvPr>
              <p:custDataLst>
                <p:tags r:id="rId2"/>
              </p:custDataLst>
            </p:nvPr>
          </p:nvSpPr>
          <p:spPr bwMode="auto">
            <a:xfrm>
              <a:off x="1200" y="1958"/>
              <a:ext cx="624" cy="193"/>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1542" name="Rectangle 38">
              <a:extLst>
                <a:ext uri="{FF2B5EF4-FFF2-40B4-BE49-F238E27FC236}">
                  <a16:creationId xmlns:a16="http://schemas.microsoft.com/office/drawing/2014/main" id="{D53139EB-DFD4-4181-B9E7-2A524B3F8024}"/>
                </a:ext>
              </a:extLst>
            </p:cNvPr>
            <p:cNvSpPr>
              <a:spLocks noChangeArrowheads="1"/>
            </p:cNvSpPr>
            <p:nvPr>
              <p:custDataLst>
                <p:tags r:id="rId3"/>
              </p:custDataLst>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1543" name="Rectangle 39">
              <a:extLst>
                <a:ext uri="{FF2B5EF4-FFF2-40B4-BE49-F238E27FC236}">
                  <a16:creationId xmlns:a16="http://schemas.microsoft.com/office/drawing/2014/main" id="{0C1B4B23-A17C-42BC-88E1-41B79D90532D}"/>
                </a:ext>
              </a:extLst>
            </p:cNvPr>
            <p:cNvSpPr>
              <a:spLocks noChangeArrowheads="1"/>
            </p:cNvSpPr>
            <p:nvPr>
              <p:custDataLst>
                <p:tags r:id="rId4"/>
              </p:custDataLst>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grpSp>
      <p:sp>
        <p:nvSpPr>
          <p:cNvPr id="21545" name="Freeform 41">
            <a:extLst>
              <a:ext uri="{FF2B5EF4-FFF2-40B4-BE49-F238E27FC236}">
                <a16:creationId xmlns:a16="http://schemas.microsoft.com/office/drawing/2014/main" id="{944F91B0-EC6A-4413-9648-28543BEE7A1C}"/>
              </a:ext>
            </a:extLst>
          </p:cNvPr>
          <p:cNvSpPr>
            <a:spLocks/>
          </p:cNvSpPr>
          <p:nvPr/>
        </p:nvSpPr>
        <p:spPr bwMode="auto">
          <a:xfrm>
            <a:off x="1905000" y="4037013"/>
            <a:ext cx="5257800" cy="2439987"/>
          </a:xfrm>
          <a:custGeom>
            <a:avLst/>
            <a:gdLst>
              <a:gd name="T0" fmla="*/ 0 w 3312"/>
              <a:gd name="T1" fmla="*/ 0 h 1536"/>
              <a:gd name="T2" fmla="*/ 624 w 3312"/>
              <a:gd name="T3" fmla="*/ 0 h 1536"/>
              <a:gd name="T4" fmla="*/ 624 w 3312"/>
              <a:gd name="T5" fmla="*/ 384 h 1536"/>
              <a:gd name="T6" fmla="*/ 2688 w 3312"/>
              <a:gd name="T7" fmla="*/ 384 h 1536"/>
              <a:gd name="T8" fmla="*/ 2688 w 3312"/>
              <a:gd name="T9" fmla="*/ 192 h 1536"/>
              <a:gd name="T10" fmla="*/ 3312 w 3312"/>
              <a:gd name="T11" fmla="*/ 192 h 1536"/>
              <a:gd name="T12" fmla="*/ 3312 w 3312"/>
              <a:gd name="T13" fmla="*/ 1536 h 1536"/>
              <a:gd name="T14" fmla="*/ 0 w 3312"/>
              <a:gd name="T15" fmla="*/ 1536 h 1536"/>
              <a:gd name="T16" fmla="*/ 0 w 3312"/>
              <a:gd name="T17"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2" h="1536">
                <a:moveTo>
                  <a:pt x="0" y="0"/>
                </a:moveTo>
                <a:lnTo>
                  <a:pt x="624" y="0"/>
                </a:lnTo>
                <a:lnTo>
                  <a:pt x="624" y="384"/>
                </a:lnTo>
                <a:lnTo>
                  <a:pt x="2688" y="384"/>
                </a:lnTo>
                <a:lnTo>
                  <a:pt x="2688" y="192"/>
                </a:lnTo>
                <a:lnTo>
                  <a:pt x="3312" y="192"/>
                </a:lnTo>
                <a:lnTo>
                  <a:pt x="3312" y="1536"/>
                </a:lnTo>
                <a:lnTo>
                  <a:pt x="0" y="1536"/>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es-NI"/>
          </a:p>
        </p:txBody>
      </p:sp>
      <p:sp>
        <p:nvSpPr>
          <p:cNvPr id="21558" name="Text Box 54">
            <a:extLst>
              <a:ext uri="{FF2B5EF4-FFF2-40B4-BE49-F238E27FC236}">
                <a16:creationId xmlns:a16="http://schemas.microsoft.com/office/drawing/2014/main" id="{AFB54FF8-4DCB-4F3C-854E-653EFB9C9790}"/>
              </a:ext>
            </a:extLst>
          </p:cNvPr>
          <p:cNvSpPr txBox="1">
            <a:spLocks noChangeArrowheads="1"/>
          </p:cNvSpPr>
          <p:nvPr/>
        </p:nvSpPr>
        <p:spPr bwMode="auto">
          <a:xfrm>
            <a:off x="3851275" y="3884613"/>
            <a:ext cx="128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a:solidFill>
                  <a:srgbClr val="000000"/>
                </a:solidFill>
                <a:latin typeface="Arial" panose="020B0604020202020204" pitchFamily="34" charset="0"/>
              </a:rPr>
              <a:t>Resultado</a:t>
            </a:r>
            <a:endParaRPr lang="en-US" altLang="en-US" sz="1800" b="1">
              <a:latin typeface="Arial" panose="020B0604020202020204" pitchFamily="34" charset="0"/>
            </a:endParaRPr>
          </a:p>
        </p:txBody>
      </p:sp>
      <p:sp>
        <p:nvSpPr>
          <p:cNvPr id="21560" name="Rectangle 56">
            <a:extLst>
              <a:ext uri="{FF2B5EF4-FFF2-40B4-BE49-F238E27FC236}">
                <a16:creationId xmlns:a16="http://schemas.microsoft.com/office/drawing/2014/main" id="{FC6F137D-410D-488B-9A3E-3B8B821CEE4A}"/>
              </a:ext>
            </a:extLst>
          </p:cNvPr>
          <p:cNvSpPr>
            <a:spLocks noChangeArrowheads="1"/>
          </p:cNvSpPr>
          <p:nvPr/>
        </p:nvSpPr>
        <p:spPr bwMode="auto">
          <a:xfrm>
            <a:off x="2971800" y="4265613"/>
            <a:ext cx="1371600" cy="3810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buyer_name</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1561" name="Rectangle 57">
            <a:extLst>
              <a:ext uri="{FF2B5EF4-FFF2-40B4-BE49-F238E27FC236}">
                <a16:creationId xmlns:a16="http://schemas.microsoft.com/office/drawing/2014/main" id="{0D6E8968-C63A-4B95-B653-B5D0C940990C}"/>
              </a:ext>
            </a:extLst>
          </p:cNvPr>
          <p:cNvSpPr>
            <a:spLocks noChangeArrowheads="1"/>
          </p:cNvSpPr>
          <p:nvPr/>
        </p:nvSpPr>
        <p:spPr bwMode="auto">
          <a:xfrm>
            <a:off x="2971800" y="4646613"/>
            <a:ext cx="1371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1562" name="Rectangle 58">
            <a:extLst>
              <a:ext uri="{FF2B5EF4-FFF2-40B4-BE49-F238E27FC236}">
                <a16:creationId xmlns:a16="http://schemas.microsoft.com/office/drawing/2014/main" id="{8F787CBC-9EDD-46FC-A2F3-F52CB0D94035}"/>
              </a:ext>
            </a:extLst>
          </p:cNvPr>
          <p:cNvSpPr>
            <a:spLocks noChangeArrowheads="1"/>
          </p:cNvSpPr>
          <p:nvPr/>
        </p:nvSpPr>
        <p:spPr bwMode="auto">
          <a:xfrm>
            <a:off x="2971800" y="4951413"/>
            <a:ext cx="1371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1563" name="Rectangle 59">
            <a:extLst>
              <a:ext uri="{FF2B5EF4-FFF2-40B4-BE49-F238E27FC236}">
                <a16:creationId xmlns:a16="http://schemas.microsoft.com/office/drawing/2014/main" id="{D10D2AD8-C101-41D0-95EA-65C77E7FA7E9}"/>
              </a:ext>
            </a:extLst>
          </p:cNvPr>
          <p:cNvSpPr>
            <a:spLocks noChangeArrowheads="1"/>
          </p:cNvSpPr>
          <p:nvPr/>
        </p:nvSpPr>
        <p:spPr bwMode="auto">
          <a:xfrm>
            <a:off x="2971800" y="5256213"/>
            <a:ext cx="1371600" cy="30638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Erin O'Melia</a:t>
            </a:r>
            <a:endParaRPr lang="en-US" altLang="en-US" sz="1600" b="1">
              <a:latin typeface="Arial" panose="020B0604020202020204" pitchFamily="34" charset="0"/>
            </a:endParaRPr>
          </a:p>
        </p:txBody>
      </p:sp>
      <p:sp>
        <p:nvSpPr>
          <p:cNvPr id="21564" name="Rectangle 60">
            <a:extLst>
              <a:ext uri="{FF2B5EF4-FFF2-40B4-BE49-F238E27FC236}">
                <a16:creationId xmlns:a16="http://schemas.microsoft.com/office/drawing/2014/main" id="{ECF80567-7B0E-46AB-89B9-7134F981E249}"/>
              </a:ext>
            </a:extLst>
          </p:cNvPr>
          <p:cNvSpPr>
            <a:spLocks noChangeArrowheads="1"/>
          </p:cNvSpPr>
          <p:nvPr/>
        </p:nvSpPr>
        <p:spPr bwMode="auto">
          <a:xfrm>
            <a:off x="2971800" y="5562600"/>
            <a:ext cx="1371600" cy="3190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Eva Corets</a:t>
            </a:r>
            <a:endParaRPr lang="en-US" altLang="en-US" sz="1600" b="1">
              <a:latin typeface="Arial" panose="020B0604020202020204" pitchFamily="34" charset="0"/>
            </a:endParaRPr>
          </a:p>
        </p:txBody>
      </p:sp>
      <p:sp>
        <p:nvSpPr>
          <p:cNvPr id="21565" name="Rectangle 61">
            <a:extLst>
              <a:ext uri="{FF2B5EF4-FFF2-40B4-BE49-F238E27FC236}">
                <a16:creationId xmlns:a16="http://schemas.microsoft.com/office/drawing/2014/main" id="{0FCE6B2E-8805-4401-86B4-2CE0E9ADC094}"/>
              </a:ext>
            </a:extLst>
          </p:cNvPr>
          <p:cNvSpPr>
            <a:spLocks noChangeArrowheads="1"/>
          </p:cNvSpPr>
          <p:nvPr/>
        </p:nvSpPr>
        <p:spPr bwMode="auto">
          <a:xfrm>
            <a:off x="4343400" y="4265613"/>
            <a:ext cx="990600" cy="3810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1566" name="Rectangle 62">
            <a:extLst>
              <a:ext uri="{FF2B5EF4-FFF2-40B4-BE49-F238E27FC236}">
                <a16:creationId xmlns:a16="http://schemas.microsoft.com/office/drawing/2014/main" id="{BF5BF4D5-14F3-4D12-A73D-45CB3FE4998E}"/>
              </a:ext>
            </a:extLst>
          </p:cNvPr>
          <p:cNvSpPr>
            <a:spLocks noChangeArrowheads="1"/>
          </p:cNvSpPr>
          <p:nvPr/>
        </p:nvSpPr>
        <p:spPr bwMode="auto">
          <a:xfrm>
            <a:off x="5334000" y="4265613"/>
            <a:ext cx="685800" cy="3810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600" b="1" i="1">
                <a:solidFill>
                  <a:srgbClr val="FFFFFF"/>
                </a:solidFill>
                <a:effectLst>
                  <a:outerShdw blurRad="38100" dist="38100" dir="2700000" algn="tl">
                    <a:srgbClr val="000000"/>
                  </a:outerShdw>
                </a:effectLst>
                <a:latin typeface="Arial" panose="020B0604020202020204" pitchFamily="34" charset="0"/>
              </a:rPr>
              <a:t>qty</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1567" name="Rectangle 63">
            <a:extLst>
              <a:ext uri="{FF2B5EF4-FFF2-40B4-BE49-F238E27FC236}">
                <a16:creationId xmlns:a16="http://schemas.microsoft.com/office/drawing/2014/main" id="{EF4737CB-18C8-4FF3-80DB-BFDD7D2D837D}"/>
              </a:ext>
            </a:extLst>
          </p:cNvPr>
          <p:cNvSpPr>
            <a:spLocks noChangeArrowheads="1"/>
          </p:cNvSpPr>
          <p:nvPr/>
        </p:nvSpPr>
        <p:spPr bwMode="auto">
          <a:xfrm>
            <a:off x="4343400" y="4646613"/>
            <a:ext cx="990600" cy="30480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1568" name="Rectangle 64">
            <a:extLst>
              <a:ext uri="{FF2B5EF4-FFF2-40B4-BE49-F238E27FC236}">
                <a16:creationId xmlns:a16="http://schemas.microsoft.com/office/drawing/2014/main" id="{56491200-3013-4D18-926B-BCA1F0082E27}"/>
              </a:ext>
            </a:extLst>
          </p:cNvPr>
          <p:cNvSpPr>
            <a:spLocks noChangeArrowheads="1"/>
          </p:cNvSpPr>
          <p:nvPr/>
        </p:nvSpPr>
        <p:spPr bwMode="auto">
          <a:xfrm>
            <a:off x="4343400" y="4951413"/>
            <a:ext cx="990600" cy="30480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1569" name="Rectangle 65">
            <a:extLst>
              <a:ext uri="{FF2B5EF4-FFF2-40B4-BE49-F238E27FC236}">
                <a16:creationId xmlns:a16="http://schemas.microsoft.com/office/drawing/2014/main" id="{D67A5504-ED36-478A-B6AB-94571C2D266E}"/>
              </a:ext>
            </a:extLst>
          </p:cNvPr>
          <p:cNvSpPr>
            <a:spLocks noChangeArrowheads="1"/>
          </p:cNvSpPr>
          <p:nvPr/>
        </p:nvSpPr>
        <p:spPr bwMode="auto">
          <a:xfrm>
            <a:off x="4343400" y="5256213"/>
            <a:ext cx="990600" cy="306387"/>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1570" name="Rectangle 66">
            <a:extLst>
              <a:ext uri="{FF2B5EF4-FFF2-40B4-BE49-F238E27FC236}">
                <a16:creationId xmlns:a16="http://schemas.microsoft.com/office/drawing/2014/main" id="{39348E82-F521-4B26-83A3-EE3243918173}"/>
              </a:ext>
            </a:extLst>
          </p:cNvPr>
          <p:cNvSpPr>
            <a:spLocks noChangeArrowheads="1"/>
          </p:cNvSpPr>
          <p:nvPr/>
        </p:nvSpPr>
        <p:spPr bwMode="auto">
          <a:xfrm>
            <a:off x="4343400" y="5562600"/>
            <a:ext cx="990600" cy="319088"/>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1571" name="Rectangle 67">
            <a:extLst>
              <a:ext uri="{FF2B5EF4-FFF2-40B4-BE49-F238E27FC236}">
                <a16:creationId xmlns:a16="http://schemas.microsoft.com/office/drawing/2014/main" id="{8A450FF0-AC14-4583-A2D4-F618A581BAA0}"/>
              </a:ext>
            </a:extLst>
          </p:cNvPr>
          <p:cNvSpPr>
            <a:spLocks noChangeArrowheads="1"/>
          </p:cNvSpPr>
          <p:nvPr/>
        </p:nvSpPr>
        <p:spPr bwMode="auto">
          <a:xfrm>
            <a:off x="5334000" y="4646613"/>
            <a:ext cx="6858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15</a:t>
            </a:r>
          </a:p>
        </p:txBody>
      </p:sp>
      <p:sp>
        <p:nvSpPr>
          <p:cNvPr id="21572" name="Rectangle 68">
            <a:extLst>
              <a:ext uri="{FF2B5EF4-FFF2-40B4-BE49-F238E27FC236}">
                <a16:creationId xmlns:a16="http://schemas.microsoft.com/office/drawing/2014/main" id="{73B75E61-7B95-4F50-A9CB-5D71DB38DF0D}"/>
              </a:ext>
            </a:extLst>
          </p:cNvPr>
          <p:cNvSpPr>
            <a:spLocks noChangeArrowheads="1"/>
          </p:cNvSpPr>
          <p:nvPr/>
        </p:nvSpPr>
        <p:spPr bwMode="auto">
          <a:xfrm>
            <a:off x="5334000" y="4951413"/>
            <a:ext cx="6858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5</a:t>
            </a:r>
          </a:p>
        </p:txBody>
      </p:sp>
      <p:sp>
        <p:nvSpPr>
          <p:cNvPr id="21573" name="Rectangle 69">
            <a:extLst>
              <a:ext uri="{FF2B5EF4-FFF2-40B4-BE49-F238E27FC236}">
                <a16:creationId xmlns:a16="http://schemas.microsoft.com/office/drawing/2014/main" id="{9E85D617-EF7A-41D2-9175-22401B6FB219}"/>
              </a:ext>
            </a:extLst>
          </p:cNvPr>
          <p:cNvSpPr>
            <a:spLocks noChangeArrowheads="1"/>
          </p:cNvSpPr>
          <p:nvPr/>
        </p:nvSpPr>
        <p:spPr bwMode="auto">
          <a:xfrm>
            <a:off x="5334000" y="5256213"/>
            <a:ext cx="685800" cy="30638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37</a:t>
            </a:r>
          </a:p>
        </p:txBody>
      </p:sp>
      <p:sp>
        <p:nvSpPr>
          <p:cNvPr id="21574" name="Rectangle 70">
            <a:extLst>
              <a:ext uri="{FF2B5EF4-FFF2-40B4-BE49-F238E27FC236}">
                <a16:creationId xmlns:a16="http://schemas.microsoft.com/office/drawing/2014/main" id="{F7193617-394B-49B1-B707-C7060F73474B}"/>
              </a:ext>
            </a:extLst>
          </p:cNvPr>
          <p:cNvSpPr>
            <a:spLocks noChangeArrowheads="1"/>
          </p:cNvSpPr>
          <p:nvPr/>
        </p:nvSpPr>
        <p:spPr bwMode="auto">
          <a:xfrm>
            <a:off x="5334000" y="5562600"/>
            <a:ext cx="685800" cy="3190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11</a:t>
            </a:r>
          </a:p>
        </p:txBody>
      </p:sp>
      <p:sp>
        <p:nvSpPr>
          <p:cNvPr id="21575" name="Rectangle 71">
            <a:extLst>
              <a:ext uri="{FF2B5EF4-FFF2-40B4-BE49-F238E27FC236}">
                <a16:creationId xmlns:a16="http://schemas.microsoft.com/office/drawing/2014/main" id="{01F88D1C-357B-4DEC-BBC6-DF9F3856C6FC}"/>
              </a:ext>
            </a:extLst>
          </p:cNvPr>
          <p:cNvSpPr>
            <a:spLocks noChangeArrowheads="1"/>
          </p:cNvSpPr>
          <p:nvPr/>
        </p:nvSpPr>
        <p:spPr bwMode="auto">
          <a:xfrm>
            <a:off x="2971800" y="5881688"/>
            <a:ext cx="1371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Erin O'Melia</a:t>
            </a:r>
            <a:endParaRPr lang="en-US" altLang="en-US" sz="1600" b="1">
              <a:latin typeface="Arial" panose="020B0604020202020204" pitchFamily="34" charset="0"/>
            </a:endParaRPr>
          </a:p>
        </p:txBody>
      </p:sp>
      <p:sp>
        <p:nvSpPr>
          <p:cNvPr id="21576" name="Rectangle 72">
            <a:extLst>
              <a:ext uri="{FF2B5EF4-FFF2-40B4-BE49-F238E27FC236}">
                <a16:creationId xmlns:a16="http://schemas.microsoft.com/office/drawing/2014/main" id="{62BDAB90-9EF4-49BA-83D9-045B7306B241}"/>
              </a:ext>
            </a:extLst>
          </p:cNvPr>
          <p:cNvSpPr>
            <a:spLocks noChangeArrowheads="1"/>
          </p:cNvSpPr>
          <p:nvPr/>
        </p:nvSpPr>
        <p:spPr bwMode="auto">
          <a:xfrm>
            <a:off x="4343400" y="5881688"/>
            <a:ext cx="990600" cy="30480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1577" name="Rectangle 73">
            <a:extLst>
              <a:ext uri="{FF2B5EF4-FFF2-40B4-BE49-F238E27FC236}">
                <a16:creationId xmlns:a16="http://schemas.microsoft.com/office/drawing/2014/main" id="{EFE8A429-3626-44A0-BCAF-4A85CB342A5D}"/>
              </a:ext>
            </a:extLst>
          </p:cNvPr>
          <p:cNvSpPr>
            <a:spLocks noChangeArrowheads="1"/>
          </p:cNvSpPr>
          <p:nvPr/>
        </p:nvSpPr>
        <p:spPr bwMode="auto">
          <a:xfrm>
            <a:off x="5334000" y="5881688"/>
            <a:ext cx="6858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1003</a:t>
            </a:r>
          </a:p>
        </p:txBody>
      </p:sp>
      <p:sp>
        <p:nvSpPr>
          <p:cNvPr id="21578" name="Rectangle 74">
            <a:extLst>
              <a:ext uri="{FF2B5EF4-FFF2-40B4-BE49-F238E27FC236}">
                <a16:creationId xmlns:a16="http://schemas.microsoft.com/office/drawing/2014/main" id="{B962ACE4-CF97-4B81-B2EF-732BF0DF1CA3}"/>
              </a:ext>
            </a:extLst>
          </p:cNvPr>
          <p:cNvSpPr>
            <a:spLocks noChangeArrowheads="1"/>
          </p:cNvSpPr>
          <p:nvPr/>
        </p:nvSpPr>
        <p:spPr bwMode="auto">
          <a:xfrm>
            <a:off x="2971800" y="6186488"/>
            <a:ext cx="1371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Sean Chai</a:t>
            </a:r>
            <a:endParaRPr lang="en-US" altLang="en-US" sz="1600" b="1">
              <a:latin typeface="Arial" panose="020B0604020202020204" pitchFamily="34" charset="0"/>
            </a:endParaRPr>
          </a:p>
        </p:txBody>
      </p:sp>
      <p:sp>
        <p:nvSpPr>
          <p:cNvPr id="21579" name="Rectangle 75">
            <a:extLst>
              <a:ext uri="{FF2B5EF4-FFF2-40B4-BE49-F238E27FC236}">
                <a16:creationId xmlns:a16="http://schemas.microsoft.com/office/drawing/2014/main" id="{C0535235-3FAC-4296-9934-326B7D714172}"/>
              </a:ext>
            </a:extLst>
          </p:cNvPr>
          <p:cNvSpPr>
            <a:spLocks noChangeArrowheads="1"/>
          </p:cNvSpPr>
          <p:nvPr/>
        </p:nvSpPr>
        <p:spPr bwMode="auto">
          <a:xfrm>
            <a:off x="4343400" y="6186488"/>
            <a:ext cx="990600" cy="30480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1580" name="Rectangle 76">
            <a:extLst>
              <a:ext uri="{FF2B5EF4-FFF2-40B4-BE49-F238E27FC236}">
                <a16:creationId xmlns:a16="http://schemas.microsoft.com/office/drawing/2014/main" id="{39FF6F7F-CCD8-4133-93FD-DEFB11252079}"/>
              </a:ext>
            </a:extLst>
          </p:cNvPr>
          <p:cNvSpPr>
            <a:spLocks noChangeArrowheads="1"/>
          </p:cNvSpPr>
          <p:nvPr/>
        </p:nvSpPr>
        <p:spPr bwMode="auto">
          <a:xfrm>
            <a:off x="5334000" y="6186488"/>
            <a:ext cx="6858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1633" name="Rectangle 129">
            <a:extLst>
              <a:ext uri="{FF2B5EF4-FFF2-40B4-BE49-F238E27FC236}">
                <a16:creationId xmlns:a16="http://schemas.microsoft.com/office/drawing/2014/main" id="{87D0701B-16E2-4F0F-BA11-A0C4B5FC7A14}"/>
              </a:ext>
            </a:extLst>
          </p:cNvPr>
          <p:cNvSpPr>
            <a:spLocks noChangeArrowheads="1"/>
          </p:cNvSpPr>
          <p:nvPr/>
        </p:nvSpPr>
        <p:spPr bwMode="auto">
          <a:xfrm>
            <a:off x="6934200" y="13573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1</a:t>
            </a:r>
            <a:endParaRPr lang="en-US" altLang="es-NI" sz="18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fade">
                                      <p:cBhvr>
                                        <p:cTn id="7" dur="1000"/>
                                        <p:tgtEl>
                                          <p:spTgt spid="21507"/>
                                        </p:tgtEl>
                                      </p:cBhvr>
                                    </p:animEffect>
                                    <p:anim calcmode="lin" valueType="num">
                                      <p:cBhvr>
                                        <p:cTn id="8" dur="1000" fill="hold"/>
                                        <p:tgtEl>
                                          <p:spTgt spid="21507"/>
                                        </p:tgtEl>
                                        <p:attrNameLst>
                                          <p:attrName>ppt_x</p:attrName>
                                        </p:attrNameLst>
                                      </p:cBhvr>
                                      <p:tavLst>
                                        <p:tav tm="0">
                                          <p:val>
                                            <p:strVal val="#ppt_x"/>
                                          </p:val>
                                        </p:tav>
                                        <p:tav tm="100000">
                                          <p:val>
                                            <p:strVal val="#ppt_x"/>
                                          </p:val>
                                        </p:tav>
                                      </p:tavLst>
                                    </p:anim>
                                    <p:anim calcmode="lin" valueType="num">
                                      <p:cBhvr>
                                        <p:cTn id="9" dur="1000" fill="hold"/>
                                        <p:tgtEl>
                                          <p:spTgt spid="215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1633"/>
                                        </p:tgtEl>
                                        <p:attrNameLst>
                                          <p:attrName>style.visibility</p:attrName>
                                        </p:attrNameLst>
                                      </p:cBhvr>
                                      <p:to>
                                        <p:strVal val="visible"/>
                                      </p:to>
                                    </p:set>
                                    <p:anim calcmode="lin" valueType="num">
                                      <p:cBhvr additive="base">
                                        <p:cTn id="14" dur="500" fill="hold"/>
                                        <p:tgtEl>
                                          <p:spTgt spid="21633"/>
                                        </p:tgtEl>
                                        <p:attrNameLst>
                                          <p:attrName>ppt_x</p:attrName>
                                        </p:attrNameLst>
                                      </p:cBhvr>
                                      <p:tavLst>
                                        <p:tav tm="0">
                                          <p:val>
                                            <p:strVal val="#ppt_x"/>
                                          </p:val>
                                        </p:tav>
                                        <p:tav tm="100000">
                                          <p:val>
                                            <p:strVal val="#ppt_x"/>
                                          </p:val>
                                        </p:tav>
                                      </p:tavLst>
                                    </p:anim>
                                    <p:anim calcmode="lin" valueType="num">
                                      <p:cBhvr additive="base">
                                        <p:cTn id="15" dur="500" fill="hold"/>
                                        <p:tgtEl>
                                          <p:spTgt spid="2163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620"/>
                                        </p:tgtEl>
                                        <p:attrNameLst>
                                          <p:attrName>style.visibility</p:attrName>
                                        </p:attrNameLst>
                                      </p:cBhvr>
                                      <p:to>
                                        <p:strVal val="visible"/>
                                      </p:to>
                                    </p:set>
                                    <p:anim calcmode="lin" valueType="num">
                                      <p:cBhvr additive="base">
                                        <p:cTn id="20" dur="500" fill="hold"/>
                                        <p:tgtEl>
                                          <p:spTgt spid="21620"/>
                                        </p:tgtEl>
                                        <p:attrNameLst>
                                          <p:attrName>ppt_x</p:attrName>
                                        </p:attrNameLst>
                                      </p:cBhvr>
                                      <p:tavLst>
                                        <p:tav tm="0">
                                          <p:val>
                                            <p:strVal val="#ppt_x"/>
                                          </p:val>
                                        </p:tav>
                                        <p:tav tm="100000">
                                          <p:val>
                                            <p:strVal val="#ppt_x"/>
                                          </p:val>
                                        </p:tav>
                                      </p:tavLst>
                                    </p:anim>
                                    <p:anim calcmode="lin" valueType="num">
                                      <p:cBhvr additive="base">
                                        <p:cTn id="21" dur="500" fill="hold"/>
                                        <p:tgtEl>
                                          <p:spTgt spid="216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1532"/>
                                        </p:tgtEl>
                                        <p:attrNameLst>
                                          <p:attrName>style.visibility</p:attrName>
                                        </p:attrNameLst>
                                      </p:cBhvr>
                                      <p:to>
                                        <p:strVal val="visible"/>
                                      </p:to>
                                    </p:set>
                                    <p:anim calcmode="lin" valueType="num">
                                      <p:cBhvr additive="base">
                                        <p:cTn id="24" dur="500" fill="hold"/>
                                        <p:tgtEl>
                                          <p:spTgt spid="21532"/>
                                        </p:tgtEl>
                                        <p:attrNameLst>
                                          <p:attrName>ppt_x</p:attrName>
                                        </p:attrNameLst>
                                      </p:cBhvr>
                                      <p:tavLst>
                                        <p:tav tm="0">
                                          <p:val>
                                            <p:strVal val="#ppt_x"/>
                                          </p:val>
                                        </p:tav>
                                        <p:tav tm="100000">
                                          <p:val>
                                            <p:strVal val="#ppt_x"/>
                                          </p:val>
                                        </p:tav>
                                      </p:tavLst>
                                    </p:anim>
                                    <p:anim calcmode="lin" valueType="num">
                                      <p:cBhvr additive="base">
                                        <p:cTn id="25" dur="500" fill="hold"/>
                                        <p:tgtEl>
                                          <p:spTgt spid="215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1634"/>
                                        </p:tgtEl>
                                        <p:attrNameLst>
                                          <p:attrName>style.visibility</p:attrName>
                                        </p:attrNameLst>
                                      </p:cBhvr>
                                      <p:to>
                                        <p:strVal val="visible"/>
                                      </p:to>
                                    </p:set>
                                    <p:anim calcmode="lin" valueType="num">
                                      <p:cBhvr additive="base">
                                        <p:cTn id="30" dur="500" fill="hold"/>
                                        <p:tgtEl>
                                          <p:spTgt spid="21634"/>
                                        </p:tgtEl>
                                        <p:attrNameLst>
                                          <p:attrName>ppt_x</p:attrName>
                                        </p:attrNameLst>
                                      </p:cBhvr>
                                      <p:tavLst>
                                        <p:tav tm="0">
                                          <p:val>
                                            <p:strVal val="#ppt_x"/>
                                          </p:val>
                                        </p:tav>
                                        <p:tav tm="100000">
                                          <p:val>
                                            <p:strVal val="#ppt_x"/>
                                          </p:val>
                                        </p:tav>
                                      </p:tavLst>
                                    </p:anim>
                                    <p:anim calcmode="lin" valueType="num">
                                      <p:cBhvr additive="base">
                                        <p:cTn id="31" dur="500" fill="hold"/>
                                        <p:tgtEl>
                                          <p:spTgt spid="2163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619"/>
                                        </p:tgtEl>
                                        <p:attrNameLst>
                                          <p:attrName>style.visibility</p:attrName>
                                        </p:attrNameLst>
                                      </p:cBhvr>
                                      <p:to>
                                        <p:strVal val="visible"/>
                                      </p:to>
                                    </p:set>
                                    <p:anim calcmode="lin" valueType="num">
                                      <p:cBhvr additive="base">
                                        <p:cTn id="36" dur="500" fill="hold"/>
                                        <p:tgtEl>
                                          <p:spTgt spid="21619"/>
                                        </p:tgtEl>
                                        <p:attrNameLst>
                                          <p:attrName>ppt_x</p:attrName>
                                        </p:attrNameLst>
                                      </p:cBhvr>
                                      <p:tavLst>
                                        <p:tav tm="0">
                                          <p:val>
                                            <p:strVal val="#ppt_x"/>
                                          </p:val>
                                        </p:tav>
                                        <p:tav tm="100000">
                                          <p:val>
                                            <p:strVal val="#ppt_x"/>
                                          </p:val>
                                        </p:tav>
                                      </p:tavLst>
                                    </p:anim>
                                    <p:anim calcmode="lin" valueType="num">
                                      <p:cBhvr additive="base">
                                        <p:cTn id="37" dur="500" fill="hold"/>
                                        <p:tgtEl>
                                          <p:spTgt spid="216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1511"/>
                                        </p:tgtEl>
                                        <p:attrNameLst>
                                          <p:attrName>style.visibility</p:attrName>
                                        </p:attrNameLst>
                                      </p:cBhvr>
                                      <p:to>
                                        <p:strVal val="visible"/>
                                      </p:to>
                                    </p:set>
                                    <p:anim calcmode="lin" valueType="num">
                                      <p:cBhvr additive="base">
                                        <p:cTn id="40" dur="500" fill="hold"/>
                                        <p:tgtEl>
                                          <p:spTgt spid="21511"/>
                                        </p:tgtEl>
                                        <p:attrNameLst>
                                          <p:attrName>ppt_x</p:attrName>
                                        </p:attrNameLst>
                                      </p:cBhvr>
                                      <p:tavLst>
                                        <p:tav tm="0">
                                          <p:val>
                                            <p:strVal val="#ppt_x"/>
                                          </p:val>
                                        </p:tav>
                                        <p:tav tm="100000">
                                          <p:val>
                                            <p:strVal val="#ppt_x"/>
                                          </p:val>
                                        </p:tav>
                                      </p:tavLst>
                                    </p:anim>
                                    <p:anim calcmode="lin" valueType="num">
                                      <p:cBhvr additive="base">
                                        <p:cTn id="41"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1513"/>
                                        </p:tgtEl>
                                        <p:attrNameLst>
                                          <p:attrName>style.visibility</p:attrName>
                                        </p:attrNameLst>
                                      </p:cBhvr>
                                      <p:to>
                                        <p:strVal val="visible"/>
                                      </p:to>
                                    </p:set>
                                    <p:animEffect transition="in" filter="fade">
                                      <p:cBhvr>
                                        <p:cTn id="46" dur="1000"/>
                                        <p:tgtEl>
                                          <p:spTgt spid="21513"/>
                                        </p:tgtEl>
                                      </p:cBhvr>
                                    </p:animEffect>
                                    <p:anim calcmode="lin" valueType="num">
                                      <p:cBhvr>
                                        <p:cTn id="47" dur="1000" fill="hold"/>
                                        <p:tgtEl>
                                          <p:spTgt spid="21513"/>
                                        </p:tgtEl>
                                        <p:attrNameLst>
                                          <p:attrName>ppt_x</p:attrName>
                                        </p:attrNameLst>
                                      </p:cBhvr>
                                      <p:tavLst>
                                        <p:tav tm="0">
                                          <p:val>
                                            <p:strVal val="#ppt_x"/>
                                          </p:val>
                                        </p:tav>
                                        <p:tav tm="100000">
                                          <p:val>
                                            <p:strVal val="#ppt_x"/>
                                          </p:val>
                                        </p:tav>
                                      </p:tavLst>
                                    </p:anim>
                                    <p:anim calcmode="lin" valueType="num">
                                      <p:cBhvr>
                                        <p:cTn id="48" dur="1000" fill="hold"/>
                                        <p:tgtEl>
                                          <p:spTgt spid="2151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1514"/>
                                        </p:tgtEl>
                                        <p:attrNameLst>
                                          <p:attrName>style.visibility</p:attrName>
                                        </p:attrNameLst>
                                      </p:cBhvr>
                                      <p:to>
                                        <p:strVal val="visible"/>
                                      </p:to>
                                    </p:set>
                                    <p:animEffect transition="in" filter="fade">
                                      <p:cBhvr>
                                        <p:cTn id="51" dur="1000"/>
                                        <p:tgtEl>
                                          <p:spTgt spid="21514"/>
                                        </p:tgtEl>
                                      </p:cBhvr>
                                    </p:animEffect>
                                    <p:anim calcmode="lin" valueType="num">
                                      <p:cBhvr>
                                        <p:cTn id="52" dur="1000" fill="hold"/>
                                        <p:tgtEl>
                                          <p:spTgt spid="21514"/>
                                        </p:tgtEl>
                                        <p:attrNameLst>
                                          <p:attrName>ppt_x</p:attrName>
                                        </p:attrNameLst>
                                      </p:cBhvr>
                                      <p:tavLst>
                                        <p:tav tm="0">
                                          <p:val>
                                            <p:strVal val="#ppt_x"/>
                                          </p:val>
                                        </p:tav>
                                        <p:tav tm="100000">
                                          <p:val>
                                            <p:strVal val="#ppt_x"/>
                                          </p:val>
                                        </p:tav>
                                      </p:tavLst>
                                    </p:anim>
                                    <p:anim calcmode="lin" valueType="num">
                                      <p:cBhvr>
                                        <p:cTn id="53" dur="1000" fill="hold"/>
                                        <p:tgtEl>
                                          <p:spTgt spid="2151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1515"/>
                                        </p:tgtEl>
                                        <p:attrNameLst>
                                          <p:attrName>style.visibility</p:attrName>
                                        </p:attrNameLst>
                                      </p:cBhvr>
                                      <p:to>
                                        <p:strVal val="visible"/>
                                      </p:to>
                                    </p:set>
                                    <p:animEffect transition="in" filter="fade">
                                      <p:cBhvr>
                                        <p:cTn id="56" dur="1000"/>
                                        <p:tgtEl>
                                          <p:spTgt spid="21515"/>
                                        </p:tgtEl>
                                      </p:cBhvr>
                                    </p:animEffect>
                                    <p:anim calcmode="lin" valueType="num">
                                      <p:cBhvr>
                                        <p:cTn id="57" dur="1000" fill="hold"/>
                                        <p:tgtEl>
                                          <p:spTgt spid="21515"/>
                                        </p:tgtEl>
                                        <p:attrNameLst>
                                          <p:attrName>ppt_x</p:attrName>
                                        </p:attrNameLst>
                                      </p:cBhvr>
                                      <p:tavLst>
                                        <p:tav tm="0">
                                          <p:val>
                                            <p:strVal val="#ppt_x"/>
                                          </p:val>
                                        </p:tav>
                                        <p:tav tm="100000">
                                          <p:val>
                                            <p:strVal val="#ppt_x"/>
                                          </p:val>
                                        </p:tav>
                                      </p:tavLst>
                                    </p:anim>
                                    <p:anim calcmode="lin" valueType="num">
                                      <p:cBhvr>
                                        <p:cTn id="58" dur="1000" fill="hold"/>
                                        <p:tgtEl>
                                          <p:spTgt spid="215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516"/>
                                        </p:tgtEl>
                                        <p:attrNameLst>
                                          <p:attrName>style.visibility</p:attrName>
                                        </p:attrNameLst>
                                      </p:cBhvr>
                                      <p:to>
                                        <p:strVal val="visible"/>
                                      </p:to>
                                    </p:set>
                                    <p:animEffect transition="in" filter="fade">
                                      <p:cBhvr>
                                        <p:cTn id="61" dur="1000"/>
                                        <p:tgtEl>
                                          <p:spTgt spid="21516"/>
                                        </p:tgtEl>
                                      </p:cBhvr>
                                    </p:animEffect>
                                    <p:anim calcmode="lin" valueType="num">
                                      <p:cBhvr>
                                        <p:cTn id="62" dur="1000" fill="hold"/>
                                        <p:tgtEl>
                                          <p:spTgt spid="21516"/>
                                        </p:tgtEl>
                                        <p:attrNameLst>
                                          <p:attrName>ppt_x</p:attrName>
                                        </p:attrNameLst>
                                      </p:cBhvr>
                                      <p:tavLst>
                                        <p:tav tm="0">
                                          <p:val>
                                            <p:strVal val="#ppt_x"/>
                                          </p:val>
                                        </p:tav>
                                        <p:tav tm="100000">
                                          <p:val>
                                            <p:strVal val="#ppt_x"/>
                                          </p:val>
                                        </p:tav>
                                      </p:tavLst>
                                    </p:anim>
                                    <p:anim calcmode="lin" valueType="num">
                                      <p:cBhvr>
                                        <p:cTn id="63" dur="1000" fill="hold"/>
                                        <p:tgtEl>
                                          <p:spTgt spid="2151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1517"/>
                                        </p:tgtEl>
                                        <p:attrNameLst>
                                          <p:attrName>style.visibility</p:attrName>
                                        </p:attrNameLst>
                                      </p:cBhvr>
                                      <p:to>
                                        <p:strVal val="visible"/>
                                      </p:to>
                                    </p:set>
                                    <p:animEffect transition="in" filter="fade">
                                      <p:cBhvr>
                                        <p:cTn id="66" dur="1000"/>
                                        <p:tgtEl>
                                          <p:spTgt spid="21517"/>
                                        </p:tgtEl>
                                      </p:cBhvr>
                                    </p:animEffect>
                                    <p:anim calcmode="lin" valueType="num">
                                      <p:cBhvr>
                                        <p:cTn id="67" dur="1000" fill="hold"/>
                                        <p:tgtEl>
                                          <p:spTgt spid="21517"/>
                                        </p:tgtEl>
                                        <p:attrNameLst>
                                          <p:attrName>ppt_x</p:attrName>
                                        </p:attrNameLst>
                                      </p:cBhvr>
                                      <p:tavLst>
                                        <p:tav tm="0">
                                          <p:val>
                                            <p:strVal val="#ppt_x"/>
                                          </p:val>
                                        </p:tav>
                                        <p:tav tm="100000">
                                          <p:val>
                                            <p:strVal val="#ppt_x"/>
                                          </p:val>
                                        </p:tav>
                                      </p:tavLst>
                                    </p:anim>
                                    <p:anim calcmode="lin" valueType="num">
                                      <p:cBhvr>
                                        <p:cTn id="68" dur="1000" fill="hold"/>
                                        <p:tgtEl>
                                          <p:spTgt spid="2151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1518"/>
                                        </p:tgtEl>
                                        <p:attrNameLst>
                                          <p:attrName>style.visibility</p:attrName>
                                        </p:attrNameLst>
                                      </p:cBhvr>
                                      <p:to>
                                        <p:strVal val="visible"/>
                                      </p:to>
                                    </p:set>
                                    <p:animEffect transition="in" filter="fade">
                                      <p:cBhvr>
                                        <p:cTn id="71" dur="1000"/>
                                        <p:tgtEl>
                                          <p:spTgt spid="21518"/>
                                        </p:tgtEl>
                                      </p:cBhvr>
                                    </p:animEffect>
                                    <p:anim calcmode="lin" valueType="num">
                                      <p:cBhvr>
                                        <p:cTn id="72" dur="1000" fill="hold"/>
                                        <p:tgtEl>
                                          <p:spTgt spid="21518"/>
                                        </p:tgtEl>
                                        <p:attrNameLst>
                                          <p:attrName>ppt_x</p:attrName>
                                        </p:attrNameLst>
                                      </p:cBhvr>
                                      <p:tavLst>
                                        <p:tav tm="0">
                                          <p:val>
                                            <p:strVal val="#ppt_x"/>
                                          </p:val>
                                        </p:tav>
                                        <p:tav tm="100000">
                                          <p:val>
                                            <p:strVal val="#ppt_x"/>
                                          </p:val>
                                        </p:tav>
                                      </p:tavLst>
                                    </p:anim>
                                    <p:anim calcmode="lin" valueType="num">
                                      <p:cBhvr>
                                        <p:cTn id="73" dur="1000" fill="hold"/>
                                        <p:tgtEl>
                                          <p:spTgt spid="2151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519"/>
                                        </p:tgtEl>
                                        <p:attrNameLst>
                                          <p:attrName>style.visibility</p:attrName>
                                        </p:attrNameLst>
                                      </p:cBhvr>
                                      <p:to>
                                        <p:strVal val="visible"/>
                                      </p:to>
                                    </p:set>
                                    <p:animEffect transition="in" filter="fade">
                                      <p:cBhvr>
                                        <p:cTn id="76" dur="1000"/>
                                        <p:tgtEl>
                                          <p:spTgt spid="21519"/>
                                        </p:tgtEl>
                                      </p:cBhvr>
                                    </p:animEffect>
                                    <p:anim calcmode="lin" valueType="num">
                                      <p:cBhvr>
                                        <p:cTn id="77" dur="1000" fill="hold"/>
                                        <p:tgtEl>
                                          <p:spTgt spid="21519"/>
                                        </p:tgtEl>
                                        <p:attrNameLst>
                                          <p:attrName>ppt_x</p:attrName>
                                        </p:attrNameLst>
                                      </p:cBhvr>
                                      <p:tavLst>
                                        <p:tav tm="0">
                                          <p:val>
                                            <p:strVal val="#ppt_x"/>
                                          </p:val>
                                        </p:tav>
                                        <p:tav tm="100000">
                                          <p:val>
                                            <p:strVal val="#ppt_x"/>
                                          </p:val>
                                        </p:tav>
                                      </p:tavLst>
                                    </p:anim>
                                    <p:anim calcmode="lin" valueType="num">
                                      <p:cBhvr>
                                        <p:cTn id="78" dur="1000" fill="hold"/>
                                        <p:tgtEl>
                                          <p:spTgt spid="2151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520"/>
                                        </p:tgtEl>
                                        <p:attrNameLst>
                                          <p:attrName>style.visibility</p:attrName>
                                        </p:attrNameLst>
                                      </p:cBhvr>
                                      <p:to>
                                        <p:strVal val="visible"/>
                                      </p:to>
                                    </p:set>
                                    <p:animEffect transition="in" filter="fade">
                                      <p:cBhvr>
                                        <p:cTn id="81" dur="1000"/>
                                        <p:tgtEl>
                                          <p:spTgt spid="21520"/>
                                        </p:tgtEl>
                                      </p:cBhvr>
                                    </p:animEffect>
                                    <p:anim calcmode="lin" valueType="num">
                                      <p:cBhvr>
                                        <p:cTn id="82" dur="1000" fill="hold"/>
                                        <p:tgtEl>
                                          <p:spTgt spid="21520"/>
                                        </p:tgtEl>
                                        <p:attrNameLst>
                                          <p:attrName>ppt_x</p:attrName>
                                        </p:attrNameLst>
                                      </p:cBhvr>
                                      <p:tavLst>
                                        <p:tav tm="0">
                                          <p:val>
                                            <p:strVal val="#ppt_x"/>
                                          </p:val>
                                        </p:tav>
                                        <p:tav tm="100000">
                                          <p:val>
                                            <p:strVal val="#ppt_x"/>
                                          </p:val>
                                        </p:tav>
                                      </p:tavLst>
                                    </p:anim>
                                    <p:anim calcmode="lin" valueType="num">
                                      <p:cBhvr>
                                        <p:cTn id="83" dur="1000" fill="hold"/>
                                        <p:tgtEl>
                                          <p:spTgt spid="2152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1521"/>
                                        </p:tgtEl>
                                        <p:attrNameLst>
                                          <p:attrName>style.visibility</p:attrName>
                                        </p:attrNameLst>
                                      </p:cBhvr>
                                      <p:to>
                                        <p:strVal val="visible"/>
                                      </p:to>
                                    </p:set>
                                    <p:animEffect transition="in" filter="fade">
                                      <p:cBhvr>
                                        <p:cTn id="86" dur="1000"/>
                                        <p:tgtEl>
                                          <p:spTgt spid="21521"/>
                                        </p:tgtEl>
                                      </p:cBhvr>
                                    </p:animEffect>
                                    <p:anim calcmode="lin" valueType="num">
                                      <p:cBhvr>
                                        <p:cTn id="87" dur="1000" fill="hold"/>
                                        <p:tgtEl>
                                          <p:spTgt spid="21521"/>
                                        </p:tgtEl>
                                        <p:attrNameLst>
                                          <p:attrName>ppt_x</p:attrName>
                                        </p:attrNameLst>
                                      </p:cBhvr>
                                      <p:tavLst>
                                        <p:tav tm="0">
                                          <p:val>
                                            <p:strVal val="#ppt_x"/>
                                          </p:val>
                                        </p:tav>
                                        <p:tav tm="100000">
                                          <p:val>
                                            <p:strVal val="#ppt_x"/>
                                          </p:val>
                                        </p:tav>
                                      </p:tavLst>
                                    </p:anim>
                                    <p:anim calcmode="lin" valueType="num">
                                      <p:cBhvr>
                                        <p:cTn id="88" dur="1000" fill="hold"/>
                                        <p:tgtEl>
                                          <p:spTgt spid="21521"/>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1522"/>
                                        </p:tgtEl>
                                        <p:attrNameLst>
                                          <p:attrName>style.visibility</p:attrName>
                                        </p:attrNameLst>
                                      </p:cBhvr>
                                      <p:to>
                                        <p:strVal val="visible"/>
                                      </p:to>
                                    </p:set>
                                    <p:animEffect transition="in" filter="fade">
                                      <p:cBhvr>
                                        <p:cTn id="91" dur="1000"/>
                                        <p:tgtEl>
                                          <p:spTgt spid="21522"/>
                                        </p:tgtEl>
                                      </p:cBhvr>
                                    </p:animEffect>
                                    <p:anim calcmode="lin" valueType="num">
                                      <p:cBhvr>
                                        <p:cTn id="92" dur="1000" fill="hold"/>
                                        <p:tgtEl>
                                          <p:spTgt spid="21522"/>
                                        </p:tgtEl>
                                        <p:attrNameLst>
                                          <p:attrName>ppt_x</p:attrName>
                                        </p:attrNameLst>
                                      </p:cBhvr>
                                      <p:tavLst>
                                        <p:tav tm="0">
                                          <p:val>
                                            <p:strVal val="#ppt_x"/>
                                          </p:val>
                                        </p:tav>
                                        <p:tav tm="100000">
                                          <p:val>
                                            <p:strVal val="#ppt_x"/>
                                          </p:val>
                                        </p:tav>
                                      </p:tavLst>
                                    </p:anim>
                                    <p:anim calcmode="lin" valueType="num">
                                      <p:cBhvr>
                                        <p:cTn id="93" dur="1000" fill="hold"/>
                                        <p:tgtEl>
                                          <p:spTgt spid="21522"/>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1523"/>
                                        </p:tgtEl>
                                        <p:attrNameLst>
                                          <p:attrName>style.visibility</p:attrName>
                                        </p:attrNameLst>
                                      </p:cBhvr>
                                      <p:to>
                                        <p:strVal val="visible"/>
                                      </p:to>
                                    </p:set>
                                    <p:animEffect transition="in" filter="fade">
                                      <p:cBhvr>
                                        <p:cTn id="96" dur="1000"/>
                                        <p:tgtEl>
                                          <p:spTgt spid="21523"/>
                                        </p:tgtEl>
                                      </p:cBhvr>
                                    </p:animEffect>
                                    <p:anim calcmode="lin" valueType="num">
                                      <p:cBhvr>
                                        <p:cTn id="97" dur="1000" fill="hold"/>
                                        <p:tgtEl>
                                          <p:spTgt spid="21523"/>
                                        </p:tgtEl>
                                        <p:attrNameLst>
                                          <p:attrName>ppt_x</p:attrName>
                                        </p:attrNameLst>
                                      </p:cBhvr>
                                      <p:tavLst>
                                        <p:tav tm="0">
                                          <p:val>
                                            <p:strVal val="#ppt_x"/>
                                          </p:val>
                                        </p:tav>
                                        <p:tav tm="100000">
                                          <p:val>
                                            <p:strVal val="#ppt_x"/>
                                          </p:val>
                                        </p:tav>
                                      </p:tavLst>
                                    </p:anim>
                                    <p:anim calcmode="lin" valueType="num">
                                      <p:cBhvr>
                                        <p:cTn id="98" dur="1000" fill="hold"/>
                                        <p:tgtEl>
                                          <p:spTgt spid="21523"/>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1524"/>
                                        </p:tgtEl>
                                        <p:attrNameLst>
                                          <p:attrName>style.visibility</p:attrName>
                                        </p:attrNameLst>
                                      </p:cBhvr>
                                      <p:to>
                                        <p:strVal val="visible"/>
                                      </p:to>
                                    </p:set>
                                    <p:animEffect transition="in" filter="fade">
                                      <p:cBhvr>
                                        <p:cTn id="101" dur="1000"/>
                                        <p:tgtEl>
                                          <p:spTgt spid="21524"/>
                                        </p:tgtEl>
                                      </p:cBhvr>
                                    </p:animEffect>
                                    <p:anim calcmode="lin" valueType="num">
                                      <p:cBhvr>
                                        <p:cTn id="102" dur="1000" fill="hold"/>
                                        <p:tgtEl>
                                          <p:spTgt spid="21524"/>
                                        </p:tgtEl>
                                        <p:attrNameLst>
                                          <p:attrName>ppt_x</p:attrName>
                                        </p:attrNameLst>
                                      </p:cBhvr>
                                      <p:tavLst>
                                        <p:tav tm="0">
                                          <p:val>
                                            <p:strVal val="#ppt_x"/>
                                          </p:val>
                                        </p:tav>
                                        <p:tav tm="100000">
                                          <p:val>
                                            <p:strVal val="#ppt_x"/>
                                          </p:val>
                                        </p:tav>
                                      </p:tavLst>
                                    </p:anim>
                                    <p:anim calcmode="lin" valueType="num">
                                      <p:cBhvr>
                                        <p:cTn id="103" dur="1000" fill="hold"/>
                                        <p:tgtEl>
                                          <p:spTgt spid="2152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1525"/>
                                        </p:tgtEl>
                                        <p:attrNameLst>
                                          <p:attrName>style.visibility</p:attrName>
                                        </p:attrNameLst>
                                      </p:cBhvr>
                                      <p:to>
                                        <p:strVal val="visible"/>
                                      </p:to>
                                    </p:set>
                                    <p:animEffect transition="in" filter="fade">
                                      <p:cBhvr>
                                        <p:cTn id="106" dur="1000"/>
                                        <p:tgtEl>
                                          <p:spTgt spid="21525"/>
                                        </p:tgtEl>
                                      </p:cBhvr>
                                    </p:animEffect>
                                    <p:anim calcmode="lin" valueType="num">
                                      <p:cBhvr>
                                        <p:cTn id="107" dur="1000" fill="hold"/>
                                        <p:tgtEl>
                                          <p:spTgt spid="21525"/>
                                        </p:tgtEl>
                                        <p:attrNameLst>
                                          <p:attrName>ppt_x</p:attrName>
                                        </p:attrNameLst>
                                      </p:cBhvr>
                                      <p:tavLst>
                                        <p:tav tm="0">
                                          <p:val>
                                            <p:strVal val="#ppt_x"/>
                                          </p:val>
                                        </p:tav>
                                        <p:tav tm="100000">
                                          <p:val>
                                            <p:strVal val="#ppt_x"/>
                                          </p:val>
                                        </p:tav>
                                      </p:tavLst>
                                    </p:anim>
                                    <p:anim calcmode="lin" valueType="num">
                                      <p:cBhvr>
                                        <p:cTn id="108" dur="1000" fill="hold"/>
                                        <p:tgtEl>
                                          <p:spTgt spid="2152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1526"/>
                                        </p:tgtEl>
                                        <p:attrNameLst>
                                          <p:attrName>style.visibility</p:attrName>
                                        </p:attrNameLst>
                                      </p:cBhvr>
                                      <p:to>
                                        <p:strVal val="visible"/>
                                      </p:to>
                                    </p:set>
                                    <p:animEffect transition="in" filter="fade">
                                      <p:cBhvr>
                                        <p:cTn id="111" dur="1000"/>
                                        <p:tgtEl>
                                          <p:spTgt spid="21526"/>
                                        </p:tgtEl>
                                      </p:cBhvr>
                                    </p:animEffect>
                                    <p:anim calcmode="lin" valueType="num">
                                      <p:cBhvr>
                                        <p:cTn id="112" dur="1000" fill="hold"/>
                                        <p:tgtEl>
                                          <p:spTgt spid="21526"/>
                                        </p:tgtEl>
                                        <p:attrNameLst>
                                          <p:attrName>ppt_x</p:attrName>
                                        </p:attrNameLst>
                                      </p:cBhvr>
                                      <p:tavLst>
                                        <p:tav tm="0">
                                          <p:val>
                                            <p:strVal val="#ppt_x"/>
                                          </p:val>
                                        </p:tav>
                                        <p:tav tm="100000">
                                          <p:val>
                                            <p:strVal val="#ppt_x"/>
                                          </p:val>
                                        </p:tav>
                                      </p:tavLst>
                                    </p:anim>
                                    <p:anim calcmode="lin" valueType="num">
                                      <p:cBhvr>
                                        <p:cTn id="113" dur="1000" fill="hold"/>
                                        <p:tgtEl>
                                          <p:spTgt spid="21526"/>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1527"/>
                                        </p:tgtEl>
                                        <p:attrNameLst>
                                          <p:attrName>style.visibility</p:attrName>
                                        </p:attrNameLst>
                                      </p:cBhvr>
                                      <p:to>
                                        <p:strVal val="visible"/>
                                      </p:to>
                                    </p:set>
                                    <p:animEffect transition="in" filter="fade">
                                      <p:cBhvr>
                                        <p:cTn id="116" dur="1000"/>
                                        <p:tgtEl>
                                          <p:spTgt spid="21527"/>
                                        </p:tgtEl>
                                      </p:cBhvr>
                                    </p:animEffect>
                                    <p:anim calcmode="lin" valueType="num">
                                      <p:cBhvr>
                                        <p:cTn id="117" dur="1000" fill="hold"/>
                                        <p:tgtEl>
                                          <p:spTgt spid="21527"/>
                                        </p:tgtEl>
                                        <p:attrNameLst>
                                          <p:attrName>ppt_x</p:attrName>
                                        </p:attrNameLst>
                                      </p:cBhvr>
                                      <p:tavLst>
                                        <p:tav tm="0">
                                          <p:val>
                                            <p:strVal val="#ppt_x"/>
                                          </p:val>
                                        </p:tav>
                                        <p:tav tm="100000">
                                          <p:val>
                                            <p:strVal val="#ppt_x"/>
                                          </p:val>
                                        </p:tav>
                                      </p:tavLst>
                                    </p:anim>
                                    <p:anim calcmode="lin" valueType="num">
                                      <p:cBhvr>
                                        <p:cTn id="118" dur="1000" fill="hold"/>
                                        <p:tgtEl>
                                          <p:spTgt spid="21527"/>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21528"/>
                                        </p:tgtEl>
                                        <p:attrNameLst>
                                          <p:attrName>style.visibility</p:attrName>
                                        </p:attrNameLst>
                                      </p:cBhvr>
                                      <p:to>
                                        <p:strVal val="visible"/>
                                      </p:to>
                                    </p:set>
                                    <p:animEffect transition="in" filter="fade">
                                      <p:cBhvr>
                                        <p:cTn id="121" dur="1000"/>
                                        <p:tgtEl>
                                          <p:spTgt spid="21528"/>
                                        </p:tgtEl>
                                      </p:cBhvr>
                                    </p:animEffect>
                                    <p:anim calcmode="lin" valueType="num">
                                      <p:cBhvr>
                                        <p:cTn id="122" dur="1000" fill="hold"/>
                                        <p:tgtEl>
                                          <p:spTgt spid="21528"/>
                                        </p:tgtEl>
                                        <p:attrNameLst>
                                          <p:attrName>ppt_x</p:attrName>
                                        </p:attrNameLst>
                                      </p:cBhvr>
                                      <p:tavLst>
                                        <p:tav tm="0">
                                          <p:val>
                                            <p:strVal val="#ppt_x"/>
                                          </p:val>
                                        </p:tav>
                                        <p:tav tm="100000">
                                          <p:val>
                                            <p:strVal val="#ppt_x"/>
                                          </p:val>
                                        </p:tav>
                                      </p:tavLst>
                                    </p:anim>
                                    <p:anim calcmode="lin" valueType="num">
                                      <p:cBhvr>
                                        <p:cTn id="123" dur="1000" fill="hold"/>
                                        <p:tgtEl>
                                          <p:spTgt spid="21528"/>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21529"/>
                                        </p:tgtEl>
                                        <p:attrNameLst>
                                          <p:attrName>style.visibility</p:attrName>
                                        </p:attrNameLst>
                                      </p:cBhvr>
                                      <p:to>
                                        <p:strVal val="visible"/>
                                      </p:to>
                                    </p:set>
                                    <p:animEffect transition="in" filter="fade">
                                      <p:cBhvr>
                                        <p:cTn id="126" dur="1000"/>
                                        <p:tgtEl>
                                          <p:spTgt spid="21529"/>
                                        </p:tgtEl>
                                      </p:cBhvr>
                                    </p:animEffect>
                                    <p:anim calcmode="lin" valueType="num">
                                      <p:cBhvr>
                                        <p:cTn id="127" dur="1000" fill="hold"/>
                                        <p:tgtEl>
                                          <p:spTgt spid="21529"/>
                                        </p:tgtEl>
                                        <p:attrNameLst>
                                          <p:attrName>ppt_x</p:attrName>
                                        </p:attrNameLst>
                                      </p:cBhvr>
                                      <p:tavLst>
                                        <p:tav tm="0">
                                          <p:val>
                                            <p:strVal val="#ppt_x"/>
                                          </p:val>
                                        </p:tav>
                                        <p:tav tm="100000">
                                          <p:val>
                                            <p:strVal val="#ppt_x"/>
                                          </p:val>
                                        </p:tav>
                                      </p:tavLst>
                                    </p:anim>
                                    <p:anim calcmode="lin" valueType="num">
                                      <p:cBhvr>
                                        <p:cTn id="128" dur="1000" fill="hold"/>
                                        <p:tgtEl>
                                          <p:spTgt spid="21529"/>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21530"/>
                                        </p:tgtEl>
                                        <p:attrNameLst>
                                          <p:attrName>style.visibility</p:attrName>
                                        </p:attrNameLst>
                                      </p:cBhvr>
                                      <p:to>
                                        <p:strVal val="visible"/>
                                      </p:to>
                                    </p:set>
                                    <p:animEffect transition="in" filter="fade">
                                      <p:cBhvr>
                                        <p:cTn id="131" dur="1000"/>
                                        <p:tgtEl>
                                          <p:spTgt spid="21530"/>
                                        </p:tgtEl>
                                      </p:cBhvr>
                                    </p:animEffect>
                                    <p:anim calcmode="lin" valueType="num">
                                      <p:cBhvr>
                                        <p:cTn id="132" dur="1000" fill="hold"/>
                                        <p:tgtEl>
                                          <p:spTgt spid="21530"/>
                                        </p:tgtEl>
                                        <p:attrNameLst>
                                          <p:attrName>ppt_x</p:attrName>
                                        </p:attrNameLst>
                                      </p:cBhvr>
                                      <p:tavLst>
                                        <p:tav tm="0">
                                          <p:val>
                                            <p:strVal val="#ppt_x"/>
                                          </p:val>
                                        </p:tav>
                                        <p:tav tm="100000">
                                          <p:val>
                                            <p:strVal val="#ppt_x"/>
                                          </p:val>
                                        </p:tav>
                                      </p:tavLst>
                                    </p:anim>
                                    <p:anim calcmode="lin" valueType="num">
                                      <p:cBhvr>
                                        <p:cTn id="133" dur="1000" fill="hold"/>
                                        <p:tgtEl>
                                          <p:spTgt spid="21530"/>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6" presetClass="entr" presetSubtype="21" fill="hold" grpId="0" nodeType="clickEffect">
                                  <p:stCondLst>
                                    <p:cond delay="0"/>
                                  </p:stCondLst>
                                  <p:childTnLst>
                                    <p:set>
                                      <p:cBhvr>
                                        <p:cTn id="137" dur="1" fill="hold">
                                          <p:stCondLst>
                                            <p:cond delay="0"/>
                                          </p:stCondLst>
                                        </p:cTn>
                                        <p:tgtEl>
                                          <p:spTgt spid="21545"/>
                                        </p:tgtEl>
                                        <p:attrNameLst>
                                          <p:attrName>style.visibility</p:attrName>
                                        </p:attrNameLst>
                                      </p:cBhvr>
                                      <p:to>
                                        <p:strVal val="visible"/>
                                      </p:to>
                                    </p:set>
                                    <p:animEffect transition="in" filter="barn(inVertical)">
                                      <p:cBhvr>
                                        <p:cTn id="138" dur="500"/>
                                        <p:tgtEl>
                                          <p:spTgt spid="21545"/>
                                        </p:tgtEl>
                                      </p:cBhvr>
                                    </p:animEffect>
                                  </p:childTnLst>
                                </p:cTn>
                              </p:par>
                              <p:par>
                                <p:cTn id="139" presetID="16" presetClass="entr" presetSubtype="21" fill="hold" grpId="0" nodeType="withEffect">
                                  <p:stCondLst>
                                    <p:cond delay="0"/>
                                  </p:stCondLst>
                                  <p:childTnLst>
                                    <p:set>
                                      <p:cBhvr>
                                        <p:cTn id="140" dur="1" fill="hold">
                                          <p:stCondLst>
                                            <p:cond delay="0"/>
                                          </p:stCondLst>
                                        </p:cTn>
                                        <p:tgtEl>
                                          <p:spTgt spid="21618"/>
                                        </p:tgtEl>
                                        <p:attrNameLst>
                                          <p:attrName>style.visibility</p:attrName>
                                        </p:attrNameLst>
                                      </p:cBhvr>
                                      <p:to>
                                        <p:strVal val="visible"/>
                                      </p:to>
                                    </p:set>
                                    <p:animEffect transition="in" filter="barn(inVertical)">
                                      <p:cBhvr>
                                        <p:cTn id="141" dur="500"/>
                                        <p:tgtEl>
                                          <p:spTgt spid="21618"/>
                                        </p:tgtEl>
                                      </p:cBhvr>
                                    </p:animEffect>
                                  </p:childTnLst>
                                </p:cTn>
                              </p:par>
                              <p:par>
                                <p:cTn id="142" presetID="16" presetClass="entr" presetSubtype="21" fill="hold" grpId="0" nodeType="withEffect">
                                  <p:stCondLst>
                                    <p:cond delay="0"/>
                                  </p:stCondLst>
                                  <p:childTnLst>
                                    <p:set>
                                      <p:cBhvr>
                                        <p:cTn id="143" dur="1" fill="hold">
                                          <p:stCondLst>
                                            <p:cond delay="0"/>
                                          </p:stCondLst>
                                        </p:cTn>
                                        <p:tgtEl>
                                          <p:spTgt spid="21558"/>
                                        </p:tgtEl>
                                        <p:attrNameLst>
                                          <p:attrName>style.visibility</p:attrName>
                                        </p:attrNameLst>
                                      </p:cBhvr>
                                      <p:to>
                                        <p:strVal val="visible"/>
                                      </p:to>
                                    </p:set>
                                    <p:animEffect transition="in" filter="barn(inVertical)">
                                      <p:cBhvr>
                                        <p:cTn id="144" dur="500"/>
                                        <p:tgtEl>
                                          <p:spTgt spid="21558"/>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21560"/>
                                        </p:tgtEl>
                                        <p:attrNameLst>
                                          <p:attrName>style.visibility</p:attrName>
                                        </p:attrNameLst>
                                      </p:cBhvr>
                                      <p:to>
                                        <p:strVal val="visible"/>
                                      </p:to>
                                    </p:set>
                                    <p:anim calcmode="lin" valueType="num">
                                      <p:cBhvr additive="base">
                                        <p:cTn id="149" dur="500" fill="hold"/>
                                        <p:tgtEl>
                                          <p:spTgt spid="21560"/>
                                        </p:tgtEl>
                                        <p:attrNameLst>
                                          <p:attrName>ppt_x</p:attrName>
                                        </p:attrNameLst>
                                      </p:cBhvr>
                                      <p:tavLst>
                                        <p:tav tm="0">
                                          <p:val>
                                            <p:strVal val="#ppt_x"/>
                                          </p:val>
                                        </p:tav>
                                        <p:tav tm="100000">
                                          <p:val>
                                            <p:strVal val="#ppt_x"/>
                                          </p:val>
                                        </p:tav>
                                      </p:tavLst>
                                    </p:anim>
                                    <p:anim calcmode="lin" valueType="num">
                                      <p:cBhvr additive="base">
                                        <p:cTn id="150" dur="500" fill="hold"/>
                                        <p:tgtEl>
                                          <p:spTgt spid="21560"/>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1561"/>
                                        </p:tgtEl>
                                        <p:attrNameLst>
                                          <p:attrName>style.visibility</p:attrName>
                                        </p:attrNameLst>
                                      </p:cBhvr>
                                      <p:to>
                                        <p:strVal val="visible"/>
                                      </p:to>
                                    </p:set>
                                    <p:anim calcmode="lin" valueType="num">
                                      <p:cBhvr additive="base">
                                        <p:cTn id="153" dur="500" fill="hold"/>
                                        <p:tgtEl>
                                          <p:spTgt spid="21561"/>
                                        </p:tgtEl>
                                        <p:attrNameLst>
                                          <p:attrName>ppt_x</p:attrName>
                                        </p:attrNameLst>
                                      </p:cBhvr>
                                      <p:tavLst>
                                        <p:tav tm="0">
                                          <p:val>
                                            <p:strVal val="#ppt_x"/>
                                          </p:val>
                                        </p:tav>
                                        <p:tav tm="100000">
                                          <p:val>
                                            <p:strVal val="#ppt_x"/>
                                          </p:val>
                                        </p:tav>
                                      </p:tavLst>
                                    </p:anim>
                                    <p:anim calcmode="lin" valueType="num">
                                      <p:cBhvr additive="base">
                                        <p:cTn id="154" dur="500" fill="hold"/>
                                        <p:tgtEl>
                                          <p:spTgt spid="215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1562"/>
                                        </p:tgtEl>
                                        <p:attrNameLst>
                                          <p:attrName>style.visibility</p:attrName>
                                        </p:attrNameLst>
                                      </p:cBhvr>
                                      <p:to>
                                        <p:strVal val="visible"/>
                                      </p:to>
                                    </p:set>
                                    <p:anim calcmode="lin" valueType="num">
                                      <p:cBhvr additive="base">
                                        <p:cTn id="157" dur="500" fill="hold"/>
                                        <p:tgtEl>
                                          <p:spTgt spid="21562"/>
                                        </p:tgtEl>
                                        <p:attrNameLst>
                                          <p:attrName>ppt_x</p:attrName>
                                        </p:attrNameLst>
                                      </p:cBhvr>
                                      <p:tavLst>
                                        <p:tav tm="0">
                                          <p:val>
                                            <p:strVal val="#ppt_x"/>
                                          </p:val>
                                        </p:tav>
                                        <p:tav tm="100000">
                                          <p:val>
                                            <p:strVal val="#ppt_x"/>
                                          </p:val>
                                        </p:tav>
                                      </p:tavLst>
                                    </p:anim>
                                    <p:anim calcmode="lin" valueType="num">
                                      <p:cBhvr additive="base">
                                        <p:cTn id="158" dur="500" fill="hold"/>
                                        <p:tgtEl>
                                          <p:spTgt spid="21562"/>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1563"/>
                                        </p:tgtEl>
                                        <p:attrNameLst>
                                          <p:attrName>style.visibility</p:attrName>
                                        </p:attrNameLst>
                                      </p:cBhvr>
                                      <p:to>
                                        <p:strVal val="visible"/>
                                      </p:to>
                                    </p:set>
                                    <p:anim calcmode="lin" valueType="num">
                                      <p:cBhvr additive="base">
                                        <p:cTn id="161" dur="500" fill="hold"/>
                                        <p:tgtEl>
                                          <p:spTgt spid="21563"/>
                                        </p:tgtEl>
                                        <p:attrNameLst>
                                          <p:attrName>ppt_x</p:attrName>
                                        </p:attrNameLst>
                                      </p:cBhvr>
                                      <p:tavLst>
                                        <p:tav tm="0">
                                          <p:val>
                                            <p:strVal val="#ppt_x"/>
                                          </p:val>
                                        </p:tav>
                                        <p:tav tm="100000">
                                          <p:val>
                                            <p:strVal val="#ppt_x"/>
                                          </p:val>
                                        </p:tav>
                                      </p:tavLst>
                                    </p:anim>
                                    <p:anim calcmode="lin" valueType="num">
                                      <p:cBhvr additive="base">
                                        <p:cTn id="162" dur="500" fill="hold"/>
                                        <p:tgtEl>
                                          <p:spTgt spid="21563"/>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1564"/>
                                        </p:tgtEl>
                                        <p:attrNameLst>
                                          <p:attrName>style.visibility</p:attrName>
                                        </p:attrNameLst>
                                      </p:cBhvr>
                                      <p:to>
                                        <p:strVal val="visible"/>
                                      </p:to>
                                    </p:set>
                                    <p:anim calcmode="lin" valueType="num">
                                      <p:cBhvr additive="base">
                                        <p:cTn id="165" dur="500" fill="hold"/>
                                        <p:tgtEl>
                                          <p:spTgt spid="21564"/>
                                        </p:tgtEl>
                                        <p:attrNameLst>
                                          <p:attrName>ppt_x</p:attrName>
                                        </p:attrNameLst>
                                      </p:cBhvr>
                                      <p:tavLst>
                                        <p:tav tm="0">
                                          <p:val>
                                            <p:strVal val="#ppt_x"/>
                                          </p:val>
                                        </p:tav>
                                        <p:tav tm="100000">
                                          <p:val>
                                            <p:strVal val="#ppt_x"/>
                                          </p:val>
                                        </p:tav>
                                      </p:tavLst>
                                    </p:anim>
                                    <p:anim calcmode="lin" valueType="num">
                                      <p:cBhvr additive="base">
                                        <p:cTn id="166" dur="500" fill="hold"/>
                                        <p:tgtEl>
                                          <p:spTgt spid="21564"/>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1565"/>
                                        </p:tgtEl>
                                        <p:attrNameLst>
                                          <p:attrName>style.visibility</p:attrName>
                                        </p:attrNameLst>
                                      </p:cBhvr>
                                      <p:to>
                                        <p:strVal val="visible"/>
                                      </p:to>
                                    </p:set>
                                    <p:anim calcmode="lin" valueType="num">
                                      <p:cBhvr additive="base">
                                        <p:cTn id="169" dur="500" fill="hold"/>
                                        <p:tgtEl>
                                          <p:spTgt spid="21565"/>
                                        </p:tgtEl>
                                        <p:attrNameLst>
                                          <p:attrName>ppt_x</p:attrName>
                                        </p:attrNameLst>
                                      </p:cBhvr>
                                      <p:tavLst>
                                        <p:tav tm="0">
                                          <p:val>
                                            <p:strVal val="#ppt_x"/>
                                          </p:val>
                                        </p:tav>
                                        <p:tav tm="100000">
                                          <p:val>
                                            <p:strVal val="#ppt_x"/>
                                          </p:val>
                                        </p:tav>
                                      </p:tavLst>
                                    </p:anim>
                                    <p:anim calcmode="lin" valueType="num">
                                      <p:cBhvr additive="base">
                                        <p:cTn id="170" dur="500" fill="hold"/>
                                        <p:tgtEl>
                                          <p:spTgt spid="21565"/>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1566"/>
                                        </p:tgtEl>
                                        <p:attrNameLst>
                                          <p:attrName>style.visibility</p:attrName>
                                        </p:attrNameLst>
                                      </p:cBhvr>
                                      <p:to>
                                        <p:strVal val="visible"/>
                                      </p:to>
                                    </p:set>
                                    <p:anim calcmode="lin" valueType="num">
                                      <p:cBhvr additive="base">
                                        <p:cTn id="173" dur="500" fill="hold"/>
                                        <p:tgtEl>
                                          <p:spTgt spid="21566"/>
                                        </p:tgtEl>
                                        <p:attrNameLst>
                                          <p:attrName>ppt_x</p:attrName>
                                        </p:attrNameLst>
                                      </p:cBhvr>
                                      <p:tavLst>
                                        <p:tav tm="0">
                                          <p:val>
                                            <p:strVal val="#ppt_x"/>
                                          </p:val>
                                        </p:tav>
                                        <p:tav tm="100000">
                                          <p:val>
                                            <p:strVal val="#ppt_x"/>
                                          </p:val>
                                        </p:tav>
                                      </p:tavLst>
                                    </p:anim>
                                    <p:anim calcmode="lin" valueType="num">
                                      <p:cBhvr additive="base">
                                        <p:cTn id="174" dur="500" fill="hold"/>
                                        <p:tgtEl>
                                          <p:spTgt spid="21566"/>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1567"/>
                                        </p:tgtEl>
                                        <p:attrNameLst>
                                          <p:attrName>style.visibility</p:attrName>
                                        </p:attrNameLst>
                                      </p:cBhvr>
                                      <p:to>
                                        <p:strVal val="visible"/>
                                      </p:to>
                                    </p:set>
                                    <p:anim calcmode="lin" valueType="num">
                                      <p:cBhvr additive="base">
                                        <p:cTn id="177" dur="500" fill="hold"/>
                                        <p:tgtEl>
                                          <p:spTgt spid="21567"/>
                                        </p:tgtEl>
                                        <p:attrNameLst>
                                          <p:attrName>ppt_x</p:attrName>
                                        </p:attrNameLst>
                                      </p:cBhvr>
                                      <p:tavLst>
                                        <p:tav tm="0">
                                          <p:val>
                                            <p:strVal val="#ppt_x"/>
                                          </p:val>
                                        </p:tav>
                                        <p:tav tm="100000">
                                          <p:val>
                                            <p:strVal val="#ppt_x"/>
                                          </p:val>
                                        </p:tav>
                                      </p:tavLst>
                                    </p:anim>
                                    <p:anim calcmode="lin" valueType="num">
                                      <p:cBhvr additive="base">
                                        <p:cTn id="178" dur="500" fill="hold"/>
                                        <p:tgtEl>
                                          <p:spTgt spid="21567"/>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1568"/>
                                        </p:tgtEl>
                                        <p:attrNameLst>
                                          <p:attrName>style.visibility</p:attrName>
                                        </p:attrNameLst>
                                      </p:cBhvr>
                                      <p:to>
                                        <p:strVal val="visible"/>
                                      </p:to>
                                    </p:set>
                                    <p:anim calcmode="lin" valueType="num">
                                      <p:cBhvr additive="base">
                                        <p:cTn id="181" dur="500" fill="hold"/>
                                        <p:tgtEl>
                                          <p:spTgt spid="21568"/>
                                        </p:tgtEl>
                                        <p:attrNameLst>
                                          <p:attrName>ppt_x</p:attrName>
                                        </p:attrNameLst>
                                      </p:cBhvr>
                                      <p:tavLst>
                                        <p:tav tm="0">
                                          <p:val>
                                            <p:strVal val="#ppt_x"/>
                                          </p:val>
                                        </p:tav>
                                        <p:tav tm="100000">
                                          <p:val>
                                            <p:strVal val="#ppt_x"/>
                                          </p:val>
                                        </p:tav>
                                      </p:tavLst>
                                    </p:anim>
                                    <p:anim calcmode="lin" valueType="num">
                                      <p:cBhvr additive="base">
                                        <p:cTn id="182" dur="500" fill="hold"/>
                                        <p:tgtEl>
                                          <p:spTgt spid="21568"/>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1569"/>
                                        </p:tgtEl>
                                        <p:attrNameLst>
                                          <p:attrName>style.visibility</p:attrName>
                                        </p:attrNameLst>
                                      </p:cBhvr>
                                      <p:to>
                                        <p:strVal val="visible"/>
                                      </p:to>
                                    </p:set>
                                    <p:anim calcmode="lin" valueType="num">
                                      <p:cBhvr additive="base">
                                        <p:cTn id="185" dur="500" fill="hold"/>
                                        <p:tgtEl>
                                          <p:spTgt spid="21569"/>
                                        </p:tgtEl>
                                        <p:attrNameLst>
                                          <p:attrName>ppt_x</p:attrName>
                                        </p:attrNameLst>
                                      </p:cBhvr>
                                      <p:tavLst>
                                        <p:tav tm="0">
                                          <p:val>
                                            <p:strVal val="#ppt_x"/>
                                          </p:val>
                                        </p:tav>
                                        <p:tav tm="100000">
                                          <p:val>
                                            <p:strVal val="#ppt_x"/>
                                          </p:val>
                                        </p:tav>
                                      </p:tavLst>
                                    </p:anim>
                                    <p:anim calcmode="lin" valueType="num">
                                      <p:cBhvr additive="base">
                                        <p:cTn id="186" dur="500" fill="hold"/>
                                        <p:tgtEl>
                                          <p:spTgt spid="21569"/>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1570"/>
                                        </p:tgtEl>
                                        <p:attrNameLst>
                                          <p:attrName>style.visibility</p:attrName>
                                        </p:attrNameLst>
                                      </p:cBhvr>
                                      <p:to>
                                        <p:strVal val="visible"/>
                                      </p:to>
                                    </p:set>
                                    <p:anim calcmode="lin" valueType="num">
                                      <p:cBhvr additive="base">
                                        <p:cTn id="189" dur="500" fill="hold"/>
                                        <p:tgtEl>
                                          <p:spTgt spid="21570"/>
                                        </p:tgtEl>
                                        <p:attrNameLst>
                                          <p:attrName>ppt_x</p:attrName>
                                        </p:attrNameLst>
                                      </p:cBhvr>
                                      <p:tavLst>
                                        <p:tav tm="0">
                                          <p:val>
                                            <p:strVal val="#ppt_x"/>
                                          </p:val>
                                        </p:tav>
                                        <p:tav tm="100000">
                                          <p:val>
                                            <p:strVal val="#ppt_x"/>
                                          </p:val>
                                        </p:tav>
                                      </p:tavLst>
                                    </p:anim>
                                    <p:anim calcmode="lin" valueType="num">
                                      <p:cBhvr additive="base">
                                        <p:cTn id="190" dur="500" fill="hold"/>
                                        <p:tgtEl>
                                          <p:spTgt spid="21570"/>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21571"/>
                                        </p:tgtEl>
                                        <p:attrNameLst>
                                          <p:attrName>style.visibility</p:attrName>
                                        </p:attrNameLst>
                                      </p:cBhvr>
                                      <p:to>
                                        <p:strVal val="visible"/>
                                      </p:to>
                                    </p:set>
                                    <p:anim calcmode="lin" valueType="num">
                                      <p:cBhvr additive="base">
                                        <p:cTn id="193" dur="500" fill="hold"/>
                                        <p:tgtEl>
                                          <p:spTgt spid="21571"/>
                                        </p:tgtEl>
                                        <p:attrNameLst>
                                          <p:attrName>ppt_x</p:attrName>
                                        </p:attrNameLst>
                                      </p:cBhvr>
                                      <p:tavLst>
                                        <p:tav tm="0">
                                          <p:val>
                                            <p:strVal val="#ppt_x"/>
                                          </p:val>
                                        </p:tav>
                                        <p:tav tm="100000">
                                          <p:val>
                                            <p:strVal val="#ppt_x"/>
                                          </p:val>
                                        </p:tav>
                                      </p:tavLst>
                                    </p:anim>
                                    <p:anim calcmode="lin" valueType="num">
                                      <p:cBhvr additive="base">
                                        <p:cTn id="194" dur="500" fill="hold"/>
                                        <p:tgtEl>
                                          <p:spTgt spid="21571"/>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21572"/>
                                        </p:tgtEl>
                                        <p:attrNameLst>
                                          <p:attrName>style.visibility</p:attrName>
                                        </p:attrNameLst>
                                      </p:cBhvr>
                                      <p:to>
                                        <p:strVal val="visible"/>
                                      </p:to>
                                    </p:set>
                                    <p:anim calcmode="lin" valueType="num">
                                      <p:cBhvr additive="base">
                                        <p:cTn id="197" dur="500" fill="hold"/>
                                        <p:tgtEl>
                                          <p:spTgt spid="21572"/>
                                        </p:tgtEl>
                                        <p:attrNameLst>
                                          <p:attrName>ppt_x</p:attrName>
                                        </p:attrNameLst>
                                      </p:cBhvr>
                                      <p:tavLst>
                                        <p:tav tm="0">
                                          <p:val>
                                            <p:strVal val="#ppt_x"/>
                                          </p:val>
                                        </p:tav>
                                        <p:tav tm="100000">
                                          <p:val>
                                            <p:strVal val="#ppt_x"/>
                                          </p:val>
                                        </p:tav>
                                      </p:tavLst>
                                    </p:anim>
                                    <p:anim calcmode="lin" valueType="num">
                                      <p:cBhvr additive="base">
                                        <p:cTn id="198" dur="500" fill="hold"/>
                                        <p:tgtEl>
                                          <p:spTgt spid="21572"/>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21573"/>
                                        </p:tgtEl>
                                        <p:attrNameLst>
                                          <p:attrName>style.visibility</p:attrName>
                                        </p:attrNameLst>
                                      </p:cBhvr>
                                      <p:to>
                                        <p:strVal val="visible"/>
                                      </p:to>
                                    </p:set>
                                    <p:anim calcmode="lin" valueType="num">
                                      <p:cBhvr additive="base">
                                        <p:cTn id="201" dur="500" fill="hold"/>
                                        <p:tgtEl>
                                          <p:spTgt spid="21573"/>
                                        </p:tgtEl>
                                        <p:attrNameLst>
                                          <p:attrName>ppt_x</p:attrName>
                                        </p:attrNameLst>
                                      </p:cBhvr>
                                      <p:tavLst>
                                        <p:tav tm="0">
                                          <p:val>
                                            <p:strVal val="#ppt_x"/>
                                          </p:val>
                                        </p:tav>
                                        <p:tav tm="100000">
                                          <p:val>
                                            <p:strVal val="#ppt_x"/>
                                          </p:val>
                                        </p:tav>
                                      </p:tavLst>
                                    </p:anim>
                                    <p:anim calcmode="lin" valueType="num">
                                      <p:cBhvr additive="base">
                                        <p:cTn id="202" dur="500" fill="hold"/>
                                        <p:tgtEl>
                                          <p:spTgt spid="21573"/>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21574"/>
                                        </p:tgtEl>
                                        <p:attrNameLst>
                                          <p:attrName>style.visibility</p:attrName>
                                        </p:attrNameLst>
                                      </p:cBhvr>
                                      <p:to>
                                        <p:strVal val="visible"/>
                                      </p:to>
                                    </p:set>
                                    <p:anim calcmode="lin" valueType="num">
                                      <p:cBhvr additive="base">
                                        <p:cTn id="205" dur="500" fill="hold"/>
                                        <p:tgtEl>
                                          <p:spTgt spid="21574"/>
                                        </p:tgtEl>
                                        <p:attrNameLst>
                                          <p:attrName>ppt_x</p:attrName>
                                        </p:attrNameLst>
                                      </p:cBhvr>
                                      <p:tavLst>
                                        <p:tav tm="0">
                                          <p:val>
                                            <p:strVal val="#ppt_x"/>
                                          </p:val>
                                        </p:tav>
                                        <p:tav tm="100000">
                                          <p:val>
                                            <p:strVal val="#ppt_x"/>
                                          </p:val>
                                        </p:tav>
                                      </p:tavLst>
                                    </p:anim>
                                    <p:anim calcmode="lin" valueType="num">
                                      <p:cBhvr additive="base">
                                        <p:cTn id="206" dur="500" fill="hold"/>
                                        <p:tgtEl>
                                          <p:spTgt spid="21574"/>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21575"/>
                                        </p:tgtEl>
                                        <p:attrNameLst>
                                          <p:attrName>style.visibility</p:attrName>
                                        </p:attrNameLst>
                                      </p:cBhvr>
                                      <p:to>
                                        <p:strVal val="visible"/>
                                      </p:to>
                                    </p:set>
                                    <p:anim calcmode="lin" valueType="num">
                                      <p:cBhvr additive="base">
                                        <p:cTn id="209" dur="500" fill="hold"/>
                                        <p:tgtEl>
                                          <p:spTgt spid="21575"/>
                                        </p:tgtEl>
                                        <p:attrNameLst>
                                          <p:attrName>ppt_x</p:attrName>
                                        </p:attrNameLst>
                                      </p:cBhvr>
                                      <p:tavLst>
                                        <p:tav tm="0">
                                          <p:val>
                                            <p:strVal val="#ppt_x"/>
                                          </p:val>
                                        </p:tav>
                                        <p:tav tm="100000">
                                          <p:val>
                                            <p:strVal val="#ppt_x"/>
                                          </p:val>
                                        </p:tav>
                                      </p:tavLst>
                                    </p:anim>
                                    <p:anim calcmode="lin" valueType="num">
                                      <p:cBhvr additive="base">
                                        <p:cTn id="210" dur="500" fill="hold"/>
                                        <p:tgtEl>
                                          <p:spTgt spid="21575"/>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21576"/>
                                        </p:tgtEl>
                                        <p:attrNameLst>
                                          <p:attrName>style.visibility</p:attrName>
                                        </p:attrNameLst>
                                      </p:cBhvr>
                                      <p:to>
                                        <p:strVal val="visible"/>
                                      </p:to>
                                    </p:set>
                                    <p:anim calcmode="lin" valueType="num">
                                      <p:cBhvr additive="base">
                                        <p:cTn id="213" dur="500" fill="hold"/>
                                        <p:tgtEl>
                                          <p:spTgt spid="21576"/>
                                        </p:tgtEl>
                                        <p:attrNameLst>
                                          <p:attrName>ppt_x</p:attrName>
                                        </p:attrNameLst>
                                      </p:cBhvr>
                                      <p:tavLst>
                                        <p:tav tm="0">
                                          <p:val>
                                            <p:strVal val="#ppt_x"/>
                                          </p:val>
                                        </p:tav>
                                        <p:tav tm="100000">
                                          <p:val>
                                            <p:strVal val="#ppt_x"/>
                                          </p:val>
                                        </p:tav>
                                      </p:tavLst>
                                    </p:anim>
                                    <p:anim calcmode="lin" valueType="num">
                                      <p:cBhvr additive="base">
                                        <p:cTn id="214" dur="500" fill="hold"/>
                                        <p:tgtEl>
                                          <p:spTgt spid="21576"/>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21577"/>
                                        </p:tgtEl>
                                        <p:attrNameLst>
                                          <p:attrName>style.visibility</p:attrName>
                                        </p:attrNameLst>
                                      </p:cBhvr>
                                      <p:to>
                                        <p:strVal val="visible"/>
                                      </p:to>
                                    </p:set>
                                    <p:anim calcmode="lin" valueType="num">
                                      <p:cBhvr additive="base">
                                        <p:cTn id="217" dur="500" fill="hold"/>
                                        <p:tgtEl>
                                          <p:spTgt spid="21577"/>
                                        </p:tgtEl>
                                        <p:attrNameLst>
                                          <p:attrName>ppt_x</p:attrName>
                                        </p:attrNameLst>
                                      </p:cBhvr>
                                      <p:tavLst>
                                        <p:tav tm="0">
                                          <p:val>
                                            <p:strVal val="#ppt_x"/>
                                          </p:val>
                                        </p:tav>
                                        <p:tav tm="100000">
                                          <p:val>
                                            <p:strVal val="#ppt_x"/>
                                          </p:val>
                                        </p:tav>
                                      </p:tavLst>
                                    </p:anim>
                                    <p:anim calcmode="lin" valueType="num">
                                      <p:cBhvr additive="base">
                                        <p:cTn id="218" dur="500" fill="hold"/>
                                        <p:tgtEl>
                                          <p:spTgt spid="21577"/>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21578"/>
                                        </p:tgtEl>
                                        <p:attrNameLst>
                                          <p:attrName>style.visibility</p:attrName>
                                        </p:attrNameLst>
                                      </p:cBhvr>
                                      <p:to>
                                        <p:strVal val="visible"/>
                                      </p:to>
                                    </p:set>
                                    <p:anim calcmode="lin" valueType="num">
                                      <p:cBhvr additive="base">
                                        <p:cTn id="221" dur="500" fill="hold"/>
                                        <p:tgtEl>
                                          <p:spTgt spid="21578"/>
                                        </p:tgtEl>
                                        <p:attrNameLst>
                                          <p:attrName>ppt_x</p:attrName>
                                        </p:attrNameLst>
                                      </p:cBhvr>
                                      <p:tavLst>
                                        <p:tav tm="0">
                                          <p:val>
                                            <p:strVal val="#ppt_x"/>
                                          </p:val>
                                        </p:tav>
                                        <p:tav tm="100000">
                                          <p:val>
                                            <p:strVal val="#ppt_x"/>
                                          </p:val>
                                        </p:tav>
                                      </p:tavLst>
                                    </p:anim>
                                    <p:anim calcmode="lin" valueType="num">
                                      <p:cBhvr additive="base">
                                        <p:cTn id="222" dur="500" fill="hold"/>
                                        <p:tgtEl>
                                          <p:spTgt spid="21578"/>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21579"/>
                                        </p:tgtEl>
                                        <p:attrNameLst>
                                          <p:attrName>style.visibility</p:attrName>
                                        </p:attrNameLst>
                                      </p:cBhvr>
                                      <p:to>
                                        <p:strVal val="visible"/>
                                      </p:to>
                                    </p:set>
                                    <p:anim calcmode="lin" valueType="num">
                                      <p:cBhvr additive="base">
                                        <p:cTn id="225" dur="500" fill="hold"/>
                                        <p:tgtEl>
                                          <p:spTgt spid="21579"/>
                                        </p:tgtEl>
                                        <p:attrNameLst>
                                          <p:attrName>ppt_x</p:attrName>
                                        </p:attrNameLst>
                                      </p:cBhvr>
                                      <p:tavLst>
                                        <p:tav tm="0">
                                          <p:val>
                                            <p:strVal val="#ppt_x"/>
                                          </p:val>
                                        </p:tav>
                                        <p:tav tm="100000">
                                          <p:val>
                                            <p:strVal val="#ppt_x"/>
                                          </p:val>
                                        </p:tav>
                                      </p:tavLst>
                                    </p:anim>
                                    <p:anim calcmode="lin" valueType="num">
                                      <p:cBhvr additive="base">
                                        <p:cTn id="226" dur="500" fill="hold"/>
                                        <p:tgtEl>
                                          <p:spTgt spid="215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21580"/>
                                        </p:tgtEl>
                                        <p:attrNameLst>
                                          <p:attrName>style.visibility</p:attrName>
                                        </p:attrNameLst>
                                      </p:cBhvr>
                                      <p:to>
                                        <p:strVal val="visible"/>
                                      </p:to>
                                    </p:set>
                                    <p:anim calcmode="lin" valueType="num">
                                      <p:cBhvr additive="base">
                                        <p:cTn id="229" dur="500" fill="hold"/>
                                        <p:tgtEl>
                                          <p:spTgt spid="21580"/>
                                        </p:tgtEl>
                                        <p:attrNameLst>
                                          <p:attrName>ppt_x</p:attrName>
                                        </p:attrNameLst>
                                      </p:cBhvr>
                                      <p:tavLst>
                                        <p:tav tm="0">
                                          <p:val>
                                            <p:strVal val="#ppt_x"/>
                                          </p:val>
                                        </p:tav>
                                        <p:tav tm="100000">
                                          <p:val>
                                            <p:strVal val="#ppt_x"/>
                                          </p:val>
                                        </p:tav>
                                      </p:tavLst>
                                    </p:anim>
                                    <p:anim calcmode="lin" valueType="num">
                                      <p:cBhvr additive="base">
                                        <p:cTn id="230" dur="500" fill="hold"/>
                                        <p:tgtEl>
                                          <p:spTgt spid="21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618" grpId="0" animBg="1"/>
      <p:bldP spid="21619" grpId="0" animBg="1"/>
      <p:bldP spid="21620" grpId="0" animBg="1"/>
      <p:bldP spid="21511" grpId="0"/>
      <p:bldP spid="21513" grpId="0" animBg="1"/>
      <p:bldP spid="21514" grpId="0" animBg="1"/>
      <p:bldP spid="21515" grpId="0" animBg="1"/>
      <p:bldP spid="21516" grpId="0" animBg="1"/>
      <p:bldP spid="21517" grpId="0" animBg="1"/>
      <p:bldP spid="21518" grpId="0" animBg="1"/>
      <p:bldP spid="21519" grpId="0" animBg="1"/>
      <p:bldP spid="21520" grpId="0" animBg="1"/>
      <p:bldP spid="21521" grpId="0" animBg="1"/>
      <p:bldP spid="21522" grpId="0" animBg="1"/>
      <p:bldP spid="21523" grpId="0" animBg="1"/>
      <p:bldP spid="21524" grpId="0" animBg="1"/>
      <p:bldP spid="21525" grpId="0" animBg="1"/>
      <p:bldP spid="21526" grpId="0" animBg="1"/>
      <p:bldP spid="21527" grpId="0" animBg="1"/>
      <p:bldP spid="21528" grpId="0" animBg="1"/>
      <p:bldP spid="21529" grpId="0" animBg="1"/>
      <p:bldP spid="21530" grpId="0" animBg="1"/>
      <p:bldP spid="21532" grpId="0"/>
      <p:bldP spid="21545" grpId="0" animBg="1"/>
      <p:bldP spid="21558" grpId="0"/>
      <p:bldP spid="21560" grpId="0" animBg="1"/>
      <p:bldP spid="21561" grpId="0" animBg="1"/>
      <p:bldP spid="21562" grpId="0" animBg="1"/>
      <p:bldP spid="21563" grpId="0" animBg="1"/>
      <p:bldP spid="21564" grpId="0" animBg="1"/>
      <p:bldP spid="21565" grpId="0" animBg="1"/>
      <p:bldP spid="21566" grpId="0" animBg="1"/>
      <p:bldP spid="21567" grpId="0" animBg="1"/>
      <p:bldP spid="21568" grpId="0" animBg="1"/>
      <p:bldP spid="21569" grpId="0" animBg="1"/>
      <p:bldP spid="21570" grpId="0" animBg="1"/>
      <p:bldP spid="21571" grpId="0" animBg="1"/>
      <p:bldP spid="21572" grpId="0" animBg="1"/>
      <p:bldP spid="21573" grpId="0" animBg="1"/>
      <p:bldP spid="21574" grpId="0" animBg="1"/>
      <p:bldP spid="21575" grpId="0" animBg="1"/>
      <p:bldP spid="21576" grpId="0" animBg="1"/>
      <p:bldP spid="21577" grpId="0" animBg="1"/>
      <p:bldP spid="21578" grpId="0" animBg="1"/>
      <p:bldP spid="21579" grpId="0" animBg="1"/>
      <p:bldP spid="21580" grpId="0" animBg="1"/>
      <p:bldP spid="216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6607706-EBD2-4A5B-B3AC-970F545CA640}"/>
              </a:ext>
            </a:extLst>
          </p:cNvPr>
          <p:cNvSpPr>
            <a:spLocks noChangeArrowheads="1"/>
          </p:cNvSpPr>
          <p:nvPr/>
        </p:nvSpPr>
        <p:spPr bwMode="auto">
          <a:xfrm>
            <a:off x="1140903" y="163513"/>
            <a:ext cx="769671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r>
              <a:rPr lang="en-US" altLang="es-NI" dirty="0" err="1">
                <a:solidFill>
                  <a:srgbClr val="000000"/>
                </a:solidFill>
              </a:rPr>
              <a:t>Uso</a:t>
            </a:r>
            <a:r>
              <a:rPr lang="en-US" altLang="es-NI" dirty="0">
                <a:solidFill>
                  <a:srgbClr val="000000"/>
                </a:solidFill>
              </a:rPr>
              <a:t> de las </a:t>
            </a:r>
            <a:r>
              <a:rPr lang="en-US" altLang="es-NI" dirty="0" err="1">
                <a:solidFill>
                  <a:srgbClr val="000000"/>
                </a:solidFill>
              </a:rPr>
              <a:t>combinaciones</a:t>
            </a:r>
            <a:r>
              <a:rPr lang="en-US" altLang="es-NI" dirty="0">
                <a:solidFill>
                  <a:srgbClr val="000000"/>
                </a:solidFill>
              </a:rPr>
              <a:t> </a:t>
            </a:r>
            <a:r>
              <a:rPr lang="en-US" altLang="es-NI" dirty="0" err="1">
                <a:solidFill>
                  <a:srgbClr val="000000"/>
                </a:solidFill>
              </a:rPr>
              <a:t>cruzadas</a:t>
            </a:r>
            <a:endParaRPr lang="en-US" altLang="en-US" dirty="0"/>
          </a:p>
        </p:txBody>
      </p:sp>
      <p:sp>
        <p:nvSpPr>
          <p:cNvPr id="2" name="Título 1">
            <a:extLst>
              <a:ext uri="{FF2B5EF4-FFF2-40B4-BE49-F238E27FC236}">
                <a16:creationId xmlns:a16="http://schemas.microsoft.com/office/drawing/2014/main" id="{F9C538C3-BB7C-4184-B931-F5E1952DD8D9}"/>
              </a:ext>
            </a:extLst>
          </p:cNvPr>
          <p:cNvSpPr>
            <a:spLocks noGrp="1"/>
          </p:cNvSpPr>
          <p:nvPr>
            <p:ph type="title"/>
          </p:nvPr>
        </p:nvSpPr>
        <p:spPr/>
        <p:txBody>
          <a:bodyPr/>
          <a:lstStyle/>
          <a:p>
            <a:endParaRPr lang="es-NI" dirty="0"/>
          </a:p>
        </p:txBody>
      </p:sp>
      <p:sp>
        <p:nvSpPr>
          <p:cNvPr id="3" name="Marcador de contenido 2">
            <a:extLst>
              <a:ext uri="{FF2B5EF4-FFF2-40B4-BE49-F238E27FC236}">
                <a16:creationId xmlns:a16="http://schemas.microsoft.com/office/drawing/2014/main" id="{3400096A-64AA-40F2-B7A5-184FB13A2FF0}"/>
              </a:ext>
            </a:extLst>
          </p:cNvPr>
          <p:cNvSpPr>
            <a:spLocks noGrp="1"/>
          </p:cNvSpPr>
          <p:nvPr>
            <p:ph idx="1"/>
          </p:nvPr>
        </p:nvSpPr>
        <p:spPr/>
        <p:txBody>
          <a:bodyPr>
            <a:normAutofit lnSpcReduction="10000"/>
          </a:bodyPr>
          <a:lstStyle/>
          <a:p>
            <a:r>
              <a:rPr lang="es-NI" dirty="0"/>
              <a:t>Aunque las combinaciones cruzadas no se suelen utilizar en una base de datos normalizada, se pueden utilizar para generar datos de prueba para una base de datos o listas de todas las combinaciones posibles para elaborar listas de comprobación o patrones comerciales. </a:t>
            </a:r>
          </a:p>
          <a:p>
            <a:r>
              <a:rPr lang="es-NI" dirty="0"/>
              <a:t>Cuando se utilizan combinaciones cruzadas, SQL Server genera un producto cartesiano en el que el número de filas del conjunto de resultados es igual al número de filas de la primera tabla multiplicado por el número de filas de la segunda tabla. Por ejemplo, si hay 8 filas en una tabla y 9 filas en la otra, SQL Server devuelve un total de 72 filas.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6607706-EBD2-4A5B-B3AC-970F545CA640}"/>
              </a:ext>
            </a:extLst>
          </p:cNvPr>
          <p:cNvSpPr>
            <a:spLocks noChangeArrowheads="1"/>
          </p:cNvSpPr>
          <p:nvPr/>
        </p:nvSpPr>
        <p:spPr bwMode="auto">
          <a:xfrm>
            <a:off x="1140903" y="163513"/>
            <a:ext cx="769671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r>
              <a:rPr lang="en-US" altLang="es-NI" dirty="0" err="1">
                <a:solidFill>
                  <a:srgbClr val="000000"/>
                </a:solidFill>
              </a:rPr>
              <a:t>Uso</a:t>
            </a:r>
            <a:r>
              <a:rPr lang="en-US" altLang="es-NI" dirty="0">
                <a:solidFill>
                  <a:srgbClr val="000000"/>
                </a:solidFill>
              </a:rPr>
              <a:t> de las </a:t>
            </a:r>
            <a:r>
              <a:rPr lang="en-US" altLang="es-NI" dirty="0" err="1">
                <a:solidFill>
                  <a:srgbClr val="000000"/>
                </a:solidFill>
              </a:rPr>
              <a:t>combinaciones</a:t>
            </a:r>
            <a:r>
              <a:rPr lang="en-US" altLang="es-NI" dirty="0">
                <a:solidFill>
                  <a:srgbClr val="000000"/>
                </a:solidFill>
              </a:rPr>
              <a:t> </a:t>
            </a:r>
            <a:r>
              <a:rPr lang="en-US" altLang="es-NI" dirty="0" err="1">
                <a:solidFill>
                  <a:srgbClr val="000000"/>
                </a:solidFill>
              </a:rPr>
              <a:t>cruzadas</a:t>
            </a:r>
            <a:endParaRPr lang="en-US" altLang="en-US" dirty="0"/>
          </a:p>
        </p:txBody>
      </p:sp>
      <p:sp>
        <p:nvSpPr>
          <p:cNvPr id="22531" name="Rectangle 3">
            <a:extLst>
              <a:ext uri="{FF2B5EF4-FFF2-40B4-BE49-F238E27FC236}">
                <a16:creationId xmlns:a16="http://schemas.microsoft.com/office/drawing/2014/main" id="{5DC9477F-6503-49F3-9A28-DF0892F1FBBE}"/>
              </a:ext>
            </a:extLst>
          </p:cNvPr>
          <p:cNvSpPr>
            <a:spLocks noChangeArrowheads="1"/>
          </p:cNvSpPr>
          <p:nvPr/>
        </p:nvSpPr>
        <p:spPr bwMode="auto">
          <a:xfrm>
            <a:off x="1371600" y="838200"/>
            <a:ext cx="6400800" cy="136366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pPr>
              <a:lnSpc>
                <a:spcPct val="90000"/>
              </a:lnSpc>
            </a:pPr>
            <a:r>
              <a:rPr lang="en-US" altLang="es-NI" sz="1700">
                <a:solidFill>
                  <a:srgbClr val="000000"/>
                </a:solidFill>
                <a:latin typeface="Lucida Sans Typewriter" panose="020B0509030504030204" pitchFamily="49" charset="0"/>
              </a:rPr>
              <a:t>USE joindb</a:t>
            </a:r>
            <a:endParaRPr lang="en-US" altLang="en-US" sz="1700">
              <a:latin typeface="Lucida Sans Typewriter" panose="020B0509030504030204" pitchFamily="49" charset="0"/>
            </a:endParaRPr>
          </a:p>
          <a:p>
            <a:pPr>
              <a:lnSpc>
                <a:spcPct val="90000"/>
              </a:lnSpc>
            </a:pPr>
            <a:r>
              <a:rPr lang="en-US" altLang="es-NI" sz="1700">
                <a:solidFill>
                  <a:srgbClr val="000000"/>
                </a:solidFill>
                <a:latin typeface="Lucida Sans Typewriter" panose="020B0509030504030204" pitchFamily="49" charset="0"/>
              </a:rPr>
              <a:t>SELECT buyer_name, qty</a:t>
            </a:r>
            <a:endParaRPr lang="en-US" altLang="en-US" sz="1700">
              <a:latin typeface="Lucida Sans Typewriter" panose="020B0509030504030204" pitchFamily="49" charset="0"/>
            </a:endParaRPr>
          </a:p>
          <a:p>
            <a:pPr>
              <a:lnSpc>
                <a:spcPct val="90000"/>
              </a:lnSpc>
            </a:pPr>
            <a:r>
              <a:rPr lang="en-US" altLang="en-US" sz="1700">
                <a:latin typeface="Lucida Sans Typewriter" panose="020B0509030504030204" pitchFamily="49" charset="0"/>
              </a:rPr>
              <a:t> </a:t>
            </a:r>
            <a:r>
              <a:rPr lang="en-US" altLang="es-NI" sz="1700">
                <a:solidFill>
                  <a:srgbClr val="000000"/>
                </a:solidFill>
                <a:latin typeface="Lucida Sans Typewriter" panose="020B0509030504030204" pitchFamily="49" charset="0"/>
              </a:rPr>
              <a:t>FROM buyers</a:t>
            </a:r>
            <a:endParaRPr lang="en-US" altLang="en-US" sz="1700">
              <a:latin typeface="Lucida Sans Typewriter" panose="020B0509030504030204" pitchFamily="49" charset="0"/>
            </a:endParaRPr>
          </a:p>
          <a:p>
            <a:pPr>
              <a:lnSpc>
                <a:spcPct val="90000"/>
              </a:lnSpc>
            </a:pPr>
            <a:r>
              <a:rPr lang="en-US" altLang="en-US" sz="1700">
                <a:latin typeface="Lucida Sans Typewriter" panose="020B0509030504030204" pitchFamily="49" charset="0"/>
              </a:rPr>
              <a:t> </a:t>
            </a:r>
            <a:r>
              <a:rPr lang="en-US" altLang="es-NI" sz="1700">
                <a:solidFill>
                  <a:srgbClr val="000000"/>
                </a:solidFill>
                <a:latin typeface="Lucida Sans Typewriter" panose="020B0509030504030204" pitchFamily="49" charset="0"/>
              </a:rPr>
              <a:t>CROSS JOIN sales</a:t>
            </a:r>
            <a:br>
              <a:rPr lang="en-US" altLang="es-NI" sz="1700">
                <a:solidFill>
                  <a:srgbClr val="000000"/>
                </a:solidFill>
                <a:latin typeface="Lucida Sans Typewriter" panose="020B0509030504030204" pitchFamily="49" charset="0"/>
              </a:rPr>
            </a:br>
            <a:r>
              <a:rPr lang="en-US" altLang="es-NI" sz="1700">
                <a:solidFill>
                  <a:srgbClr val="000000"/>
                </a:solidFill>
                <a:latin typeface="Lucida Sans Typewriter" panose="020B0509030504030204" pitchFamily="49" charset="0"/>
              </a:rPr>
              <a:t>GO</a:t>
            </a:r>
            <a:endParaRPr lang="en-US" altLang="en-US" sz="1700">
              <a:solidFill>
                <a:srgbClr val="000000"/>
              </a:solidFill>
              <a:latin typeface="Lucida Sans Typewriter" panose="020B0509030504030204" pitchFamily="49" charset="0"/>
            </a:endParaRPr>
          </a:p>
        </p:txBody>
      </p:sp>
      <p:sp>
        <p:nvSpPr>
          <p:cNvPr id="22692" name="Rectangle 164">
            <a:extLst>
              <a:ext uri="{FF2B5EF4-FFF2-40B4-BE49-F238E27FC236}">
                <a16:creationId xmlns:a16="http://schemas.microsoft.com/office/drawing/2014/main" id="{F59FBBB2-B222-46CD-BA8A-B3914F414AF3}"/>
              </a:ext>
            </a:extLst>
          </p:cNvPr>
          <p:cNvSpPr>
            <a:spLocks noChangeArrowheads="1"/>
          </p:cNvSpPr>
          <p:nvPr/>
        </p:nvSpPr>
        <p:spPr bwMode="auto">
          <a:xfrm>
            <a:off x="6629400" y="2271713"/>
            <a:ext cx="1676400" cy="17526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2534" name="Text Box 6">
            <a:extLst>
              <a:ext uri="{FF2B5EF4-FFF2-40B4-BE49-F238E27FC236}">
                <a16:creationId xmlns:a16="http://schemas.microsoft.com/office/drawing/2014/main" id="{8B7AC99F-E92E-4A07-B24A-B0BD7FBCCCFB}"/>
              </a:ext>
            </a:extLst>
          </p:cNvPr>
          <p:cNvSpPr txBox="1">
            <a:spLocks noChangeArrowheads="1"/>
          </p:cNvSpPr>
          <p:nvPr/>
        </p:nvSpPr>
        <p:spPr bwMode="auto">
          <a:xfrm>
            <a:off x="6937375" y="220980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a:solidFill>
                  <a:srgbClr val="000000"/>
                </a:solidFill>
                <a:latin typeface="Arial" panose="020B0604020202020204" pitchFamily="34" charset="0"/>
              </a:rPr>
              <a:t>Resultado</a:t>
            </a:r>
            <a:endParaRPr lang="en-US" altLang="en-US" sz="1800" b="1">
              <a:latin typeface="Arial" panose="020B0604020202020204" pitchFamily="34" charset="0"/>
            </a:endParaRPr>
          </a:p>
        </p:txBody>
      </p:sp>
      <p:grpSp>
        <p:nvGrpSpPr>
          <p:cNvPr id="22708" name="Group 173">
            <a:extLst>
              <a:ext uri="{FF2B5EF4-FFF2-40B4-BE49-F238E27FC236}">
                <a16:creationId xmlns:a16="http://schemas.microsoft.com/office/drawing/2014/main" id="{9ED64BCE-EBF5-4F3E-8017-3BB430BD4BD9}"/>
              </a:ext>
            </a:extLst>
          </p:cNvPr>
          <p:cNvGrpSpPr>
            <a:grpSpLocks/>
          </p:cNvGrpSpPr>
          <p:nvPr/>
        </p:nvGrpSpPr>
        <p:grpSpPr bwMode="auto">
          <a:xfrm>
            <a:off x="6553200" y="2576513"/>
            <a:ext cx="2057400" cy="3900487"/>
            <a:chOff x="4128" y="1623"/>
            <a:chExt cx="1296" cy="2457"/>
          </a:xfrm>
        </p:grpSpPr>
        <p:sp>
          <p:nvSpPr>
            <p:cNvPr id="22537" name="Rectangle 9">
              <a:extLst>
                <a:ext uri="{FF2B5EF4-FFF2-40B4-BE49-F238E27FC236}">
                  <a16:creationId xmlns:a16="http://schemas.microsoft.com/office/drawing/2014/main" id="{77BAFCE9-1C2B-44B7-A363-2640FCC78686}"/>
                </a:ext>
              </a:extLst>
            </p:cNvPr>
            <p:cNvSpPr>
              <a:spLocks noChangeArrowheads="1"/>
            </p:cNvSpPr>
            <p:nvPr/>
          </p:nvSpPr>
          <p:spPr bwMode="auto">
            <a:xfrm>
              <a:off x="4128" y="1623"/>
              <a:ext cx="864"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600" b="1" i="1">
                  <a:solidFill>
                    <a:srgbClr val="FFFFFF"/>
                  </a:solidFill>
                  <a:effectLst>
                    <a:outerShdw blurRad="38100" dist="38100" dir="2700000" algn="tl">
                      <a:srgbClr val="000000"/>
                    </a:outerShdw>
                  </a:effectLst>
                  <a:latin typeface="Arial" panose="020B0604020202020204" pitchFamily="34" charset="0"/>
                </a:rPr>
                <a:t>buyer_name</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2538" name="Rectangle 10">
              <a:extLst>
                <a:ext uri="{FF2B5EF4-FFF2-40B4-BE49-F238E27FC236}">
                  <a16:creationId xmlns:a16="http://schemas.microsoft.com/office/drawing/2014/main" id="{E71D0FAA-F66F-4D6B-BB2D-6A733981E750}"/>
                </a:ext>
              </a:extLst>
            </p:cNvPr>
            <p:cNvSpPr>
              <a:spLocks noChangeArrowheads="1"/>
            </p:cNvSpPr>
            <p:nvPr/>
          </p:nvSpPr>
          <p:spPr bwMode="auto">
            <a:xfrm>
              <a:off x="4128" y="1815"/>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2539" name="Rectangle 11">
              <a:extLst>
                <a:ext uri="{FF2B5EF4-FFF2-40B4-BE49-F238E27FC236}">
                  <a16:creationId xmlns:a16="http://schemas.microsoft.com/office/drawing/2014/main" id="{93A2DCA8-F8AD-4231-BEDD-599063143BAD}"/>
                </a:ext>
              </a:extLst>
            </p:cNvPr>
            <p:cNvSpPr>
              <a:spLocks noChangeArrowheads="1"/>
            </p:cNvSpPr>
            <p:nvPr/>
          </p:nvSpPr>
          <p:spPr bwMode="auto">
            <a:xfrm>
              <a:off x="4128" y="2007"/>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2540" name="Rectangle 12">
              <a:extLst>
                <a:ext uri="{FF2B5EF4-FFF2-40B4-BE49-F238E27FC236}">
                  <a16:creationId xmlns:a16="http://schemas.microsoft.com/office/drawing/2014/main" id="{CBD94F52-D92F-4779-966E-AFAA39D5C97D}"/>
                </a:ext>
              </a:extLst>
            </p:cNvPr>
            <p:cNvSpPr>
              <a:spLocks noChangeArrowheads="1"/>
            </p:cNvSpPr>
            <p:nvPr/>
          </p:nvSpPr>
          <p:spPr bwMode="auto">
            <a:xfrm>
              <a:off x="4128" y="2199"/>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2541" name="Rectangle 13">
              <a:extLst>
                <a:ext uri="{FF2B5EF4-FFF2-40B4-BE49-F238E27FC236}">
                  <a16:creationId xmlns:a16="http://schemas.microsoft.com/office/drawing/2014/main" id="{D4B71C9D-FE28-428B-8A69-AF16D23EF171}"/>
                </a:ext>
              </a:extLst>
            </p:cNvPr>
            <p:cNvSpPr>
              <a:spLocks noChangeArrowheads="1"/>
            </p:cNvSpPr>
            <p:nvPr/>
          </p:nvSpPr>
          <p:spPr bwMode="auto">
            <a:xfrm>
              <a:off x="4128" y="2391"/>
              <a:ext cx="864" cy="201"/>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2542" name="Rectangle 14">
              <a:extLst>
                <a:ext uri="{FF2B5EF4-FFF2-40B4-BE49-F238E27FC236}">
                  <a16:creationId xmlns:a16="http://schemas.microsoft.com/office/drawing/2014/main" id="{560340AC-A202-4F2C-A2EE-3A59E4588CE4}"/>
                </a:ext>
              </a:extLst>
            </p:cNvPr>
            <p:cNvSpPr>
              <a:spLocks noChangeArrowheads="1"/>
            </p:cNvSpPr>
            <p:nvPr/>
          </p:nvSpPr>
          <p:spPr bwMode="auto">
            <a:xfrm>
              <a:off x="4992" y="1623"/>
              <a:ext cx="432"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600" b="1" i="1">
                  <a:solidFill>
                    <a:srgbClr val="FFFFFF"/>
                  </a:solidFill>
                  <a:effectLst>
                    <a:outerShdw blurRad="38100" dist="38100" dir="2700000" algn="tl">
                      <a:srgbClr val="000000"/>
                    </a:outerShdw>
                  </a:effectLst>
                  <a:latin typeface="Arial" panose="020B0604020202020204" pitchFamily="34" charset="0"/>
                </a:rPr>
                <a:t>qty</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2543" name="Rectangle 15">
              <a:extLst>
                <a:ext uri="{FF2B5EF4-FFF2-40B4-BE49-F238E27FC236}">
                  <a16:creationId xmlns:a16="http://schemas.microsoft.com/office/drawing/2014/main" id="{074E703A-9BFE-489C-990E-8F009A0CF0F3}"/>
                </a:ext>
              </a:extLst>
            </p:cNvPr>
            <p:cNvSpPr>
              <a:spLocks noChangeArrowheads="1"/>
            </p:cNvSpPr>
            <p:nvPr>
              <p:custDataLst>
                <p:tags r:id="rId1"/>
              </p:custDataLst>
            </p:nvPr>
          </p:nvSpPr>
          <p:spPr bwMode="auto">
            <a:xfrm>
              <a:off x="4992" y="1815"/>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r"/>
              <a:r>
                <a:rPr lang="en-US" altLang="en-US" sz="1600" b="1">
                  <a:latin typeface="Arial" panose="020B0604020202020204" pitchFamily="34" charset="0"/>
                </a:rPr>
                <a:t>15</a:t>
              </a:r>
            </a:p>
          </p:txBody>
        </p:sp>
        <p:sp>
          <p:nvSpPr>
            <p:cNvPr id="22544" name="Rectangle 16">
              <a:extLst>
                <a:ext uri="{FF2B5EF4-FFF2-40B4-BE49-F238E27FC236}">
                  <a16:creationId xmlns:a16="http://schemas.microsoft.com/office/drawing/2014/main" id="{8C6279FA-B17A-428A-B03A-AB82E571344B}"/>
                </a:ext>
              </a:extLst>
            </p:cNvPr>
            <p:cNvSpPr>
              <a:spLocks noChangeArrowheads="1"/>
            </p:cNvSpPr>
            <p:nvPr>
              <p:custDataLst>
                <p:tags r:id="rId2"/>
              </p:custDataLst>
            </p:nvPr>
          </p:nvSpPr>
          <p:spPr bwMode="auto">
            <a:xfrm>
              <a:off x="4992" y="2007"/>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r"/>
              <a:r>
                <a:rPr lang="en-US" altLang="en-US" sz="1600" b="1">
                  <a:latin typeface="Arial" panose="020B0604020202020204" pitchFamily="34" charset="0"/>
                </a:rPr>
                <a:t>5</a:t>
              </a:r>
            </a:p>
          </p:txBody>
        </p:sp>
        <p:sp>
          <p:nvSpPr>
            <p:cNvPr id="22545" name="Rectangle 17">
              <a:extLst>
                <a:ext uri="{FF2B5EF4-FFF2-40B4-BE49-F238E27FC236}">
                  <a16:creationId xmlns:a16="http://schemas.microsoft.com/office/drawing/2014/main" id="{C57178FA-0242-4A5A-B1AE-6DAAFB107E24}"/>
                </a:ext>
              </a:extLst>
            </p:cNvPr>
            <p:cNvSpPr>
              <a:spLocks noChangeArrowheads="1"/>
            </p:cNvSpPr>
            <p:nvPr>
              <p:custDataLst>
                <p:tags r:id="rId3"/>
              </p:custDataLst>
            </p:nvPr>
          </p:nvSpPr>
          <p:spPr bwMode="auto">
            <a:xfrm>
              <a:off x="4992" y="2199"/>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r"/>
              <a:r>
                <a:rPr lang="en-US" altLang="en-US" sz="1600" b="1">
                  <a:latin typeface="Arial" panose="020B0604020202020204" pitchFamily="34" charset="0"/>
                </a:rPr>
                <a:t>37</a:t>
              </a:r>
            </a:p>
          </p:txBody>
        </p:sp>
        <p:sp>
          <p:nvSpPr>
            <p:cNvPr id="22546" name="Rectangle 18">
              <a:extLst>
                <a:ext uri="{FF2B5EF4-FFF2-40B4-BE49-F238E27FC236}">
                  <a16:creationId xmlns:a16="http://schemas.microsoft.com/office/drawing/2014/main" id="{5A65C7D9-31B5-4B18-A485-A282DDB8BDF3}"/>
                </a:ext>
              </a:extLst>
            </p:cNvPr>
            <p:cNvSpPr>
              <a:spLocks noChangeArrowheads="1"/>
            </p:cNvSpPr>
            <p:nvPr>
              <p:custDataLst>
                <p:tags r:id="rId4"/>
              </p:custDataLst>
            </p:nvPr>
          </p:nvSpPr>
          <p:spPr bwMode="auto">
            <a:xfrm>
              <a:off x="4992" y="2391"/>
              <a:ext cx="432" cy="201"/>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r"/>
              <a:r>
                <a:rPr lang="en-US" altLang="en-US" sz="1600" b="1">
                  <a:latin typeface="Arial" panose="020B0604020202020204" pitchFamily="34" charset="0"/>
                </a:rPr>
                <a:t>11</a:t>
              </a:r>
            </a:p>
          </p:txBody>
        </p:sp>
        <p:sp>
          <p:nvSpPr>
            <p:cNvPr id="22547" name="Rectangle 19">
              <a:extLst>
                <a:ext uri="{FF2B5EF4-FFF2-40B4-BE49-F238E27FC236}">
                  <a16:creationId xmlns:a16="http://schemas.microsoft.com/office/drawing/2014/main" id="{7D4E8C7F-331B-4BDA-B6AB-B8D6717EA29B}"/>
                </a:ext>
              </a:extLst>
            </p:cNvPr>
            <p:cNvSpPr>
              <a:spLocks noChangeArrowheads="1"/>
            </p:cNvSpPr>
            <p:nvPr/>
          </p:nvSpPr>
          <p:spPr bwMode="auto">
            <a:xfrm>
              <a:off x="4128" y="2592"/>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2548" name="Rectangle 20">
              <a:extLst>
                <a:ext uri="{FF2B5EF4-FFF2-40B4-BE49-F238E27FC236}">
                  <a16:creationId xmlns:a16="http://schemas.microsoft.com/office/drawing/2014/main" id="{48E63EAF-664A-4425-B00E-5881B7AA8342}"/>
                </a:ext>
              </a:extLst>
            </p:cNvPr>
            <p:cNvSpPr>
              <a:spLocks noChangeArrowheads="1"/>
            </p:cNvSpPr>
            <p:nvPr>
              <p:custDataLst>
                <p:tags r:id="rId5"/>
              </p:custDataLst>
            </p:nvPr>
          </p:nvSpPr>
          <p:spPr bwMode="auto">
            <a:xfrm>
              <a:off x="4992" y="2592"/>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1003</a:t>
              </a:r>
            </a:p>
          </p:txBody>
        </p:sp>
        <p:sp>
          <p:nvSpPr>
            <p:cNvPr id="22549" name="Rectangle 21">
              <a:extLst>
                <a:ext uri="{FF2B5EF4-FFF2-40B4-BE49-F238E27FC236}">
                  <a16:creationId xmlns:a16="http://schemas.microsoft.com/office/drawing/2014/main" id="{350664D3-EBBA-4474-8AB5-409DE4D3B3A4}"/>
                </a:ext>
              </a:extLst>
            </p:cNvPr>
            <p:cNvSpPr>
              <a:spLocks noChangeArrowheads="1"/>
            </p:cNvSpPr>
            <p:nvPr/>
          </p:nvSpPr>
          <p:spPr bwMode="auto">
            <a:xfrm>
              <a:off x="4128" y="2784"/>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Sean Chai</a:t>
              </a:r>
              <a:endParaRPr lang="en-US" altLang="en-US" sz="1600" b="1">
                <a:latin typeface="Arial" panose="020B0604020202020204" pitchFamily="34" charset="0"/>
              </a:endParaRPr>
            </a:p>
          </p:txBody>
        </p:sp>
        <p:sp>
          <p:nvSpPr>
            <p:cNvPr id="22550" name="Rectangle 22">
              <a:extLst>
                <a:ext uri="{FF2B5EF4-FFF2-40B4-BE49-F238E27FC236}">
                  <a16:creationId xmlns:a16="http://schemas.microsoft.com/office/drawing/2014/main" id="{E13B281E-8930-4D14-911E-BC52E4534C88}"/>
                </a:ext>
              </a:extLst>
            </p:cNvPr>
            <p:cNvSpPr>
              <a:spLocks noChangeArrowheads="1"/>
            </p:cNvSpPr>
            <p:nvPr>
              <p:custDataLst>
                <p:tags r:id="rId6"/>
              </p:custDataLst>
            </p:nvPr>
          </p:nvSpPr>
          <p:spPr bwMode="auto">
            <a:xfrm>
              <a:off x="4992" y="2784"/>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15</a:t>
              </a:r>
            </a:p>
          </p:txBody>
        </p:sp>
        <p:sp>
          <p:nvSpPr>
            <p:cNvPr id="22551" name="Rectangle 23">
              <a:extLst>
                <a:ext uri="{FF2B5EF4-FFF2-40B4-BE49-F238E27FC236}">
                  <a16:creationId xmlns:a16="http://schemas.microsoft.com/office/drawing/2014/main" id="{52EDBDAF-A5DD-49C0-9B0D-9C6DC549AC14}"/>
                </a:ext>
              </a:extLst>
            </p:cNvPr>
            <p:cNvSpPr>
              <a:spLocks noChangeArrowheads="1"/>
            </p:cNvSpPr>
            <p:nvPr/>
          </p:nvSpPr>
          <p:spPr bwMode="auto">
            <a:xfrm>
              <a:off x="4128" y="296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Sean Chai</a:t>
              </a:r>
              <a:endParaRPr lang="en-US" altLang="en-US" sz="1600" b="1">
                <a:latin typeface="Arial" panose="020B0604020202020204" pitchFamily="34" charset="0"/>
              </a:endParaRPr>
            </a:p>
          </p:txBody>
        </p:sp>
        <p:sp>
          <p:nvSpPr>
            <p:cNvPr id="22552" name="Rectangle 24">
              <a:extLst>
                <a:ext uri="{FF2B5EF4-FFF2-40B4-BE49-F238E27FC236}">
                  <a16:creationId xmlns:a16="http://schemas.microsoft.com/office/drawing/2014/main" id="{9E6CCDC2-6999-4CC7-8482-C2954A44B580}"/>
                </a:ext>
              </a:extLst>
            </p:cNvPr>
            <p:cNvSpPr>
              <a:spLocks noChangeArrowheads="1"/>
            </p:cNvSpPr>
            <p:nvPr>
              <p:custDataLst>
                <p:tags r:id="rId7"/>
              </p:custDataLst>
            </p:nvPr>
          </p:nvSpPr>
          <p:spPr bwMode="auto">
            <a:xfrm>
              <a:off x="4992" y="296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5</a:t>
              </a:r>
            </a:p>
          </p:txBody>
        </p:sp>
        <p:sp>
          <p:nvSpPr>
            <p:cNvPr id="22553" name="Rectangle 25">
              <a:extLst>
                <a:ext uri="{FF2B5EF4-FFF2-40B4-BE49-F238E27FC236}">
                  <a16:creationId xmlns:a16="http://schemas.microsoft.com/office/drawing/2014/main" id="{637F502F-F516-4A97-9985-931BA45DD631}"/>
                </a:ext>
              </a:extLst>
            </p:cNvPr>
            <p:cNvSpPr>
              <a:spLocks noChangeArrowheads="1"/>
            </p:cNvSpPr>
            <p:nvPr/>
          </p:nvSpPr>
          <p:spPr bwMode="auto">
            <a:xfrm>
              <a:off x="4128" y="3159"/>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Sean Chai</a:t>
              </a:r>
              <a:endParaRPr lang="en-US" altLang="en-US" sz="1600" b="1">
                <a:latin typeface="Arial" panose="020B0604020202020204" pitchFamily="34" charset="0"/>
              </a:endParaRPr>
            </a:p>
          </p:txBody>
        </p:sp>
        <p:sp>
          <p:nvSpPr>
            <p:cNvPr id="22554" name="Rectangle 26">
              <a:extLst>
                <a:ext uri="{FF2B5EF4-FFF2-40B4-BE49-F238E27FC236}">
                  <a16:creationId xmlns:a16="http://schemas.microsoft.com/office/drawing/2014/main" id="{83D542AD-9147-40BE-AB02-194A227D8848}"/>
                </a:ext>
              </a:extLst>
            </p:cNvPr>
            <p:cNvSpPr>
              <a:spLocks noChangeArrowheads="1"/>
            </p:cNvSpPr>
            <p:nvPr>
              <p:custDataLst>
                <p:tags r:id="rId8"/>
              </p:custDataLst>
            </p:nvPr>
          </p:nvSpPr>
          <p:spPr bwMode="auto">
            <a:xfrm>
              <a:off x="4992" y="3159"/>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37</a:t>
              </a:r>
            </a:p>
          </p:txBody>
        </p:sp>
        <p:sp>
          <p:nvSpPr>
            <p:cNvPr id="22555" name="Rectangle 27">
              <a:extLst>
                <a:ext uri="{FF2B5EF4-FFF2-40B4-BE49-F238E27FC236}">
                  <a16:creationId xmlns:a16="http://schemas.microsoft.com/office/drawing/2014/main" id="{DD425EDD-7164-4E6A-B797-8AB10D0E0F4B}"/>
                </a:ext>
              </a:extLst>
            </p:cNvPr>
            <p:cNvSpPr>
              <a:spLocks noChangeArrowheads="1"/>
            </p:cNvSpPr>
            <p:nvPr/>
          </p:nvSpPr>
          <p:spPr bwMode="auto">
            <a:xfrm>
              <a:off x="4128" y="3351"/>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Sean Chai</a:t>
              </a:r>
              <a:endParaRPr lang="en-US" altLang="en-US" sz="1600" b="1">
                <a:latin typeface="Arial" panose="020B0604020202020204" pitchFamily="34" charset="0"/>
              </a:endParaRPr>
            </a:p>
          </p:txBody>
        </p:sp>
        <p:sp>
          <p:nvSpPr>
            <p:cNvPr id="22556" name="Rectangle 28">
              <a:extLst>
                <a:ext uri="{FF2B5EF4-FFF2-40B4-BE49-F238E27FC236}">
                  <a16:creationId xmlns:a16="http://schemas.microsoft.com/office/drawing/2014/main" id="{4B1E74E4-D5D1-47FE-A141-E62280E14C71}"/>
                </a:ext>
              </a:extLst>
            </p:cNvPr>
            <p:cNvSpPr>
              <a:spLocks noChangeArrowheads="1"/>
            </p:cNvSpPr>
            <p:nvPr>
              <p:custDataLst>
                <p:tags r:id="rId9"/>
              </p:custDataLst>
            </p:nvPr>
          </p:nvSpPr>
          <p:spPr bwMode="auto">
            <a:xfrm>
              <a:off x="4992" y="3351"/>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11</a:t>
              </a:r>
            </a:p>
          </p:txBody>
        </p:sp>
        <p:sp>
          <p:nvSpPr>
            <p:cNvPr id="22557" name="Rectangle 29">
              <a:extLst>
                <a:ext uri="{FF2B5EF4-FFF2-40B4-BE49-F238E27FC236}">
                  <a16:creationId xmlns:a16="http://schemas.microsoft.com/office/drawing/2014/main" id="{7C960DDF-6E27-4472-BC64-9BC9D1069468}"/>
                </a:ext>
              </a:extLst>
            </p:cNvPr>
            <p:cNvSpPr>
              <a:spLocks noChangeArrowheads="1"/>
            </p:cNvSpPr>
            <p:nvPr/>
          </p:nvSpPr>
          <p:spPr bwMode="auto">
            <a:xfrm>
              <a:off x="4128" y="3543"/>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Sean Chai</a:t>
              </a:r>
              <a:endParaRPr lang="en-US" altLang="en-US" sz="1600" b="1">
                <a:latin typeface="Arial" panose="020B0604020202020204" pitchFamily="34" charset="0"/>
              </a:endParaRPr>
            </a:p>
          </p:txBody>
        </p:sp>
        <p:sp>
          <p:nvSpPr>
            <p:cNvPr id="22558" name="Rectangle 30">
              <a:extLst>
                <a:ext uri="{FF2B5EF4-FFF2-40B4-BE49-F238E27FC236}">
                  <a16:creationId xmlns:a16="http://schemas.microsoft.com/office/drawing/2014/main" id="{13E97D94-E695-4AF1-94BE-3EBCD89256D3}"/>
                </a:ext>
              </a:extLst>
            </p:cNvPr>
            <p:cNvSpPr>
              <a:spLocks noChangeArrowheads="1"/>
            </p:cNvSpPr>
            <p:nvPr>
              <p:custDataLst>
                <p:tags r:id="rId10"/>
              </p:custDataLst>
            </p:nvPr>
          </p:nvSpPr>
          <p:spPr bwMode="auto">
            <a:xfrm>
              <a:off x="4992" y="3543"/>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1003</a:t>
              </a:r>
            </a:p>
          </p:txBody>
        </p:sp>
        <p:sp>
          <p:nvSpPr>
            <p:cNvPr id="22559" name="Rectangle 31">
              <a:extLst>
                <a:ext uri="{FF2B5EF4-FFF2-40B4-BE49-F238E27FC236}">
                  <a16:creationId xmlns:a16="http://schemas.microsoft.com/office/drawing/2014/main" id="{A1714647-A318-4CD6-A651-FA6B5622BCAB}"/>
                </a:ext>
              </a:extLst>
            </p:cNvPr>
            <p:cNvSpPr>
              <a:spLocks noChangeArrowheads="1"/>
            </p:cNvSpPr>
            <p:nvPr/>
          </p:nvSpPr>
          <p:spPr bwMode="auto">
            <a:xfrm>
              <a:off x="4128" y="3726"/>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Eva Corets</a:t>
              </a:r>
              <a:endParaRPr lang="en-US" altLang="en-US" sz="1600" b="1">
                <a:latin typeface="Arial" panose="020B0604020202020204" pitchFamily="34" charset="0"/>
              </a:endParaRPr>
            </a:p>
          </p:txBody>
        </p:sp>
        <p:sp>
          <p:nvSpPr>
            <p:cNvPr id="22560" name="Rectangle 32">
              <a:extLst>
                <a:ext uri="{FF2B5EF4-FFF2-40B4-BE49-F238E27FC236}">
                  <a16:creationId xmlns:a16="http://schemas.microsoft.com/office/drawing/2014/main" id="{F16183D4-5ABA-4875-BF12-AD58464C0799}"/>
                </a:ext>
              </a:extLst>
            </p:cNvPr>
            <p:cNvSpPr>
              <a:spLocks noChangeArrowheads="1"/>
            </p:cNvSpPr>
            <p:nvPr>
              <p:custDataLst>
                <p:tags r:id="rId11"/>
              </p:custDataLst>
            </p:nvPr>
          </p:nvSpPr>
          <p:spPr bwMode="auto">
            <a:xfrm>
              <a:off x="4992" y="3726"/>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15</a:t>
              </a:r>
            </a:p>
          </p:txBody>
        </p:sp>
        <p:sp>
          <p:nvSpPr>
            <p:cNvPr id="22563" name="Rectangle 35">
              <a:extLst>
                <a:ext uri="{FF2B5EF4-FFF2-40B4-BE49-F238E27FC236}">
                  <a16:creationId xmlns:a16="http://schemas.microsoft.com/office/drawing/2014/main" id="{C84F2333-DFEE-40F8-A11D-42E56AF0E291}"/>
                </a:ext>
              </a:extLst>
            </p:cNvPr>
            <p:cNvSpPr>
              <a:spLocks noChangeArrowheads="1"/>
            </p:cNvSpPr>
            <p:nvPr>
              <p:custDataLst>
                <p:tags r:id="rId12"/>
              </p:custDataLst>
            </p:nvPr>
          </p:nvSpPr>
          <p:spPr bwMode="auto">
            <a:xfrm>
              <a:off x="4128" y="388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b="1">
                  <a:latin typeface="Arial" panose="020B0604020202020204" pitchFamily="34" charset="0"/>
                </a:rPr>
                <a:t>...</a:t>
              </a:r>
            </a:p>
          </p:txBody>
        </p:sp>
        <p:sp>
          <p:nvSpPr>
            <p:cNvPr id="22564" name="Rectangle 36">
              <a:extLst>
                <a:ext uri="{FF2B5EF4-FFF2-40B4-BE49-F238E27FC236}">
                  <a16:creationId xmlns:a16="http://schemas.microsoft.com/office/drawing/2014/main" id="{306045D4-4543-4B8B-92EF-8A2D82153B0D}"/>
                </a:ext>
              </a:extLst>
            </p:cNvPr>
            <p:cNvSpPr>
              <a:spLocks noChangeArrowheads="1"/>
            </p:cNvSpPr>
            <p:nvPr>
              <p:custDataLst>
                <p:tags r:id="rId13"/>
              </p:custDataLst>
            </p:nvPr>
          </p:nvSpPr>
          <p:spPr bwMode="auto">
            <a:xfrm>
              <a:off x="4992" y="3888"/>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a:t>
              </a:r>
            </a:p>
          </p:txBody>
        </p:sp>
      </p:grpSp>
      <p:sp>
        <p:nvSpPr>
          <p:cNvPr id="22691" name="Rectangle 163">
            <a:extLst>
              <a:ext uri="{FF2B5EF4-FFF2-40B4-BE49-F238E27FC236}">
                <a16:creationId xmlns:a16="http://schemas.microsoft.com/office/drawing/2014/main" id="{2408AE24-F60C-4776-A4E0-4A9750EBCB7D}"/>
              </a:ext>
            </a:extLst>
          </p:cNvPr>
          <p:cNvSpPr>
            <a:spLocks noChangeArrowheads="1"/>
          </p:cNvSpPr>
          <p:nvPr/>
        </p:nvSpPr>
        <p:spPr bwMode="auto">
          <a:xfrm>
            <a:off x="3657600" y="2271713"/>
            <a:ext cx="2438400" cy="17526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2577" name="Text Box 49">
            <a:extLst>
              <a:ext uri="{FF2B5EF4-FFF2-40B4-BE49-F238E27FC236}">
                <a16:creationId xmlns:a16="http://schemas.microsoft.com/office/drawing/2014/main" id="{A0C5A0C3-3B39-43A1-8643-D999C2609BE2}"/>
              </a:ext>
            </a:extLst>
          </p:cNvPr>
          <p:cNvSpPr txBox="1">
            <a:spLocks noChangeArrowheads="1"/>
          </p:cNvSpPr>
          <p:nvPr/>
        </p:nvSpPr>
        <p:spPr bwMode="auto">
          <a:xfrm>
            <a:off x="4422775" y="22098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a:solidFill>
                  <a:srgbClr val="000000"/>
                </a:solidFill>
                <a:latin typeface="Arial" panose="020B0604020202020204" pitchFamily="34" charset="0"/>
              </a:rPr>
              <a:t>sales</a:t>
            </a:r>
            <a:endParaRPr lang="en-US" altLang="en-US" sz="1800" b="1">
              <a:latin typeface="Arial" panose="020B0604020202020204" pitchFamily="34" charset="0"/>
            </a:endParaRPr>
          </a:p>
        </p:txBody>
      </p:sp>
      <p:sp>
        <p:nvSpPr>
          <p:cNvPr id="22580" name="Rectangle 52">
            <a:extLst>
              <a:ext uri="{FF2B5EF4-FFF2-40B4-BE49-F238E27FC236}">
                <a16:creationId xmlns:a16="http://schemas.microsoft.com/office/drawing/2014/main" id="{5B627E00-4B19-4176-9E55-2B24027637AB}"/>
              </a:ext>
            </a:extLst>
          </p:cNvPr>
          <p:cNvSpPr>
            <a:spLocks noChangeArrowheads="1"/>
          </p:cNvSpPr>
          <p:nvPr/>
        </p:nvSpPr>
        <p:spPr bwMode="auto">
          <a:xfrm>
            <a:off x="3581400" y="2576513"/>
            <a:ext cx="914400" cy="3048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600" b="1" i="1">
                <a:solidFill>
                  <a:srgbClr val="FFFFFF"/>
                </a:solidFill>
                <a:effectLst>
                  <a:outerShdw blurRad="38100" dist="38100" dir="2700000" algn="tl">
                    <a:srgbClr val="000000"/>
                  </a:outerShdw>
                </a:effectLst>
                <a:latin typeface="Arial" panose="020B0604020202020204" pitchFamily="34" charset="0"/>
              </a:rPr>
              <a:t>buyer_id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2581" name="Rectangle 53">
            <a:extLst>
              <a:ext uri="{FF2B5EF4-FFF2-40B4-BE49-F238E27FC236}">
                <a16:creationId xmlns:a16="http://schemas.microsoft.com/office/drawing/2014/main" id="{45BB3442-04D3-47A7-B18A-75FA03DB5213}"/>
              </a:ext>
            </a:extLst>
          </p:cNvPr>
          <p:cNvSpPr>
            <a:spLocks noChangeArrowheads="1"/>
          </p:cNvSpPr>
          <p:nvPr/>
        </p:nvSpPr>
        <p:spPr bwMode="auto">
          <a:xfrm>
            <a:off x="4495800" y="2576513"/>
            <a:ext cx="838200" cy="3048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600" b="1" i="1">
                <a:solidFill>
                  <a:srgbClr val="FFFFFF"/>
                </a:solidFill>
                <a:effectLst>
                  <a:outerShdw blurRad="38100" dist="38100" dir="2700000" algn="tl">
                    <a:srgbClr val="000000"/>
                  </a:outerShdw>
                </a:effectLst>
                <a:latin typeface="Arial" panose="020B0604020202020204" pitchFamily="34" charset="0"/>
              </a:rPr>
              <a:t>prod_id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2582" name="Rectangle 54">
            <a:extLst>
              <a:ext uri="{FF2B5EF4-FFF2-40B4-BE49-F238E27FC236}">
                <a16:creationId xmlns:a16="http://schemas.microsoft.com/office/drawing/2014/main" id="{FE156788-3B7F-4199-B5FE-47F251092A12}"/>
              </a:ext>
            </a:extLst>
          </p:cNvPr>
          <p:cNvSpPr>
            <a:spLocks noChangeArrowheads="1"/>
          </p:cNvSpPr>
          <p:nvPr/>
        </p:nvSpPr>
        <p:spPr bwMode="auto">
          <a:xfrm>
            <a:off x="5334000" y="2576513"/>
            <a:ext cx="685800" cy="3048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600" b="1" i="1">
                <a:solidFill>
                  <a:srgbClr val="FFFFFF"/>
                </a:solidFill>
                <a:effectLst>
                  <a:outerShdw blurRad="38100" dist="38100" dir="2700000" algn="tl">
                    <a:srgbClr val="000000"/>
                  </a:outerShdw>
                </a:effectLst>
                <a:latin typeface="Arial" panose="020B0604020202020204" pitchFamily="34" charset="0"/>
              </a:rPr>
              <a:t>qty</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2583" name="Rectangle 55">
            <a:extLst>
              <a:ext uri="{FF2B5EF4-FFF2-40B4-BE49-F238E27FC236}">
                <a16:creationId xmlns:a16="http://schemas.microsoft.com/office/drawing/2014/main" id="{8468AEA4-0E56-4B96-9EDD-02740F8C9147}"/>
              </a:ext>
            </a:extLst>
          </p:cNvPr>
          <p:cNvSpPr>
            <a:spLocks noChangeArrowheads="1"/>
          </p:cNvSpPr>
          <p:nvPr/>
        </p:nvSpPr>
        <p:spPr bwMode="auto">
          <a:xfrm>
            <a:off x="3581400" y="2881313"/>
            <a:ext cx="9144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4" name="Rectangle 56">
            <a:extLst>
              <a:ext uri="{FF2B5EF4-FFF2-40B4-BE49-F238E27FC236}">
                <a16:creationId xmlns:a16="http://schemas.microsoft.com/office/drawing/2014/main" id="{A4E9A296-0549-496A-8103-880E2F823433}"/>
              </a:ext>
            </a:extLst>
          </p:cNvPr>
          <p:cNvSpPr>
            <a:spLocks noChangeArrowheads="1"/>
          </p:cNvSpPr>
          <p:nvPr/>
        </p:nvSpPr>
        <p:spPr bwMode="auto">
          <a:xfrm>
            <a:off x="3581400" y="3186113"/>
            <a:ext cx="9144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5" name="Rectangle 57">
            <a:extLst>
              <a:ext uri="{FF2B5EF4-FFF2-40B4-BE49-F238E27FC236}">
                <a16:creationId xmlns:a16="http://schemas.microsoft.com/office/drawing/2014/main" id="{1A7873E7-4E5F-4D7E-ABF9-8AAB27E33926}"/>
              </a:ext>
            </a:extLst>
          </p:cNvPr>
          <p:cNvSpPr>
            <a:spLocks noChangeArrowheads="1"/>
          </p:cNvSpPr>
          <p:nvPr/>
        </p:nvSpPr>
        <p:spPr bwMode="auto">
          <a:xfrm>
            <a:off x="3581400" y="3490913"/>
            <a:ext cx="9144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a:t>
            </a:r>
          </a:p>
        </p:txBody>
      </p:sp>
      <p:sp>
        <p:nvSpPr>
          <p:cNvPr id="22586" name="Rectangle 58">
            <a:extLst>
              <a:ext uri="{FF2B5EF4-FFF2-40B4-BE49-F238E27FC236}">
                <a16:creationId xmlns:a16="http://schemas.microsoft.com/office/drawing/2014/main" id="{4FB1A571-42C6-4AC6-915B-61FB7F066105}"/>
              </a:ext>
            </a:extLst>
          </p:cNvPr>
          <p:cNvSpPr>
            <a:spLocks noChangeArrowheads="1"/>
          </p:cNvSpPr>
          <p:nvPr/>
        </p:nvSpPr>
        <p:spPr bwMode="auto">
          <a:xfrm>
            <a:off x="3581400" y="3795713"/>
            <a:ext cx="9144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2587" name="Rectangle 59">
            <a:extLst>
              <a:ext uri="{FF2B5EF4-FFF2-40B4-BE49-F238E27FC236}">
                <a16:creationId xmlns:a16="http://schemas.microsoft.com/office/drawing/2014/main" id="{B2581300-AA46-43B0-8A35-CB5F67821994}"/>
              </a:ext>
            </a:extLst>
          </p:cNvPr>
          <p:cNvSpPr>
            <a:spLocks noChangeArrowheads="1"/>
          </p:cNvSpPr>
          <p:nvPr/>
        </p:nvSpPr>
        <p:spPr bwMode="auto">
          <a:xfrm>
            <a:off x="4495800" y="2881313"/>
            <a:ext cx="8382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88" name="Rectangle 60">
            <a:extLst>
              <a:ext uri="{FF2B5EF4-FFF2-40B4-BE49-F238E27FC236}">
                <a16:creationId xmlns:a16="http://schemas.microsoft.com/office/drawing/2014/main" id="{F1D4C176-5475-4945-BB8C-18E5A300EE06}"/>
              </a:ext>
            </a:extLst>
          </p:cNvPr>
          <p:cNvSpPr>
            <a:spLocks noChangeArrowheads="1"/>
          </p:cNvSpPr>
          <p:nvPr/>
        </p:nvSpPr>
        <p:spPr bwMode="auto">
          <a:xfrm>
            <a:off x="4495800" y="3186113"/>
            <a:ext cx="8382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2589" name="Rectangle 61">
            <a:extLst>
              <a:ext uri="{FF2B5EF4-FFF2-40B4-BE49-F238E27FC236}">
                <a16:creationId xmlns:a16="http://schemas.microsoft.com/office/drawing/2014/main" id="{64A95662-4EE9-474C-9C4A-5B8D04F632B6}"/>
              </a:ext>
            </a:extLst>
          </p:cNvPr>
          <p:cNvSpPr>
            <a:spLocks noChangeArrowheads="1"/>
          </p:cNvSpPr>
          <p:nvPr/>
        </p:nvSpPr>
        <p:spPr bwMode="auto">
          <a:xfrm>
            <a:off x="4495800" y="3490913"/>
            <a:ext cx="8382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90" name="Rectangle 62">
            <a:extLst>
              <a:ext uri="{FF2B5EF4-FFF2-40B4-BE49-F238E27FC236}">
                <a16:creationId xmlns:a16="http://schemas.microsoft.com/office/drawing/2014/main" id="{82A61BFE-CE0A-4839-8034-530392341007}"/>
              </a:ext>
            </a:extLst>
          </p:cNvPr>
          <p:cNvSpPr>
            <a:spLocks noChangeArrowheads="1"/>
          </p:cNvSpPr>
          <p:nvPr/>
        </p:nvSpPr>
        <p:spPr bwMode="auto">
          <a:xfrm>
            <a:off x="4495800" y="3795713"/>
            <a:ext cx="8382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2591" name="Rectangle 63">
            <a:extLst>
              <a:ext uri="{FF2B5EF4-FFF2-40B4-BE49-F238E27FC236}">
                <a16:creationId xmlns:a16="http://schemas.microsoft.com/office/drawing/2014/main" id="{A7239F58-8257-41CA-8CC9-9AC9B62F2B2D}"/>
              </a:ext>
            </a:extLst>
          </p:cNvPr>
          <p:cNvSpPr>
            <a:spLocks noChangeArrowheads="1"/>
          </p:cNvSpPr>
          <p:nvPr/>
        </p:nvSpPr>
        <p:spPr bwMode="auto">
          <a:xfrm>
            <a:off x="5334000" y="2881313"/>
            <a:ext cx="6858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r"/>
            <a:r>
              <a:rPr lang="en-US" altLang="en-US" sz="1600" b="1">
                <a:latin typeface="Arial" panose="020B0604020202020204" pitchFamily="34" charset="0"/>
              </a:rPr>
              <a:t>15</a:t>
            </a:r>
          </a:p>
        </p:txBody>
      </p:sp>
      <p:sp>
        <p:nvSpPr>
          <p:cNvPr id="22592" name="Rectangle 64">
            <a:extLst>
              <a:ext uri="{FF2B5EF4-FFF2-40B4-BE49-F238E27FC236}">
                <a16:creationId xmlns:a16="http://schemas.microsoft.com/office/drawing/2014/main" id="{D4763766-BB82-4020-915D-21461800D76E}"/>
              </a:ext>
            </a:extLst>
          </p:cNvPr>
          <p:cNvSpPr>
            <a:spLocks noChangeArrowheads="1"/>
          </p:cNvSpPr>
          <p:nvPr/>
        </p:nvSpPr>
        <p:spPr bwMode="auto">
          <a:xfrm>
            <a:off x="5334000" y="3186113"/>
            <a:ext cx="6858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r"/>
            <a:r>
              <a:rPr lang="en-US" altLang="en-US" sz="1600" b="1">
                <a:latin typeface="Arial" panose="020B0604020202020204" pitchFamily="34" charset="0"/>
              </a:rPr>
              <a:t>5</a:t>
            </a:r>
          </a:p>
        </p:txBody>
      </p:sp>
      <p:sp>
        <p:nvSpPr>
          <p:cNvPr id="22593" name="Rectangle 65">
            <a:extLst>
              <a:ext uri="{FF2B5EF4-FFF2-40B4-BE49-F238E27FC236}">
                <a16:creationId xmlns:a16="http://schemas.microsoft.com/office/drawing/2014/main" id="{8617C69E-7E94-4326-8013-FE5088B65FF8}"/>
              </a:ext>
            </a:extLst>
          </p:cNvPr>
          <p:cNvSpPr>
            <a:spLocks noChangeArrowheads="1"/>
          </p:cNvSpPr>
          <p:nvPr/>
        </p:nvSpPr>
        <p:spPr bwMode="auto">
          <a:xfrm>
            <a:off x="5334000" y="3490913"/>
            <a:ext cx="6858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r"/>
            <a:r>
              <a:rPr lang="en-US" altLang="en-US" sz="1600" b="1">
                <a:latin typeface="Arial" panose="020B0604020202020204" pitchFamily="34" charset="0"/>
              </a:rPr>
              <a:t>37</a:t>
            </a:r>
          </a:p>
        </p:txBody>
      </p:sp>
      <p:sp>
        <p:nvSpPr>
          <p:cNvPr id="22594" name="Rectangle 66">
            <a:extLst>
              <a:ext uri="{FF2B5EF4-FFF2-40B4-BE49-F238E27FC236}">
                <a16:creationId xmlns:a16="http://schemas.microsoft.com/office/drawing/2014/main" id="{F52AA709-DFAF-407D-86F0-1E13F7479425}"/>
              </a:ext>
            </a:extLst>
          </p:cNvPr>
          <p:cNvSpPr>
            <a:spLocks noChangeArrowheads="1"/>
          </p:cNvSpPr>
          <p:nvPr/>
        </p:nvSpPr>
        <p:spPr bwMode="auto">
          <a:xfrm>
            <a:off x="5334000" y="3795713"/>
            <a:ext cx="6858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r"/>
            <a:r>
              <a:rPr lang="en-US" altLang="en-US" sz="1600" b="1">
                <a:latin typeface="Arial" panose="020B0604020202020204" pitchFamily="34" charset="0"/>
              </a:rPr>
              <a:t>11</a:t>
            </a:r>
          </a:p>
        </p:txBody>
      </p:sp>
      <p:sp>
        <p:nvSpPr>
          <p:cNvPr id="22595" name="Rectangle 67">
            <a:extLst>
              <a:ext uri="{FF2B5EF4-FFF2-40B4-BE49-F238E27FC236}">
                <a16:creationId xmlns:a16="http://schemas.microsoft.com/office/drawing/2014/main" id="{CE70FA3A-C712-4BE7-88A0-40961DEF172E}"/>
              </a:ext>
            </a:extLst>
          </p:cNvPr>
          <p:cNvSpPr>
            <a:spLocks noChangeArrowheads="1"/>
          </p:cNvSpPr>
          <p:nvPr/>
        </p:nvSpPr>
        <p:spPr bwMode="auto">
          <a:xfrm>
            <a:off x="3581400" y="4100513"/>
            <a:ext cx="9144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a:t>
            </a:r>
          </a:p>
        </p:txBody>
      </p:sp>
      <p:sp>
        <p:nvSpPr>
          <p:cNvPr id="22596" name="Rectangle 68">
            <a:extLst>
              <a:ext uri="{FF2B5EF4-FFF2-40B4-BE49-F238E27FC236}">
                <a16:creationId xmlns:a16="http://schemas.microsoft.com/office/drawing/2014/main" id="{3885BF1F-C98F-4048-BC65-2BDF39F17EF1}"/>
              </a:ext>
            </a:extLst>
          </p:cNvPr>
          <p:cNvSpPr>
            <a:spLocks noChangeArrowheads="1"/>
          </p:cNvSpPr>
          <p:nvPr/>
        </p:nvSpPr>
        <p:spPr bwMode="auto">
          <a:xfrm>
            <a:off x="4495800" y="4100513"/>
            <a:ext cx="8382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97" name="Rectangle 69">
            <a:extLst>
              <a:ext uri="{FF2B5EF4-FFF2-40B4-BE49-F238E27FC236}">
                <a16:creationId xmlns:a16="http://schemas.microsoft.com/office/drawing/2014/main" id="{72DFA1AD-4D88-493A-965C-5893B658F177}"/>
              </a:ext>
            </a:extLst>
          </p:cNvPr>
          <p:cNvSpPr>
            <a:spLocks noChangeArrowheads="1"/>
          </p:cNvSpPr>
          <p:nvPr/>
        </p:nvSpPr>
        <p:spPr bwMode="auto">
          <a:xfrm>
            <a:off x="5334000" y="4100513"/>
            <a:ext cx="6858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r"/>
            <a:r>
              <a:rPr lang="en-US" altLang="en-US" sz="1600" b="1">
                <a:latin typeface="Arial" panose="020B0604020202020204" pitchFamily="34" charset="0"/>
              </a:rPr>
              <a:t>1003</a:t>
            </a:r>
          </a:p>
        </p:txBody>
      </p:sp>
      <p:sp>
        <p:nvSpPr>
          <p:cNvPr id="22690" name="Rectangle 162">
            <a:extLst>
              <a:ext uri="{FF2B5EF4-FFF2-40B4-BE49-F238E27FC236}">
                <a16:creationId xmlns:a16="http://schemas.microsoft.com/office/drawing/2014/main" id="{EE0FE747-BE9A-4520-8E00-34C707BBF909}"/>
              </a:ext>
            </a:extLst>
          </p:cNvPr>
          <p:cNvSpPr>
            <a:spLocks noChangeArrowheads="1"/>
          </p:cNvSpPr>
          <p:nvPr/>
        </p:nvSpPr>
        <p:spPr bwMode="auto">
          <a:xfrm>
            <a:off x="762000" y="2271713"/>
            <a:ext cx="2209800" cy="17526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2632" name="Text Box 104">
            <a:extLst>
              <a:ext uri="{FF2B5EF4-FFF2-40B4-BE49-F238E27FC236}">
                <a16:creationId xmlns:a16="http://schemas.microsoft.com/office/drawing/2014/main" id="{7C04F709-00C4-4F42-9578-D41345DED9F5}"/>
              </a:ext>
            </a:extLst>
          </p:cNvPr>
          <p:cNvSpPr txBox="1">
            <a:spLocks noChangeArrowheads="1"/>
          </p:cNvSpPr>
          <p:nvPr/>
        </p:nvSpPr>
        <p:spPr bwMode="auto">
          <a:xfrm>
            <a:off x="1400175" y="2209800"/>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a:solidFill>
                  <a:srgbClr val="000000"/>
                </a:solidFill>
                <a:latin typeface="Arial" panose="020B0604020202020204" pitchFamily="34" charset="0"/>
              </a:rPr>
              <a:t>buyers</a:t>
            </a:r>
            <a:endParaRPr lang="en-US" altLang="en-US" sz="1800" b="1">
              <a:latin typeface="Arial" panose="020B0604020202020204" pitchFamily="34" charset="0"/>
            </a:endParaRPr>
          </a:p>
        </p:txBody>
      </p:sp>
      <p:sp>
        <p:nvSpPr>
          <p:cNvPr id="22635" name="Rectangle 107">
            <a:extLst>
              <a:ext uri="{FF2B5EF4-FFF2-40B4-BE49-F238E27FC236}">
                <a16:creationId xmlns:a16="http://schemas.microsoft.com/office/drawing/2014/main" id="{8FCFE435-B735-48FE-A778-85B8429C5A4F}"/>
              </a:ext>
            </a:extLst>
          </p:cNvPr>
          <p:cNvSpPr>
            <a:spLocks noChangeArrowheads="1"/>
          </p:cNvSpPr>
          <p:nvPr/>
        </p:nvSpPr>
        <p:spPr bwMode="auto">
          <a:xfrm>
            <a:off x="609600" y="2576513"/>
            <a:ext cx="914400" cy="3048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600" b="1" i="1">
                <a:solidFill>
                  <a:srgbClr val="FFFFFF"/>
                </a:solidFill>
                <a:effectLst>
                  <a:outerShdw blurRad="38100" dist="38100" dir="2700000" algn="tl">
                    <a:srgbClr val="000000"/>
                  </a:outerShdw>
                </a:effectLst>
                <a:latin typeface="Arial" panose="020B0604020202020204" pitchFamily="34" charset="0"/>
              </a:rPr>
              <a:t>buyer_id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2636" name="Rectangle 108">
            <a:extLst>
              <a:ext uri="{FF2B5EF4-FFF2-40B4-BE49-F238E27FC236}">
                <a16:creationId xmlns:a16="http://schemas.microsoft.com/office/drawing/2014/main" id="{45C28A54-E8C8-4526-9AD5-5B813EF53033}"/>
              </a:ext>
            </a:extLst>
          </p:cNvPr>
          <p:cNvSpPr>
            <a:spLocks noChangeArrowheads="1"/>
          </p:cNvSpPr>
          <p:nvPr/>
        </p:nvSpPr>
        <p:spPr bwMode="auto">
          <a:xfrm>
            <a:off x="609600" y="2881313"/>
            <a:ext cx="9144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637" name="Rectangle 109">
            <a:extLst>
              <a:ext uri="{FF2B5EF4-FFF2-40B4-BE49-F238E27FC236}">
                <a16:creationId xmlns:a16="http://schemas.microsoft.com/office/drawing/2014/main" id="{77CE6D34-3384-479E-896A-E29B4010B012}"/>
              </a:ext>
            </a:extLst>
          </p:cNvPr>
          <p:cNvSpPr>
            <a:spLocks noChangeArrowheads="1"/>
          </p:cNvSpPr>
          <p:nvPr/>
        </p:nvSpPr>
        <p:spPr bwMode="auto">
          <a:xfrm>
            <a:off x="609600" y="3186113"/>
            <a:ext cx="9144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2638" name="Rectangle 110">
            <a:extLst>
              <a:ext uri="{FF2B5EF4-FFF2-40B4-BE49-F238E27FC236}">
                <a16:creationId xmlns:a16="http://schemas.microsoft.com/office/drawing/2014/main" id="{3C1F9CCE-CBEB-445C-9D54-A3DF76957CD9}"/>
              </a:ext>
            </a:extLst>
          </p:cNvPr>
          <p:cNvSpPr>
            <a:spLocks noChangeArrowheads="1"/>
          </p:cNvSpPr>
          <p:nvPr/>
        </p:nvSpPr>
        <p:spPr bwMode="auto">
          <a:xfrm>
            <a:off x="609600" y="3490913"/>
            <a:ext cx="9144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2639" name="Rectangle 111">
            <a:extLst>
              <a:ext uri="{FF2B5EF4-FFF2-40B4-BE49-F238E27FC236}">
                <a16:creationId xmlns:a16="http://schemas.microsoft.com/office/drawing/2014/main" id="{8C750931-ACBF-49A4-967A-52446C7DEB05}"/>
              </a:ext>
            </a:extLst>
          </p:cNvPr>
          <p:cNvSpPr>
            <a:spLocks noChangeArrowheads="1"/>
          </p:cNvSpPr>
          <p:nvPr/>
        </p:nvSpPr>
        <p:spPr bwMode="auto">
          <a:xfrm>
            <a:off x="609600" y="3795713"/>
            <a:ext cx="9144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2640" name="Rectangle 112">
            <a:extLst>
              <a:ext uri="{FF2B5EF4-FFF2-40B4-BE49-F238E27FC236}">
                <a16:creationId xmlns:a16="http://schemas.microsoft.com/office/drawing/2014/main" id="{7A4F252C-A428-4193-A24D-B453B3694D80}"/>
              </a:ext>
            </a:extLst>
          </p:cNvPr>
          <p:cNvSpPr>
            <a:spLocks noChangeArrowheads="1"/>
          </p:cNvSpPr>
          <p:nvPr/>
        </p:nvSpPr>
        <p:spPr bwMode="auto">
          <a:xfrm>
            <a:off x="1524000" y="2576513"/>
            <a:ext cx="1371600" cy="3048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600" b="1" i="1">
                <a:solidFill>
                  <a:srgbClr val="FFFFFF"/>
                </a:solidFill>
                <a:effectLst>
                  <a:outerShdw blurRad="38100" dist="38100" dir="2700000" algn="tl">
                    <a:srgbClr val="000000"/>
                  </a:outerShdw>
                </a:effectLst>
                <a:latin typeface="Arial" panose="020B0604020202020204" pitchFamily="34" charset="0"/>
              </a:rPr>
              <a:t>buyer_name</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2641" name="Rectangle 113">
            <a:extLst>
              <a:ext uri="{FF2B5EF4-FFF2-40B4-BE49-F238E27FC236}">
                <a16:creationId xmlns:a16="http://schemas.microsoft.com/office/drawing/2014/main" id="{3CFFE6DD-8754-41FB-9E2A-E54F1B8D7AAA}"/>
              </a:ext>
            </a:extLst>
          </p:cNvPr>
          <p:cNvSpPr>
            <a:spLocks noChangeArrowheads="1"/>
          </p:cNvSpPr>
          <p:nvPr/>
        </p:nvSpPr>
        <p:spPr bwMode="auto">
          <a:xfrm>
            <a:off x="1524000" y="2881313"/>
            <a:ext cx="1371600" cy="3048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2642" name="Rectangle 114">
            <a:extLst>
              <a:ext uri="{FF2B5EF4-FFF2-40B4-BE49-F238E27FC236}">
                <a16:creationId xmlns:a16="http://schemas.microsoft.com/office/drawing/2014/main" id="{CECD70C9-06A3-4396-A04B-D10EA2D5DD37}"/>
              </a:ext>
            </a:extLst>
          </p:cNvPr>
          <p:cNvSpPr>
            <a:spLocks noChangeArrowheads="1"/>
          </p:cNvSpPr>
          <p:nvPr/>
        </p:nvSpPr>
        <p:spPr bwMode="auto">
          <a:xfrm>
            <a:off x="1524000" y="3186113"/>
            <a:ext cx="1371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Sean Chai</a:t>
            </a:r>
            <a:endParaRPr lang="en-US" altLang="en-US" sz="1600" b="1">
              <a:latin typeface="Arial" panose="020B0604020202020204" pitchFamily="34" charset="0"/>
            </a:endParaRPr>
          </a:p>
        </p:txBody>
      </p:sp>
      <p:sp>
        <p:nvSpPr>
          <p:cNvPr id="22643" name="Rectangle 115">
            <a:extLst>
              <a:ext uri="{FF2B5EF4-FFF2-40B4-BE49-F238E27FC236}">
                <a16:creationId xmlns:a16="http://schemas.microsoft.com/office/drawing/2014/main" id="{4BC966C4-E40B-4CFB-8245-1CDFD600B6D7}"/>
              </a:ext>
            </a:extLst>
          </p:cNvPr>
          <p:cNvSpPr>
            <a:spLocks noChangeArrowheads="1"/>
          </p:cNvSpPr>
          <p:nvPr/>
        </p:nvSpPr>
        <p:spPr bwMode="auto">
          <a:xfrm>
            <a:off x="1524000" y="3490913"/>
            <a:ext cx="1371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Eva Corets</a:t>
            </a:r>
            <a:endParaRPr lang="en-US" altLang="en-US" sz="1600" b="1">
              <a:latin typeface="Arial" panose="020B0604020202020204" pitchFamily="34" charset="0"/>
            </a:endParaRPr>
          </a:p>
        </p:txBody>
      </p:sp>
      <p:sp>
        <p:nvSpPr>
          <p:cNvPr id="22644" name="Rectangle 116">
            <a:extLst>
              <a:ext uri="{FF2B5EF4-FFF2-40B4-BE49-F238E27FC236}">
                <a16:creationId xmlns:a16="http://schemas.microsoft.com/office/drawing/2014/main" id="{21EDBF5F-D3A5-4634-BA11-6B829374FEE7}"/>
              </a:ext>
            </a:extLst>
          </p:cNvPr>
          <p:cNvSpPr>
            <a:spLocks noChangeArrowheads="1"/>
          </p:cNvSpPr>
          <p:nvPr/>
        </p:nvSpPr>
        <p:spPr bwMode="auto">
          <a:xfrm>
            <a:off x="1524000" y="3795713"/>
            <a:ext cx="1371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Erin O'Melia</a:t>
            </a:r>
            <a:endParaRPr lang="en-US" altLang="en-US" sz="1600" b="1">
              <a:latin typeface="Arial" panose="020B0604020202020204" pitchFamily="34" charset="0"/>
            </a:endParaRPr>
          </a:p>
        </p:txBody>
      </p:sp>
      <p:sp>
        <p:nvSpPr>
          <p:cNvPr id="22707" name="Rectangle 179">
            <a:extLst>
              <a:ext uri="{FF2B5EF4-FFF2-40B4-BE49-F238E27FC236}">
                <a16:creationId xmlns:a16="http://schemas.microsoft.com/office/drawing/2014/main" id="{6D062FE7-4E54-4FE7-9511-B851C9C046A8}"/>
              </a:ext>
            </a:extLst>
          </p:cNvPr>
          <p:cNvSpPr>
            <a:spLocks noChangeArrowheads="1"/>
          </p:cNvSpPr>
          <p:nvPr/>
        </p:nvSpPr>
        <p:spPr bwMode="auto">
          <a:xfrm>
            <a:off x="6934200" y="13573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1</a:t>
            </a:r>
            <a:endParaRPr lang="en-US" altLang="es-NI" sz="1800" b="1">
              <a:latin typeface="Arial" panose="020B0604020202020204" pitchFamily="34" charset="0"/>
            </a:endParaRPr>
          </a:p>
        </p:txBody>
      </p:sp>
    </p:spTree>
    <p:extLst>
      <p:ext uri="{BB962C8B-B14F-4D97-AF65-F5344CB8AC3E}">
        <p14:creationId xmlns:p14="http://schemas.microsoft.com/office/powerpoint/2010/main" val="413867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2707"/>
                                        </p:tgtEl>
                                        <p:attrNameLst>
                                          <p:attrName>style.visibility</p:attrName>
                                        </p:attrNameLst>
                                      </p:cBhvr>
                                      <p:to>
                                        <p:strVal val="visible"/>
                                      </p:to>
                                    </p:set>
                                    <p:animEffect transition="in" filter="fade">
                                      <p:cBhvr>
                                        <p:cTn id="12" dur="1000"/>
                                        <p:tgtEl>
                                          <p:spTgt spid="22707"/>
                                        </p:tgtEl>
                                      </p:cBhvr>
                                    </p:animEffect>
                                    <p:anim calcmode="lin" valueType="num">
                                      <p:cBhvr>
                                        <p:cTn id="13" dur="1000" fill="hold"/>
                                        <p:tgtEl>
                                          <p:spTgt spid="22707"/>
                                        </p:tgtEl>
                                        <p:attrNameLst>
                                          <p:attrName>ppt_x</p:attrName>
                                        </p:attrNameLst>
                                      </p:cBhvr>
                                      <p:tavLst>
                                        <p:tav tm="0">
                                          <p:val>
                                            <p:strVal val="#ppt_x"/>
                                          </p:val>
                                        </p:tav>
                                        <p:tav tm="100000">
                                          <p:val>
                                            <p:strVal val="#ppt_x"/>
                                          </p:val>
                                        </p:tav>
                                      </p:tavLst>
                                    </p:anim>
                                    <p:anim calcmode="lin" valueType="num">
                                      <p:cBhvr>
                                        <p:cTn id="14" dur="1000" fill="hold"/>
                                        <p:tgtEl>
                                          <p:spTgt spid="2270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690"/>
                                        </p:tgtEl>
                                        <p:attrNameLst>
                                          <p:attrName>style.visibility</p:attrName>
                                        </p:attrNameLst>
                                      </p:cBhvr>
                                      <p:to>
                                        <p:strVal val="visible"/>
                                      </p:to>
                                    </p:set>
                                    <p:anim calcmode="lin" valueType="num">
                                      <p:cBhvr additive="base">
                                        <p:cTn id="19" dur="500" fill="hold"/>
                                        <p:tgtEl>
                                          <p:spTgt spid="22690"/>
                                        </p:tgtEl>
                                        <p:attrNameLst>
                                          <p:attrName>ppt_x</p:attrName>
                                        </p:attrNameLst>
                                      </p:cBhvr>
                                      <p:tavLst>
                                        <p:tav tm="0">
                                          <p:val>
                                            <p:strVal val="#ppt_x"/>
                                          </p:val>
                                        </p:tav>
                                        <p:tav tm="100000">
                                          <p:val>
                                            <p:strVal val="#ppt_x"/>
                                          </p:val>
                                        </p:tav>
                                      </p:tavLst>
                                    </p:anim>
                                    <p:anim calcmode="lin" valueType="num">
                                      <p:cBhvr additive="base">
                                        <p:cTn id="20" dur="500" fill="hold"/>
                                        <p:tgtEl>
                                          <p:spTgt spid="2269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632"/>
                                        </p:tgtEl>
                                        <p:attrNameLst>
                                          <p:attrName>style.visibility</p:attrName>
                                        </p:attrNameLst>
                                      </p:cBhvr>
                                      <p:to>
                                        <p:strVal val="visible"/>
                                      </p:to>
                                    </p:set>
                                    <p:anim calcmode="lin" valueType="num">
                                      <p:cBhvr additive="base">
                                        <p:cTn id="23" dur="500" fill="hold"/>
                                        <p:tgtEl>
                                          <p:spTgt spid="22632"/>
                                        </p:tgtEl>
                                        <p:attrNameLst>
                                          <p:attrName>ppt_x</p:attrName>
                                        </p:attrNameLst>
                                      </p:cBhvr>
                                      <p:tavLst>
                                        <p:tav tm="0">
                                          <p:val>
                                            <p:strVal val="#ppt_x"/>
                                          </p:val>
                                        </p:tav>
                                        <p:tav tm="100000">
                                          <p:val>
                                            <p:strVal val="#ppt_x"/>
                                          </p:val>
                                        </p:tav>
                                      </p:tavLst>
                                    </p:anim>
                                    <p:anim calcmode="lin" valueType="num">
                                      <p:cBhvr additive="base">
                                        <p:cTn id="24" dur="500" fill="hold"/>
                                        <p:tgtEl>
                                          <p:spTgt spid="226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635"/>
                                        </p:tgtEl>
                                        <p:attrNameLst>
                                          <p:attrName>style.visibility</p:attrName>
                                        </p:attrNameLst>
                                      </p:cBhvr>
                                      <p:to>
                                        <p:strVal val="visible"/>
                                      </p:to>
                                    </p:set>
                                    <p:anim calcmode="lin" valueType="num">
                                      <p:cBhvr additive="base">
                                        <p:cTn id="27" dur="500" fill="hold"/>
                                        <p:tgtEl>
                                          <p:spTgt spid="22635"/>
                                        </p:tgtEl>
                                        <p:attrNameLst>
                                          <p:attrName>ppt_x</p:attrName>
                                        </p:attrNameLst>
                                      </p:cBhvr>
                                      <p:tavLst>
                                        <p:tav tm="0">
                                          <p:val>
                                            <p:strVal val="#ppt_x"/>
                                          </p:val>
                                        </p:tav>
                                        <p:tav tm="100000">
                                          <p:val>
                                            <p:strVal val="#ppt_x"/>
                                          </p:val>
                                        </p:tav>
                                      </p:tavLst>
                                    </p:anim>
                                    <p:anim calcmode="lin" valueType="num">
                                      <p:cBhvr additive="base">
                                        <p:cTn id="28" dur="500" fill="hold"/>
                                        <p:tgtEl>
                                          <p:spTgt spid="226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636"/>
                                        </p:tgtEl>
                                        <p:attrNameLst>
                                          <p:attrName>style.visibility</p:attrName>
                                        </p:attrNameLst>
                                      </p:cBhvr>
                                      <p:to>
                                        <p:strVal val="visible"/>
                                      </p:to>
                                    </p:set>
                                    <p:anim calcmode="lin" valueType="num">
                                      <p:cBhvr additive="base">
                                        <p:cTn id="31" dur="500" fill="hold"/>
                                        <p:tgtEl>
                                          <p:spTgt spid="22636"/>
                                        </p:tgtEl>
                                        <p:attrNameLst>
                                          <p:attrName>ppt_x</p:attrName>
                                        </p:attrNameLst>
                                      </p:cBhvr>
                                      <p:tavLst>
                                        <p:tav tm="0">
                                          <p:val>
                                            <p:strVal val="#ppt_x"/>
                                          </p:val>
                                        </p:tav>
                                        <p:tav tm="100000">
                                          <p:val>
                                            <p:strVal val="#ppt_x"/>
                                          </p:val>
                                        </p:tav>
                                      </p:tavLst>
                                    </p:anim>
                                    <p:anim calcmode="lin" valueType="num">
                                      <p:cBhvr additive="base">
                                        <p:cTn id="32" dur="500" fill="hold"/>
                                        <p:tgtEl>
                                          <p:spTgt spid="2263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637"/>
                                        </p:tgtEl>
                                        <p:attrNameLst>
                                          <p:attrName>style.visibility</p:attrName>
                                        </p:attrNameLst>
                                      </p:cBhvr>
                                      <p:to>
                                        <p:strVal val="visible"/>
                                      </p:to>
                                    </p:set>
                                    <p:anim calcmode="lin" valueType="num">
                                      <p:cBhvr additive="base">
                                        <p:cTn id="35" dur="500" fill="hold"/>
                                        <p:tgtEl>
                                          <p:spTgt spid="22637"/>
                                        </p:tgtEl>
                                        <p:attrNameLst>
                                          <p:attrName>ppt_x</p:attrName>
                                        </p:attrNameLst>
                                      </p:cBhvr>
                                      <p:tavLst>
                                        <p:tav tm="0">
                                          <p:val>
                                            <p:strVal val="#ppt_x"/>
                                          </p:val>
                                        </p:tav>
                                        <p:tav tm="100000">
                                          <p:val>
                                            <p:strVal val="#ppt_x"/>
                                          </p:val>
                                        </p:tav>
                                      </p:tavLst>
                                    </p:anim>
                                    <p:anim calcmode="lin" valueType="num">
                                      <p:cBhvr additive="base">
                                        <p:cTn id="36" dur="500" fill="hold"/>
                                        <p:tgtEl>
                                          <p:spTgt spid="2263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638"/>
                                        </p:tgtEl>
                                        <p:attrNameLst>
                                          <p:attrName>style.visibility</p:attrName>
                                        </p:attrNameLst>
                                      </p:cBhvr>
                                      <p:to>
                                        <p:strVal val="visible"/>
                                      </p:to>
                                    </p:set>
                                    <p:anim calcmode="lin" valueType="num">
                                      <p:cBhvr additive="base">
                                        <p:cTn id="39" dur="500" fill="hold"/>
                                        <p:tgtEl>
                                          <p:spTgt spid="22638"/>
                                        </p:tgtEl>
                                        <p:attrNameLst>
                                          <p:attrName>ppt_x</p:attrName>
                                        </p:attrNameLst>
                                      </p:cBhvr>
                                      <p:tavLst>
                                        <p:tav tm="0">
                                          <p:val>
                                            <p:strVal val="#ppt_x"/>
                                          </p:val>
                                        </p:tav>
                                        <p:tav tm="100000">
                                          <p:val>
                                            <p:strVal val="#ppt_x"/>
                                          </p:val>
                                        </p:tav>
                                      </p:tavLst>
                                    </p:anim>
                                    <p:anim calcmode="lin" valueType="num">
                                      <p:cBhvr additive="base">
                                        <p:cTn id="40" dur="500" fill="hold"/>
                                        <p:tgtEl>
                                          <p:spTgt spid="2263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639"/>
                                        </p:tgtEl>
                                        <p:attrNameLst>
                                          <p:attrName>style.visibility</p:attrName>
                                        </p:attrNameLst>
                                      </p:cBhvr>
                                      <p:to>
                                        <p:strVal val="visible"/>
                                      </p:to>
                                    </p:set>
                                    <p:anim calcmode="lin" valueType="num">
                                      <p:cBhvr additive="base">
                                        <p:cTn id="43" dur="500" fill="hold"/>
                                        <p:tgtEl>
                                          <p:spTgt spid="22639"/>
                                        </p:tgtEl>
                                        <p:attrNameLst>
                                          <p:attrName>ppt_x</p:attrName>
                                        </p:attrNameLst>
                                      </p:cBhvr>
                                      <p:tavLst>
                                        <p:tav tm="0">
                                          <p:val>
                                            <p:strVal val="#ppt_x"/>
                                          </p:val>
                                        </p:tav>
                                        <p:tav tm="100000">
                                          <p:val>
                                            <p:strVal val="#ppt_x"/>
                                          </p:val>
                                        </p:tav>
                                      </p:tavLst>
                                    </p:anim>
                                    <p:anim calcmode="lin" valueType="num">
                                      <p:cBhvr additive="base">
                                        <p:cTn id="44" dur="500" fill="hold"/>
                                        <p:tgtEl>
                                          <p:spTgt spid="2263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640"/>
                                        </p:tgtEl>
                                        <p:attrNameLst>
                                          <p:attrName>style.visibility</p:attrName>
                                        </p:attrNameLst>
                                      </p:cBhvr>
                                      <p:to>
                                        <p:strVal val="visible"/>
                                      </p:to>
                                    </p:set>
                                    <p:anim calcmode="lin" valueType="num">
                                      <p:cBhvr additive="base">
                                        <p:cTn id="47" dur="500" fill="hold"/>
                                        <p:tgtEl>
                                          <p:spTgt spid="22640"/>
                                        </p:tgtEl>
                                        <p:attrNameLst>
                                          <p:attrName>ppt_x</p:attrName>
                                        </p:attrNameLst>
                                      </p:cBhvr>
                                      <p:tavLst>
                                        <p:tav tm="0">
                                          <p:val>
                                            <p:strVal val="#ppt_x"/>
                                          </p:val>
                                        </p:tav>
                                        <p:tav tm="100000">
                                          <p:val>
                                            <p:strVal val="#ppt_x"/>
                                          </p:val>
                                        </p:tav>
                                      </p:tavLst>
                                    </p:anim>
                                    <p:anim calcmode="lin" valueType="num">
                                      <p:cBhvr additive="base">
                                        <p:cTn id="48" dur="500" fill="hold"/>
                                        <p:tgtEl>
                                          <p:spTgt spid="2264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641"/>
                                        </p:tgtEl>
                                        <p:attrNameLst>
                                          <p:attrName>style.visibility</p:attrName>
                                        </p:attrNameLst>
                                      </p:cBhvr>
                                      <p:to>
                                        <p:strVal val="visible"/>
                                      </p:to>
                                    </p:set>
                                    <p:anim calcmode="lin" valueType="num">
                                      <p:cBhvr additive="base">
                                        <p:cTn id="51" dur="500" fill="hold"/>
                                        <p:tgtEl>
                                          <p:spTgt spid="22641"/>
                                        </p:tgtEl>
                                        <p:attrNameLst>
                                          <p:attrName>ppt_x</p:attrName>
                                        </p:attrNameLst>
                                      </p:cBhvr>
                                      <p:tavLst>
                                        <p:tav tm="0">
                                          <p:val>
                                            <p:strVal val="#ppt_x"/>
                                          </p:val>
                                        </p:tav>
                                        <p:tav tm="100000">
                                          <p:val>
                                            <p:strVal val="#ppt_x"/>
                                          </p:val>
                                        </p:tav>
                                      </p:tavLst>
                                    </p:anim>
                                    <p:anim calcmode="lin" valueType="num">
                                      <p:cBhvr additive="base">
                                        <p:cTn id="52" dur="500" fill="hold"/>
                                        <p:tgtEl>
                                          <p:spTgt spid="2264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642"/>
                                        </p:tgtEl>
                                        <p:attrNameLst>
                                          <p:attrName>style.visibility</p:attrName>
                                        </p:attrNameLst>
                                      </p:cBhvr>
                                      <p:to>
                                        <p:strVal val="visible"/>
                                      </p:to>
                                    </p:set>
                                    <p:anim calcmode="lin" valueType="num">
                                      <p:cBhvr additive="base">
                                        <p:cTn id="55" dur="500" fill="hold"/>
                                        <p:tgtEl>
                                          <p:spTgt spid="22642"/>
                                        </p:tgtEl>
                                        <p:attrNameLst>
                                          <p:attrName>ppt_x</p:attrName>
                                        </p:attrNameLst>
                                      </p:cBhvr>
                                      <p:tavLst>
                                        <p:tav tm="0">
                                          <p:val>
                                            <p:strVal val="#ppt_x"/>
                                          </p:val>
                                        </p:tav>
                                        <p:tav tm="100000">
                                          <p:val>
                                            <p:strVal val="#ppt_x"/>
                                          </p:val>
                                        </p:tav>
                                      </p:tavLst>
                                    </p:anim>
                                    <p:anim calcmode="lin" valueType="num">
                                      <p:cBhvr additive="base">
                                        <p:cTn id="56" dur="500" fill="hold"/>
                                        <p:tgtEl>
                                          <p:spTgt spid="226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643"/>
                                        </p:tgtEl>
                                        <p:attrNameLst>
                                          <p:attrName>style.visibility</p:attrName>
                                        </p:attrNameLst>
                                      </p:cBhvr>
                                      <p:to>
                                        <p:strVal val="visible"/>
                                      </p:to>
                                    </p:set>
                                    <p:anim calcmode="lin" valueType="num">
                                      <p:cBhvr additive="base">
                                        <p:cTn id="59" dur="500" fill="hold"/>
                                        <p:tgtEl>
                                          <p:spTgt spid="22643"/>
                                        </p:tgtEl>
                                        <p:attrNameLst>
                                          <p:attrName>ppt_x</p:attrName>
                                        </p:attrNameLst>
                                      </p:cBhvr>
                                      <p:tavLst>
                                        <p:tav tm="0">
                                          <p:val>
                                            <p:strVal val="#ppt_x"/>
                                          </p:val>
                                        </p:tav>
                                        <p:tav tm="100000">
                                          <p:val>
                                            <p:strVal val="#ppt_x"/>
                                          </p:val>
                                        </p:tav>
                                      </p:tavLst>
                                    </p:anim>
                                    <p:anim calcmode="lin" valueType="num">
                                      <p:cBhvr additive="base">
                                        <p:cTn id="60" dur="500" fill="hold"/>
                                        <p:tgtEl>
                                          <p:spTgt spid="2264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644"/>
                                        </p:tgtEl>
                                        <p:attrNameLst>
                                          <p:attrName>style.visibility</p:attrName>
                                        </p:attrNameLst>
                                      </p:cBhvr>
                                      <p:to>
                                        <p:strVal val="visible"/>
                                      </p:to>
                                    </p:set>
                                    <p:anim calcmode="lin" valueType="num">
                                      <p:cBhvr additive="base">
                                        <p:cTn id="63" dur="500" fill="hold"/>
                                        <p:tgtEl>
                                          <p:spTgt spid="22644"/>
                                        </p:tgtEl>
                                        <p:attrNameLst>
                                          <p:attrName>ppt_x</p:attrName>
                                        </p:attrNameLst>
                                      </p:cBhvr>
                                      <p:tavLst>
                                        <p:tav tm="0">
                                          <p:val>
                                            <p:strVal val="#ppt_x"/>
                                          </p:val>
                                        </p:tav>
                                        <p:tav tm="100000">
                                          <p:val>
                                            <p:strVal val="#ppt_x"/>
                                          </p:val>
                                        </p:tav>
                                      </p:tavLst>
                                    </p:anim>
                                    <p:anim calcmode="lin" valueType="num">
                                      <p:cBhvr additive="base">
                                        <p:cTn id="64" dur="500" fill="hold"/>
                                        <p:tgtEl>
                                          <p:spTgt spid="2264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2691"/>
                                        </p:tgtEl>
                                        <p:attrNameLst>
                                          <p:attrName>style.visibility</p:attrName>
                                        </p:attrNameLst>
                                      </p:cBhvr>
                                      <p:to>
                                        <p:strVal val="visible"/>
                                      </p:to>
                                    </p:set>
                                    <p:anim calcmode="lin" valueType="num">
                                      <p:cBhvr additive="base">
                                        <p:cTn id="69" dur="500" fill="hold"/>
                                        <p:tgtEl>
                                          <p:spTgt spid="22691"/>
                                        </p:tgtEl>
                                        <p:attrNameLst>
                                          <p:attrName>ppt_x</p:attrName>
                                        </p:attrNameLst>
                                      </p:cBhvr>
                                      <p:tavLst>
                                        <p:tav tm="0">
                                          <p:val>
                                            <p:strVal val="#ppt_x"/>
                                          </p:val>
                                        </p:tav>
                                        <p:tav tm="100000">
                                          <p:val>
                                            <p:strVal val="#ppt_x"/>
                                          </p:val>
                                        </p:tav>
                                      </p:tavLst>
                                    </p:anim>
                                    <p:anim calcmode="lin" valueType="num">
                                      <p:cBhvr additive="base">
                                        <p:cTn id="70" dur="500" fill="hold"/>
                                        <p:tgtEl>
                                          <p:spTgt spid="2269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2577"/>
                                        </p:tgtEl>
                                        <p:attrNameLst>
                                          <p:attrName>style.visibility</p:attrName>
                                        </p:attrNameLst>
                                      </p:cBhvr>
                                      <p:to>
                                        <p:strVal val="visible"/>
                                      </p:to>
                                    </p:set>
                                    <p:anim calcmode="lin" valueType="num">
                                      <p:cBhvr additive="base">
                                        <p:cTn id="73" dur="500" fill="hold"/>
                                        <p:tgtEl>
                                          <p:spTgt spid="22577"/>
                                        </p:tgtEl>
                                        <p:attrNameLst>
                                          <p:attrName>ppt_x</p:attrName>
                                        </p:attrNameLst>
                                      </p:cBhvr>
                                      <p:tavLst>
                                        <p:tav tm="0">
                                          <p:val>
                                            <p:strVal val="#ppt_x"/>
                                          </p:val>
                                        </p:tav>
                                        <p:tav tm="100000">
                                          <p:val>
                                            <p:strVal val="#ppt_x"/>
                                          </p:val>
                                        </p:tav>
                                      </p:tavLst>
                                    </p:anim>
                                    <p:anim calcmode="lin" valueType="num">
                                      <p:cBhvr additive="base">
                                        <p:cTn id="74" dur="500" fill="hold"/>
                                        <p:tgtEl>
                                          <p:spTgt spid="2257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580"/>
                                        </p:tgtEl>
                                        <p:attrNameLst>
                                          <p:attrName>style.visibility</p:attrName>
                                        </p:attrNameLst>
                                      </p:cBhvr>
                                      <p:to>
                                        <p:strVal val="visible"/>
                                      </p:to>
                                    </p:set>
                                    <p:anim calcmode="lin" valueType="num">
                                      <p:cBhvr additive="base">
                                        <p:cTn id="77" dur="500" fill="hold"/>
                                        <p:tgtEl>
                                          <p:spTgt spid="22580"/>
                                        </p:tgtEl>
                                        <p:attrNameLst>
                                          <p:attrName>ppt_x</p:attrName>
                                        </p:attrNameLst>
                                      </p:cBhvr>
                                      <p:tavLst>
                                        <p:tav tm="0">
                                          <p:val>
                                            <p:strVal val="#ppt_x"/>
                                          </p:val>
                                        </p:tav>
                                        <p:tav tm="100000">
                                          <p:val>
                                            <p:strVal val="#ppt_x"/>
                                          </p:val>
                                        </p:tav>
                                      </p:tavLst>
                                    </p:anim>
                                    <p:anim calcmode="lin" valueType="num">
                                      <p:cBhvr additive="base">
                                        <p:cTn id="78" dur="500" fill="hold"/>
                                        <p:tgtEl>
                                          <p:spTgt spid="2258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581"/>
                                        </p:tgtEl>
                                        <p:attrNameLst>
                                          <p:attrName>style.visibility</p:attrName>
                                        </p:attrNameLst>
                                      </p:cBhvr>
                                      <p:to>
                                        <p:strVal val="visible"/>
                                      </p:to>
                                    </p:set>
                                    <p:anim calcmode="lin" valueType="num">
                                      <p:cBhvr additive="base">
                                        <p:cTn id="81" dur="500" fill="hold"/>
                                        <p:tgtEl>
                                          <p:spTgt spid="22581"/>
                                        </p:tgtEl>
                                        <p:attrNameLst>
                                          <p:attrName>ppt_x</p:attrName>
                                        </p:attrNameLst>
                                      </p:cBhvr>
                                      <p:tavLst>
                                        <p:tav tm="0">
                                          <p:val>
                                            <p:strVal val="#ppt_x"/>
                                          </p:val>
                                        </p:tav>
                                        <p:tav tm="100000">
                                          <p:val>
                                            <p:strVal val="#ppt_x"/>
                                          </p:val>
                                        </p:tav>
                                      </p:tavLst>
                                    </p:anim>
                                    <p:anim calcmode="lin" valueType="num">
                                      <p:cBhvr additive="base">
                                        <p:cTn id="82" dur="500" fill="hold"/>
                                        <p:tgtEl>
                                          <p:spTgt spid="2258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2582"/>
                                        </p:tgtEl>
                                        <p:attrNameLst>
                                          <p:attrName>style.visibility</p:attrName>
                                        </p:attrNameLst>
                                      </p:cBhvr>
                                      <p:to>
                                        <p:strVal val="visible"/>
                                      </p:to>
                                    </p:set>
                                    <p:anim calcmode="lin" valueType="num">
                                      <p:cBhvr additive="base">
                                        <p:cTn id="85" dur="500" fill="hold"/>
                                        <p:tgtEl>
                                          <p:spTgt spid="22582"/>
                                        </p:tgtEl>
                                        <p:attrNameLst>
                                          <p:attrName>ppt_x</p:attrName>
                                        </p:attrNameLst>
                                      </p:cBhvr>
                                      <p:tavLst>
                                        <p:tav tm="0">
                                          <p:val>
                                            <p:strVal val="#ppt_x"/>
                                          </p:val>
                                        </p:tav>
                                        <p:tav tm="100000">
                                          <p:val>
                                            <p:strVal val="#ppt_x"/>
                                          </p:val>
                                        </p:tav>
                                      </p:tavLst>
                                    </p:anim>
                                    <p:anim calcmode="lin" valueType="num">
                                      <p:cBhvr additive="base">
                                        <p:cTn id="86" dur="500" fill="hold"/>
                                        <p:tgtEl>
                                          <p:spTgt spid="2258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2583"/>
                                        </p:tgtEl>
                                        <p:attrNameLst>
                                          <p:attrName>style.visibility</p:attrName>
                                        </p:attrNameLst>
                                      </p:cBhvr>
                                      <p:to>
                                        <p:strVal val="visible"/>
                                      </p:to>
                                    </p:set>
                                    <p:anim calcmode="lin" valueType="num">
                                      <p:cBhvr additive="base">
                                        <p:cTn id="89" dur="500" fill="hold"/>
                                        <p:tgtEl>
                                          <p:spTgt spid="22583"/>
                                        </p:tgtEl>
                                        <p:attrNameLst>
                                          <p:attrName>ppt_x</p:attrName>
                                        </p:attrNameLst>
                                      </p:cBhvr>
                                      <p:tavLst>
                                        <p:tav tm="0">
                                          <p:val>
                                            <p:strVal val="#ppt_x"/>
                                          </p:val>
                                        </p:tav>
                                        <p:tav tm="100000">
                                          <p:val>
                                            <p:strVal val="#ppt_x"/>
                                          </p:val>
                                        </p:tav>
                                      </p:tavLst>
                                    </p:anim>
                                    <p:anim calcmode="lin" valueType="num">
                                      <p:cBhvr additive="base">
                                        <p:cTn id="90" dur="500" fill="hold"/>
                                        <p:tgtEl>
                                          <p:spTgt spid="2258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2584"/>
                                        </p:tgtEl>
                                        <p:attrNameLst>
                                          <p:attrName>style.visibility</p:attrName>
                                        </p:attrNameLst>
                                      </p:cBhvr>
                                      <p:to>
                                        <p:strVal val="visible"/>
                                      </p:to>
                                    </p:set>
                                    <p:anim calcmode="lin" valueType="num">
                                      <p:cBhvr additive="base">
                                        <p:cTn id="93" dur="500" fill="hold"/>
                                        <p:tgtEl>
                                          <p:spTgt spid="22584"/>
                                        </p:tgtEl>
                                        <p:attrNameLst>
                                          <p:attrName>ppt_x</p:attrName>
                                        </p:attrNameLst>
                                      </p:cBhvr>
                                      <p:tavLst>
                                        <p:tav tm="0">
                                          <p:val>
                                            <p:strVal val="#ppt_x"/>
                                          </p:val>
                                        </p:tav>
                                        <p:tav tm="100000">
                                          <p:val>
                                            <p:strVal val="#ppt_x"/>
                                          </p:val>
                                        </p:tav>
                                      </p:tavLst>
                                    </p:anim>
                                    <p:anim calcmode="lin" valueType="num">
                                      <p:cBhvr additive="base">
                                        <p:cTn id="94" dur="500" fill="hold"/>
                                        <p:tgtEl>
                                          <p:spTgt spid="22584"/>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2585"/>
                                        </p:tgtEl>
                                        <p:attrNameLst>
                                          <p:attrName>style.visibility</p:attrName>
                                        </p:attrNameLst>
                                      </p:cBhvr>
                                      <p:to>
                                        <p:strVal val="visible"/>
                                      </p:to>
                                    </p:set>
                                    <p:anim calcmode="lin" valueType="num">
                                      <p:cBhvr additive="base">
                                        <p:cTn id="97" dur="500" fill="hold"/>
                                        <p:tgtEl>
                                          <p:spTgt spid="22585"/>
                                        </p:tgtEl>
                                        <p:attrNameLst>
                                          <p:attrName>ppt_x</p:attrName>
                                        </p:attrNameLst>
                                      </p:cBhvr>
                                      <p:tavLst>
                                        <p:tav tm="0">
                                          <p:val>
                                            <p:strVal val="#ppt_x"/>
                                          </p:val>
                                        </p:tav>
                                        <p:tav tm="100000">
                                          <p:val>
                                            <p:strVal val="#ppt_x"/>
                                          </p:val>
                                        </p:tav>
                                      </p:tavLst>
                                    </p:anim>
                                    <p:anim calcmode="lin" valueType="num">
                                      <p:cBhvr additive="base">
                                        <p:cTn id="98" dur="500" fill="hold"/>
                                        <p:tgtEl>
                                          <p:spTgt spid="2258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2586"/>
                                        </p:tgtEl>
                                        <p:attrNameLst>
                                          <p:attrName>style.visibility</p:attrName>
                                        </p:attrNameLst>
                                      </p:cBhvr>
                                      <p:to>
                                        <p:strVal val="visible"/>
                                      </p:to>
                                    </p:set>
                                    <p:anim calcmode="lin" valueType="num">
                                      <p:cBhvr additive="base">
                                        <p:cTn id="101" dur="500" fill="hold"/>
                                        <p:tgtEl>
                                          <p:spTgt spid="22586"/>
                                        </p:tgtEl>
                                        <p:attrNameLst>
                                          <p:attrName>ppt_x</p:attrName>
                                        </p:attrNameLst>
                                      </p:cBhvr>
                                      <p:tavLst>
                                        <p:tav tm="0">
                                          <p:val>
                                            <p:strVal val="#ppt_x"/>
                                          </p:val>
                                        </p:tav>
                                        <p:tav tm="100000">
                                          <p:val>
                                            <p:strVal val="#ppt_x"/>
                                          </p:val>
                                        </p:tav>
                                      </p:tavLst>
                                    </p:anim>
                                    <p:anim calcmode="lin" valueType="num">
                                      <p:cBhvr additive="base">
                                        <p:cTn id="102" dur="500" fill="hold"/>
                                        <p:tgtEl>
                                          <p:spTgt spid="2258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2587"/>
                                        </p:tgtEl>
                                        <p:attrNameLst>
                                          <p:attrName>style.visibility</p:attrName>
                                        </p:attrNameLst>
                                      </p:cBhvr>
                                      <p:to>
                                        <p:strVal val="visible"/>
                                      </p:to>
                                    </p:set>
                                    <p:anim calcmode="lin" valueType="num">
                                      <p:cBhvr additive="base">
                                        <p:cTn id="105" dur="500" fill="hold"/>
                                        <p:tgtEl>
                                          <p:spTgt spid="22587"/>
                                        </p:tgtEl>
                                        <p:attrNameLst>
                                          <p:attrName>ppt_x</p:attrName>
                                        </p:attrNameLst>
                                      </p:cBhvr>
                                      <p:tavLst>
                                        <p:tav tm="0">
                                          <p:val>
                                            <p:strVal val="#ppt_x"/>
                                          </p:val>
                                        </p:tav>
                                        <p:tav tm="100000">
                                          <p:val>
                                            <p:strVal val="#ppt_x"/>
                                          </p:val>
                                        </p:tav>
                                      </p:tavLst>
                                    </p:anim>
                                    <p:anim calcmode="lin" valueType="num">
                                      <p:cBhvr additive="base">
                                        <p:cTn id="106" dur="500" fill="hold"/>
                                        <p:tgtEl>
                                          <p:spTgt spid="2258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2588"/>
                                        </p:tgtEl>
                                        <p:attrNameLst>
                                          <p:attrName>style.visibility</p:attrName>
                                        </p:attrNameLst>
                                      </p:cBhvr>
                                      <p:to>
                                        <p:strVal val="visible"/>
                                      </p:to>
                                    </p:set>
                                    <p:anim calcmode="lin" valueType="num">
                                      <p:cBhvr additive="base">
                                        <p:cTn id="109" dur="500" fill="hold"/>
                                        <p:tgtEl>
                                          <p:spTgt spid="22588"/>
                                        </p:tgtEl>
                                        <p:attrNameLst>
                                          <p:attrName>ppt_x</p:attrName>
                                        </p:attrNameLst>
                                      </p:cBhvr>
                                      <p:tavLst>
                                        <p:tav tm="0">
                                          <p:val>
                                            <p:strVal val="#ppt_x"/>
                                          </p:val>
                                        </p:tav>
                                        <p:tav tm="100000">
                                          <p:val>
                                            <p:strVal val="#ppt_x"/>
                                          </p:val>
                                        </p:tav>
                                      </p:tavLst>
                                    </p:anim>
                                    <p:anim calcmode="lin" valueType="num">
                                      <p:cBhvr additive="base">
                                        <p:cTn id="110" dur="500" fill="hold"/>
                                        <p:tgtEl>
                                          <p:spTgt spid="22588"/>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2589"/>
                                        </p:tgtEl>
                                        <p:attrNameLst>
                                          <p:attrName>style.visibility</p:attrName>
                                        </p:attrNameLst>
                                      </p:cBhvr>
                                      <p:to>
                                        <p:strVal val="visible"/>
                                      </p:to>
                                    </p:set>
                                    <p:anim calcmode="lin" valueType="num">
                                      <p:cBhvr additive="base">
                                        <p:cTn id="113" dur="500" fill="hold"/>
                                        <p:tgtEl>
                                          <p:spTgt spid="22589"/>
                                        </p:tgtEl>
                                        <p:attrNameLst>
                                          <p:attrName>ppt_x</p:attrName>
                                        </p:attrNameLst>
                                      </p:cBhvr>
                                      <p:tavLst>
                                        <p:tav tm="0">
                                          <p:val>
                                            <p:strVal val="#ppt_x"/>
                                          </p:val>
                                        </p:tav>
                                        <p:tav tm="100000">
                                          <p:val>
                                            <p:strVal val="#ppt_x"/>
                                          </p:val>
                                        </p:tav>
                                      </p:tavLst>
                                    </p:anim>
                                    <p:anim calcmode="lin" valueType="num">
                                      <p:cBhvr additive="base">
                                        <p:cTn id="114" dur="500" fill="hold"/>
                                        <p:tgtEl>
                                          <p:spTgt spid="2258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2590"/>
                                        </p:tgtEl>
                                        <p:attrNameLst>
                                          <p:attrName>style.visibility</p:attrName>
                                        </p:attrNameLst>
                                      </p:cBhvr>
                                      <p:to>
                                        <p:strVal val="visible"/>
                                      </p:to>
                                    </p:set>
                                    <p:anim calcmode="lin" valueType="num">
                                      <p:cBhvr additive="base">
                                        <p:cTn id="117" dur="500" fill="hold"/>
                                        <p:tgtEl>
                                          <p:spTgt spid="22590"/>
                                        </p:tgtEl>
                                        <p:attrNameLst>
                                          <p:attrName>ppt_x</p:attrName>
                                        </p:attrNameLst>
                                      </p:cBhvr>
                                      <p:tavLst>
                                        <p:tav tm="0">
                                          <p:val>
                                            <p:strVal val="#ppt_x"/>
                                          </p:val>
                                        </p:tav>
                                        <p:tav tm="100000">
                                          <p:val>
                                            <p:strVal val="#ppt_x"/>
                                          </p:val>
                                        </p:tav>
                                      </p:tavLst>
                                    </p:anim>
                                    <p:anim calcmode="lin" valueType="num">
                                      <p:cBhvr additive="base">
                                        <p:cTn id="118" dur="500" fill="hold"/>
                                        <p:tgtEl>
                                          <p:spTgt spid="2259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2591"/>
                                        </p:tgtEl>
                                        <p:attrNameLst>
                                          <p:attrName>style.visibility</p:attrName>
                                        </p:attrNameLst>
                                      </p:cBhvr>
                                      <p:to>
                                        <p:strVal val="visible"/>
                                      </p:to>
                                    </p:set>
                                    <p:anim calcmode="lin" valueType="num">
                                      <p:cBhvr additive="base">
                                        <p:cTn id="121" dur="500" fill="hold"/>
                                        <p:tgtEl>
                                          <p:spTgt spid="22591"/>
                                        </p:tgtEl>
                                        <p:attrNameLst>
                                          <p:attrName>ppt_x</p:attrName>
                                        </p:attrNameLst>
                                      </p:cBhvr>
                                      <p:tavLst>
                                        <p:tav tm="0">
                                          <p:val>
                                            <p:strVal val="#ppt_x"/>
                                          </p:val>
                                        </p:tav>
                                        <p:tav tm="100000">
                                          <p:val>
                                            <p:strVal val="#ppt_x"/>
                                          </p:val>
                                        </p:tav>
                                      </p:tavLst>
                                    </p:anim>
                                    <p:anim calcmode="lin" valueType="num">
                                      <p:cBhvr additive="base">
                                        <p:cTn id="122" dur="500" fill="hold"/>
                                        <p:tgtEl>
                                          <p:spTgt spid="2259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2592"/>
                                        </p:tgtEl>
                                        <p:attrNameLst>
                                          <p:attrName>style.visibility</p:attrName>
                                        </p:attrNameLst>
                                      </p:cBhvr>
                                      <p:to>
                                        <p:strVal val="visible"/>
                                      </p:to>
                                    </p:set>
                                    <p:anim calcmode="lin" valueType="num">
                                      <p:cBhvr additive="base">
                                        <p:cTn id="125" dur="500" fill="hold"/>
                                        <p:tgtEl>
                                          <p:spTgt spid="22592"/>
                                        </p:tgtEl>
                                        <p:attrNameLst>
                                          <p:attrName>ppt_x</p:attrName>
                                        </p:attrNameLst>
                                      </p:cBhvr>
                                      <p:tavLst>
                                        <p:tav tm="0">
                                          <p:val>
                                            <p:strVal val="#ppt_x"/>
                                          </p:val>
                                        </p:tav>
                                        <p:tav tm="100000">
                                          <p:val>
                                            <p:strVal val="#ppt_x"/>
                                          </p:val>
                                        </p:tav>
                                      </p:tavLst>
                                    </p:anim>
                                    <p:anim calcmode="lin" valueType="num">
                                      <p:cBhvr additive="base">
                                        <p:cTn id="126" dur="500" fill="hold"/>
                                        <p:tgtEl>
                                          <p:spTgt spid="22592"/>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2593"/>
                                        </p:tgtEl>
                                        <p:attrNameLst>
                                          <p:attrName>style.visibility</p:attrName>
                                        </p:attrNameLst>
                                      </p:cBhvr>
                                      <p:to>
                                        <p:strVal val="visible"/>
                                      </p:to>
                                    </p:set>
                                    <p:anim calcmode="lin" valueType="num">
                                      <p:cBhvr additive="base">
                                        <p:cTn id="129" dur="500" fill="hold"/>
                                        <p:tgtEl>
                                          <p:spTgt spid="22593"/>
                                        </p:tgtEl>
                                        <p:attrNameLst>
                                          <p:attrName>ppt_x</p:attrName>
                                        </p:attrNameLst>
                                      </p:cBhvr>
                                      <p:tavLst>
                                        <p:tav tm="0">
                                          <p:val>
                                            <p:strVal val="#ppt_x"/>
                                          </p:val>
                                        </p:tav>
                                        <p:tav tm="100000">
                                          <p:val>
                                            <p:strVal val="#ppt_x"/>
                                          </p:val>
                                        </p:tav>
                                      </p:tavLst>
                                    </p:anim>
                                    <p:anim calcmode="lin" valueType="num">
                                      <p:cBhvr additive="base">
                                        <p:cTn id="130" dur="500" fill="hold"/>
                                        <p:tgtEl>
                                          <p:spTgt spid="22593"/>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2594"/>
                                        </p:tgtEl>
                                        <p:attrNameLst>
                                          <p:attrName>style.visibility</p:attrName>
                                        </p:attrNameLst>
                                      </p:cBhvr>
                                      <p:to>
                                        <p:strVal val="visible"/>
                                      </p:to>
                                    </p:set>
                                    <p:anim calcmode="lin" valueType="num">
                                      <p:cBhvr additive="base">
                                        <p:cTn id="133" dur="500" fill="hold"/>
                                        <p:tgtEl>
                                          <p:spTgt spid="22594"/>
                                        </p:tgtEl>
                                        <p:attrNameLst>
                                          <p:attrName>ppt_x</p:attrName>
                                        </p:attrNameLst>
                                      </p:cBhvr>
                                      <p:tavLst>
                                        <p:tav tm="0">
                                          <p:val>
                                            <p:strVal val="#ppt_x"/>
                                          </p:val>
                                        </p:tav>
                                        <p:tav tm="100000">
                                          <p:val>
                                            <p:strVal val="#ppt_x"/>
                                          </p:val>
                                        </p:tav>
                                      </p:tavLst>
                                    </p:anim>
                                    <p:anim calcmode="lin" valueType="num">
                                      <p:cBhvr additive="base">
                                        <p:cTn id="134" dur="500" fill="hold"/>
                                        <p:tgtEl>
                                          <p:spTgt spid="22594"/>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2595"/>
                                        </p:tgtEl>
                                        <p:attrNameLst>
                                          <p:attrName>style.visibility</p:attrName>
                                        </p:attrNameLst>
                                      </p:cBhvr>
                                      <p:to>
                                        <p:strVal val="visible"/>
                                      </p:to>
                                    </p:set>
                                    <p:anim calcmode="lin" valueType="num">
                                      <p:cBhvr additive="base">
                                        <p:cTn id="137" dur="500" fill="hold"/>
                                        <p:tgtEl>
                                          <p:spTgt spid="22595"/>
                                        </p:tgtEl>
                                        <p:attrNameLst>
                                          <p:attrName>ppt_x</p:attrName>
                                        </p:attrNameLst>
                                      </p:cBhvr>
                                      <p:tavLst>
                                        <p:tav tm="0">
                                          <p:val>
                                            <p:strVal val="#ppt_x"/>
                                          </p:val>
                                        </p:tav>
                                        <p:tav tm="100000">
                                          <p:val>
                                            <p:strVal val="#ppt_x"/>
                                          </p:val>
                                        </p:tav>
                                      </p:tavLst>
                                    </p:anim>
                                    <p:anim calcmode="lin" valueType="num">
                                      <p:cBhvr additive="base">
                                        <p:cTn id="138" dur="500" fill="hold"/>
                                        <p:tgtEl>
                                          <p:spTgt spid="22595"/>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2596"/>
                                        </p:tgtEl>
                                        <p:attrNameLst>
                                          <p:attrName>style.visibility</p:attrName>
                                        </p:attrNameLst>
                                      </p:cBhvr>
                                      <p:to>
                                        <p:strVal val="visible"/>
                                      </p:to>
                                    </p:set>
                                    <p:anim calcmode="lin" valueType="num">
                                      <p:cBhvr additive="base">
                                        <p:cTn id="141" dur="500" fill="hold"/>
                                        <p:tgtEl>
                                          <p:spTgt spid="22596"/>
                                        </p:tgtEl>
                                        <p:attrNameLst>
                                          <p:attrName>ppt_x</p:attrName>
                                        </p:attrNameLst>
                                      </p:cBhvr>
                                      <p:tavLst>
                                        <p:tav tm="0">
                                          <p:val>
                                            <p:strVal val="#ppt_x"/>
                                          </p:val>
                                        </p:tav>
                                        <p:tav tm="100000">
                                          <p:val>
                                            <p:strVal val="#ppt_x"/>
                                          </p:val>
                                        </p:tav>
                                      </p:tavLst>
                                    </p:anim>
                                    <p:anim calcmode="lin" valueType="num">
                                      <p:cBhvr additive="base">
                                        <p:cTn id="142" dur="500" fill="hold"/>
                                        <p:tgtEl>
                                          <p:spTgt spid="2259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2597"/>
                                        </p:tgtEl>
                                        <p:attrNameLst>
                                          <p:attrName>style.visibility</p:attrName>
                                        </p:attrNameLst>
                                      </p:cBhvr>
                                      <p:to>
                                        <p:strVal val="visible"/>
                                      </p:to>
                                    </p:set>
                                    <p:anim calcmode="lin" valueType="num">
                                      <p:cBhvr additive="base">
                                        <p:cTn id="145" dur="500" fill="hold"/>
                                        <p:tgtEl>
                                          <p:spTgt spid="22597"/>
                                        </p:tgtEl>
                                        <p:attrNameLst>
                                          <p:attrName>ppt_x</p:attrName>
                                        </p:attrNameLst>
                                      </p:cBhvr>
                                      <p:tavLst>
                                        <p:tav tm="0">
                                          <p:val>
                                            <p:strVal val="#ppt_x"/>
                                          </p:val>
                                        </p:tav>
                                        <p:tav tm="100000">
                                          <p:val>
                                            <p:strVal val="#ppt_x"/>
                                          </p:val>
                                        </p:tav>
                                      </p:tavLst>
                                    </p:anim>
                                    <p:anim calcmode="lin" valueType="num">
                                      <p:cBhvr additive="base">
                                        <p:cTn id="146" dur="500" fill="hold"/>
                                        <p:tgtEl>
                                          <p:spTgt spid="22597"/>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4" presetClass="entr" presetSubtype="10" fill="hold" grpId="0" nodeType="clickEffect">
                                  <p:stCondLst>
                                    <p:cond delay="0"/>
                                  </p:stCondLst>
                                  <p:childTnLst>
                                    <p:set>
                                      <p:cBhvr>
                                        <p:cTn id="150" dur="1" fill="hold">
                                          <p:stCondLst>
                                            <p:cond delay="0"/>
                                          </p:stCondLst>
                                        </p:cTn>
                                        <p:tgtEl>
                                          <p:spTgt spid="22692"/>
                                        </p:tgtEl>
                                        <p:attrNameLst>
                                          <p:attrName>style.visibility</p:attrName>
                                        </p:attrNameLst>
                                      </p:cBhvr>
                                      <p:to>
                                        <p:strVal val="visible"/>
                                      </p:to>
                                    </p:set>
                                    <p:animEffect transition="in" filter="randombar(horizontal)">
                                      <p:cBhvr>
                                        <p:cTn id="151" dur="500"/>
                                        <p:tgtEl>
                                          <p:spTgt spid="22692"/>
                                        </p:tgtEl>
                                      </p:cBhvr>
                                    </p:animEffect>
                                  </p:childTnLst>
                                </p:cTn>
                              </p:par>
                              <p:par>
                                <p:cTn id="152" presetID="14" presetClass="entr" presetSubtype="10" fill="hold" grpId="0" nodeType="withEffect">
                                  <p:stCondLst>
                                    <p:cond delay="0"/>
                                  </p:stCondLst>
                                  <p:childTnLst>
                                    <p:set>
                                      <p:cBhvr>
                                        <p:cTn id="153" dur="1" fill="hold">
                                          <p:stCondLst>
                                            <p:cond delay="0"/>
                                          </p:stCondLst>
                                        </p:cTn>
                                        <p:tgtEl>
                                          <p:spTgt spid="22534"/>
                                        </p:tgtEl>
                                        <p:attrNameLst>
                                          <p:attrName>style.visibility</p:attrName>
                                        </p:attrNameLst>
                                      </p:cBhvr>
                                      <p:to>
                                        <p:strVal val="visible"/>
                                      </p:to>
                                    </p:set>
                                    <p:animEffect transition="in" filter="randombar(horizontal)">
                                      <p:cBhvr>
                                        <p:cTn id="154" dur="500"/>
                                        <p:tgtEl>
                                          <p:spTgt spid="22534"/>
                                        </p:tgtEl>
                                      </p:cBhvr>
                                    </p:animEffect>
                                  </p:childTnLst>
                                </p:cTn>
                              </p:par>
                              <p:par>
                                <p:cTn id="155" presetID="14" presetClass="entr" presetSubtype="10" fill="hold" nodeType="withEffect">
                                  <p:stCondLst>
                                    <p:cond delay="0"/>
                                  </p:stCondLst>
                                  <p:childTnLst>
                                    <p:set>
                                      <p:cBhvr>
                                        <p:cTn id="156" dur="1" fill="hold">
                                          <p:stCondLst>
                                            <p:cond delay="0"/>
                                          </p:stCondLst>
                                        </p:cTn>
                                        <p:tgtEl>
                                          <p:spTgt spid="22708"/>
                                        </p:tgtEl>
                                        <p:attrNameLst>
                                          <p:attrName>style.visibility</p:attrName>
                                        </p:attrNameLst>
                                      </p:cBhvr>
                                      <p:to>
                                        <p:strVal val="visible"/>
                                      </p:to>
                                    </p:set>
                                    <p:animEffect transition="in" filter="randombar(horizontal)">
                                      <p:cBhvr>
                                        <p:cTn id="157" dur="500"/>
                                        <p:tgtEl>
                                          <p:spTgt spid="2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692" grpId="0" animBg="1"/>
      <p:bldP spid="22534" grpId="0"/>
      <p:bldP spid="22691" grpId="0" animBg="1"/>
      <p:bldP spid="22577" grpId="0"/>
      <p:bldP spid="22580" grpId="0" animBg="1"/>
      <p:bldP spid="22581" grpId="0" animBg="1"/>
      <p:bldP spid="22582" grpId="0" animBg="1"/>
      <p:bldP spid="22583" grpId="0" animBg="1"/>
      <p:bldP spid="22584" grpId="0" animBg="1"/>
      <p:bldP spid="22585" grpId="0" animBg="1"/>
      <p:bldP spid="22586" grpId="0" animBg="1"/>
      <p:bldP spid="22587" grpId="0" animBg="1"/>
      <p:bldP spid="22588" grpId="0" animBg="1"/>
      <p:bldP spid="22589" grpId="0" animBg="1"/>
      <p:bldP spid="22590" grpId="0" animBg="1"/>
      <p:bldP spid="22591" grpId="0" animBg="1"/>
      <p:bldP spid="22592" grpId="0" animBg="1"/>
      <p:bldP spid="22593" grpId="0" animBg="1"/>
      <p:bldP spid="22594" grpId="0" animBg="1"/>
      <p:bldP spid="22595" grpId="0" animBg="1"/>
      <p:bldP spid="22596" grpId="0" animBg="1"/>
      <p:bldP spid="22597" grpId="0" animBg="1"/>
      <p:bldP spid="22690" grpId="0" animBg="1"/>
      <p:bldP spid="22632" grpId="0"/>
      <p:bldP spid="22635" grpId="0" animBg="1"/>
      <p:bldP spid="22636" grpId="0" animBg="1"/>
      <p:bldP spid="22637" grpId="0" animBg="1"/>
      <p:bldP spid="22638" grpId="0" animBg="1"/>
      <p:bldP spid="22639" grpId="0" animBg="1"/>
      <p:bldP spid="22640" grpId="0" animBg="1"/>
      <p:bldP spid="22641" grpId="0" animBg="1"/>
      <p:bldP spid="22642" grpId="0" animBg="1"/>
      <p:bldP spid="22643" grpId="0" animBg="1"/>
      <p:bldP spid="22644" grpId="0" animBg="1"/>
      <p:bldP spid="2270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C7AB62E-3620-43F9-BE3B-5B5250F8FD8E}"/>
              </a:ext>
            </a:extLst>
          </p:cNvPr>
          <p:cNvSpPr>
            <a:spLocks noGrp="1" noChangeArrowheads="1"/>
          </p:cNvSpPr>
          <p:nvPr>
            <p:ph type="title"/>
          </p:nvPr>
        </p:nvSpPr>
        <p:spPr>
          <a:xfrm>
            <a:off x="1038452" y="175922"/>
            <a:ext cx="6771822" cy="525464"/>
          </a:xfrm>
        </p:spPr>
        <p:txBody>
          <a:bodyPr>
            <a:normAutofit fontScale="90000"/>
          </a:bodyPr>
          <a:lstStyle/>
          <a:p>
            <a:r>
              <a:rPr lang="en-US" altLang="es-NI" dirty="0" err="1">
                <a:solidFill>
                  <a:srgbClr val="000000"/>
                </a:solidFill>
              </a:rPr>
              <a:t>Combinación</a:t>
            </a:r>
            <a:r>
              <a:rPr lang="en-US" altLang="es-NI" dirty="0">
                <a:solidFill>
                  <a:srgbClr val="000000"/>
                </a:solidFill>
              </a:rPr>
              <a:t> de </a:t>
            </a:r>
            <a:r>
              <a:rPr lang="en-US" altLang="es-NI" dirty="0" err="1">
                <a:solidFill>
                  <a:srgbClr val="000000"/>
                </a:solidFill>
              </a:rPr>
              <a:t>más</a:t>
            </a:r>
            <a:r>
              <a:rPr lang="en-US" altLang="es-NI" dirty="0">
                <a:solidFill>
                  <a:srgbClr val="000000"/>
                </a:solidFill>
              </a:rPr>
              <a:t> de dos </a:t>
            </a:r>
            <a:r>
              <a:rPr lang="en-US" altLang="es-NI" dirty="0" err="1">
                <a:solidFill>
                  <a:srgbClr val="000000"/>
                </a:solidFill>
              </a:rPr>
              <a:t>tablas</a:t>
            </a:r>
            <a:endParaRPr lang="en-US" altLang="en-US" dirty="0">
              <a:solidFill>
                <a:schemeClr val="tx1"/>
              </a:solidFill>
            </a:endParaRPr>
          </a:p>
        </p:txBody>
      </p:sp>
      <p:sp>
        <p:nvSpPr>
          <p:cNvPr id="23555" name="Rectangle 3">
            <a:extLst>
              <a:ext uri="{FF2B5EF4-FFF2-40B4-BE49-F238E27FC236}">
                <a16:creationId xmlns:a16="http://schemas.microsoft.com/office/drawing/2014/main" id="{B2619DE7-C838-4825-8078-87AC719C43F2}"/>
              </a:ext>
            </a:extLst>
          </p:cNvPr>
          <p:cNvSpPr>
            <a:spLocks noChangeArrowheads="1"/>
          </p:cNvSpPr>
          <p:nvPr/>
        </p:nvSpPr>
        <p:spPr bwMode="auto">
          <a:xfrm>
            <a:off x="838200" y="838200"/>
            <a:ext cx="7162800" cy="152082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pPr>
              <a:lnSpc>
                <a:spcPct val="90000"/>
              </a:lnSpc>
            </a:pPr>
            <a:r>
              <a:rPr lang="es-ES_tradnl" altLang="en-US" sz="1600">
                <a:latin typeface="Lucida Sans Typewriter" panose="020B0509030504030204" pitchFamily="49" charset="0"/>
              </a:rPr>
              <a:t>USE joindb</a:t>
            </a:r>
          </a:p>
          <a:p>
            <a:pPr>
              <a:lnSpc>
                <a:spcPct val="90000"/>
              </a:lnSpc>
            </a:pPr>
            <a:r>
              <a:rPr lang="es-ES_tradnl" altLang="en-US" sz="1600" noProof="1">
                <a:latin typeface="Lucida Sans Typewriter" panose="020B0509030504030204" pitchFamily="49" charset="0"/>
              </a:rPr>
              <a:t>SELECT buyer_name, prod_name, qty</a:t>
            </a:r>
          </a:p>
          <a:p>
            <a:pPr>
              <a:lnSpc>
                <a:spcPct val="90000"/>
              </a:lnSpc>
            </a:pPr>
            <a:r>
              <a:rPr lang="en-US" altLang="en-US" sz="1600">
                <a:latin typeface="Lucida Sans Typewriter" panose="020B0509030504030204" pitchFamily="49" charset="0"/>
              </a:rPr>
              <a:t> </a:t>
            </a:r>
            <a:r>
              <a:rPr lang="en-US" altLang="en-US" sz="1600" noProof="1">
                <a:latin typeface="Lucida Sans Typewriter" panose="020B0509030504030204" pitchFamily="49" charset="0"/>
              </a:rPr>
              <a:t>FROM buyers</a:t>
            </a:r>
            <a:endParaRPr lang="en-US" altLang="en-US" sz="1600">
              <a:latin typeface="Lucida Sans Typewriter" panose="020B0509030504030204" pitchFamily="49" charset="0"/>
            </a:endParaRPr>
          </a:p>
          <a:p>
            <a:pPr>
              <a:lnSpc>
                <a:spcPct val="90000"/>
              </a:lnSpc>
            </a:pPr>
            <a:r>
              <a:rPr lang="en-US" altLang="en-US" sz="1600" noProof="1">
                <a:latin typeface="Lucida Sans Typewriter" panose="020B0509030504030204" pitchFamily="49" charset="0"/>
              </a:rPr>
              <a:t> </a:t>
            </a:r>
            <a:r>
              <a:rPr lang="en-US" altLang="en-US" sz="1600">
                <a:latin typeface="Lucida Sans Typewriter" panose="020B0509030504030204" pitchFamily="49" charset="0"/>
              </a:rPr>
              <a:t>INNER </a:t>
            </a:r>
            <a:r>
              <a:rPr lang="en-US" altLang="en-US" sz="1600" noProof="1">
                <a:latin typeface="Lucida Sans Typewriter" panose="020B0509030504030204" pitchFamily="49" charset="0"/>
              </a:rPr>
              <a:t>JOIN sales</a:t>
            </a:r>
            <a:r>
              <a:rPr lang="en-US" altLang="en-US" sz="1600">
                <a:latin typeface="Lucida Sans Typewriter" panose="020B0509030504030204" pitchFamily="49" charset="0"/>
              </a:rPr>
              <a:t> </a:t>
            </a:r>
            <a:r>
              <a:rPr lang="en-US" altLang="en-US" sz="1600" noProof="1">
                <a:latin typeface="Lucida Sans Typewriter" panose="020B0509030504030204" pitchFamily="49" charset="0"/>
              </a:rPr>
              <a:t>ON buyers.buyer_id =</a:t>
            </a:r>
            <a:r>
              <a:rPr lang="es-ES_tradnl" altLang="en-US" sz="1600">
                <a:latin typeface="Lucida Sans Typewriter" panose="020B0509030504030204" pitchFamily="49" charset="0"/>
              </a:rPr>
              <a:t> </a:t>
            </a:r>
            <a:r>
              <a:rPr lang="es-ES_tradnl" altLang="en-US" sz="1600" noProof="1">
                <a:latin typeface="Lucida Sans Typewriter" panose="020B0509030504030204" pitchFamily="49" charset="0"/>
              </a:rPr>
              <a:t>sales.buyer_id</a:t>
            </a:r>
          </a:p>
          <a:p>
            <a:pPr>
              <a:lnSpc>
                <a:spcPct val="90000"/>
              </a:lnSpc>
            </a:pPr>
            <a:r>
              <a:rPr lang="en-US" altLang="en-US" sz="1600">
                <a:latin typeface="Lucida Sans Typewriter" panose="020B0509030504030204" pitchFamily="49" charset="0"/>
              </a:rPr>
              <a:t> INNER </a:t>
            </a:r>
            <a:r>
              <a:rPr lang="en-US" altLang="en-US" sz="1600" noProof="1">
                <a:latin typeface="Lucida Sans Typewriter" panose="020B0509030504030204" pitchFamily="49" charset="0"/>
              </a:rPr>
              <a:t>JOIN produce</a:t>
            </a:r>
            <a:r>
              <a:rPr lang="es-ES_tradnl" altLang="en-US" sz="1600">
                <a:latin typeface="Lucida Sans Typewriter" panose="020B0509030504030204" pitchFamily="49" charset="0"/>
              </a:rPr>
              <a:t> </a:t>
            </a:r>
            <a:r>
              <a:rPr lang="es-ES_tradnl" altLang="en-US" sz="1600" noProof="1">
                <a:latin typeface="Lucida Sans Typewriter" panose="020B0509030504030204" pitchFamily="49" charset="0"/>
              </a:rPr>
              <a:t>ON sales.prod_id = </a:t>
            </a:r>
            <a:r>
              <a:rPr lang="es-ES_tradnl" altLang="en-US" sz="1600">
                <a:latin typeface="Lucida Sans Typewriter" panose="020B0509030504030204" pitchFamily="49" charset="0"/>
              </a:rPr>
              <a:t>p</a:t>
            </a:r>
            <a:r>
              <a:rPr lang="es-ES_tradnl" altLang="en-US" sz="1600" noProof="1">
                <a:latin typeface="Lucida Sans Typewriter" panose="020B0509030504030204" pitchFamily="49" charset="0"/>
              </a:rPr>
              <a:t>roduce.prod_id</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endParaRPr lang="en-US" altLang="en-US" sz="1600" noProof="1">
              <a:latin typeface="Lucida Sans Typewriter" panose="020B0509030504030204" pitchFamily="49" charset="0"/>
            </a:endParaRPr>
          </a:p>
        </p:txBody>
      </p:sp>
      <p:sp>
        <p:nvSpPr>
          <p:cNvPr id="23659" name="Rectangle 107">
            <a:extLst>
              <a:ext uri="{FF2B5EF4-FFF2-40B4-BE49-F238E27FC236}">
                <a16:creationId xmlns:a16="http://schemas.microsoft.com/office/drawing/2014/main" id="{4CD786DD-5CA9-453C-B77D-06F15E0F0DBC}"/>
              </a:ext>
            </a:extLst>
          </p:cNvPr>
          <p:cNvSpPr>
            <a:spLocks noChangeArrowheads="1"/>
          </p:cNvSpPr>
          <p:nvPr/>
        </p:nvSpPr>
        <p:spPr bwMode="auto">
          <a:xfrm>
            <a:off x="2405063" y="4383088"/>
            <a:ext cx="2392362" cy="1719262"/>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3658" name="Rectangle 106">
            <a:extLst>
              <a:ext uri="{FF2B5EF4-FFF2-40B4-BE49-F238E27FC236}">
                <a16:creationId xmlns:a16="http://schemas.microsoft.com/office/drawing/2014/main" id="{7459C0C3-5D3A-47CA-B04F-D5AD14CB6586}"/>
              </a:ext>
            </a:extLst>
          </p:cNvPr>
          <p:cNvSpPr>
            <a:spLocks noChangeArrowheads="1"/>
          </p:cNvSpPr>
          <p:nvPr/>
        </p:nvSpPr>
        <p:spPr bwMode="auto">
          <a:xfrm>
            <a:off x="6742113" y="2513013"/>
            <a:ext cx="1495425" cy="172085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3657" name="Rectangle 105">
            <a:extLst>
              <a:ext uri="{FF2B5EF4-FFF2-40B4-BE49-F238E27FC236}">
                <a16:creationId xmlns:a16="http://schemas.microsoft.com/office/drawing/2014/main" id="{AEBBAFF9-FF55-43E2-B494-5782F2AA5996}"/>
              </a:ext>
            </a:extLst>
          </p:cNvPr>
          <p:cNvSpPr>
            <a:spLocks noChangeArrowheads="1"/>
          </p:cNvSpPr>
          <p:nvPr/>
        </p:nvSpPr>
        <p:spPr bwMode="auto">
          <a:xfrm>
            <a:off x="3600450" y="2513013"/>
            <a:ext cx="2393950" cy="172085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3655" name="Rectangle 103">
            <a:extLst>
              <a:ext uri="{FF2B5EF4-FFF2-40B4-BE49-F238E27FC236}">
                <a16:creationId xmlns:a16="http://schemas.microsoft.com/office/drawing/2014/main" id="{7CDAF366-1AF5-437E-AF22-84013BCCBE85}"/>
              </a:ext>
            </a:extLst>
          </p:cNvPr>
          <p:cNvSpPr>
            <a:spLocks noChangeArrowheads="1"/>
          </p:cNvSpPr>
          <p:nvPr/>
        </p:nvSpPr>
        <p:spPr bwMode="auto">
          <a:xfrm>
            <a:off x="833438" y="2513013"/>
            <a:ext cx="2393950" cy="172085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3558" name="Text Box 6">
            <a:extLst>
              <a:ext uri="{FF2B5EF4-FFF2-40B4-BE49-F238E27FC236}">
                <a16:creationId xmlns:a16="http://schemas.microsoft.com/office/drawing/2014/main" id="{60FA66A8-D973-4309-BB01-51DDCF65FC78}"/>
              </a:ext>
            </a:extLst>
          </p:cNvPr>
          <p:cNvSpPr txBox="1">
            <a:spLocks noChangeArrowheads="1"/>
          </p:cNvSpPr>
          <p:nvPr/>
        </p:nvSpPr>
        <p:spPr bwMode="auto">
          <a:xfrm>
            <a:off x="7031038" y="2438400"/>
            <a:ext cx="984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600" b="1">
                <a:solidFill>
                  <a:srgbClr val="000000"/>
                </a:solidFill>
                <a:latin typeface="Arial" panose="020B0604020202020204" pitchFamily="34" charset="0"/>
              </a:rPr>
              <a:t>produce</a:t>
            </a:r>
            <a:endParaRPr lang="en-US" altLang="en-US" sz="1600" b="1">
              <a:latin typeface="Arial" panose="020B0604020202020204" pitchFamily="34" charset="0"/>
            </a:endParaRPr>
          </a:p>
        </p:txBody>
      </p:sp>
      <p:sp>
        <p:nvSpPr>
          <p:cNvPr id="23560" name="Rectangle 8">
            <a:extLst>
              <a:ext uri="{FF2B5EF4-FFF2-40B4-BE49-F238E27FC236}">
                <a16:creationId xmlns:a16="http://schemas.microsoft.com/office/drawing/2014/main" id="{7CDCC3D8-A027-4880-B35C-D659B5B77476}"/>
              </a:ext>
            </a:extLst>
          </p:cNvPr>
          <p:cNvSpPr>
            <a:spLocks noChangeArrowheads="1"/>
          </p:cNvSpPr>
          <p:nvPr/>
        </p:nvSpPr>
        <p:spPr bwMode="auto">
          <a:xfrm>
            <a:off x="6488113" y="2736850"/>
            <a:ext cx="930275" cy="25558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prod_id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561" name="Rectangle 9">
            <a:extLst>
              <a:ext uri="{FF2B5EF4-FFF2-40B4-BE49-F238E27FC236}">
                <a16:creationId xmlns:a16="http://schemas.microsoft.com/office/drawing/2014/main" id="{B13B99B7-63EC-453B-996E-FE62C2C7549E}"/>
              </a:ext>
            </a:extLst>
          </p:cNvPr>
          <p:cNvSpPr>
            <a:spLocks noChangeArrowheads="1"/>
          </p:cNvSpPr>
          <p:nvPr/>
        </p:nvSpPr>
        <p:spPr bwMode="auto">
          <a:xfrm>
            <a:off x="7415213" y="2736850"/>
            <a:ext cx="1271587" cy="25558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prod_name</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562" name="Rectangle 10">
            <a:extLst>
              <a:ext uri="{FF2B5EF4-FFF2-40B4-BE49-F238E27FC236}">
                <a16:creationId xmlns:a16="http://schemas.microsoft.com/office/drawing/2014/main" id="{B6965752-DA87-44CA-AB1D-8BA8B93D900A}"/>
              </a:ext>
            </a:extLst>
          </p:cNvPr>
          <p:cNvSpPr>
            <a:spLocks noChangeArrowheads="1"/>
          </p:cNvSpPr>
          <p:nvPr/>
        </p:nvSpPr>
        <p:spPr bwMode="auto">
          <a:xfrm>
            <a:off x="6484938" y="2992438"/>
            <a:ext cx="930275" cy="268287"/>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3563" name="Rectangle 11">
            <a:extLst>
              <a:ext uri="{FF2B5EF4-FFF2-40B4-BE49-F238E27FC236}">
                <a16:creationId xmlns:a16="http://schemas.microsoft.com/office/drawing/2014/main" id="{E8567C3A-3AEA-4E45-91E7-45E8C742B851}"/>
              </a:ext>
            </a:extLst>
          </p:cNvPr>
          <p:cNvSpPr>
            <a:spLocks noChangeArrowheads="1"/>
          </p:cNvSpPr>
          <p:nvPr/>
        </p:nvSpPr>
        <p:spPr bwMode="auto">
          <a:xfrm>
            <a:off x="6484938" y="3260725"/>
            <a:ext cx="930275" cy="29845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3564" name="Rectangle 12">
            <a:extLst>
              <a:ext uri="{FF2B5EF4-FFF2-40B4-BE49-F238E27FC236}">
                <a16:creationId xmlns:a16="http://schemas.microsoft.com/office/drawing/2014/main" id="{AA27A3E3-C3F2-46F1-90A0-8007676EB317}"/>
              </a:ext>
            </a:extLst>
          </p:cNvPr>
          <p:cNvSpPr>
            <a:spLocks noChangeArrowheads="1"/>
          </p:cNvSpPr>
          <p:nvPr/>
        </p:nvSpPr>
        <p:spPr bwMode="auto">
          <a:xfrm>
            <a:off x="6484938" y="3559175"/>
            <a:ext cx="930275" cy="300038"/>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3565" name="Rectangle 13">
            <a:extLst>
              <a:ext uri="{FF2B5EF4-FFF2-40B4-BE49-F238E27FC236}">
                <a16:creationId xmlns:a16="http://schemas.microsoft.com/office/drawing/2014/main" id="{096F30E8-44F1-4B70-B31D-29738F8C0958}"/>
              </a:ext>
            </a:extLst>
          </p:cNvPr>
          <p:cNvSpPr>
            <a:spLocks noChangeArrowheads="1"/>
          </p:cNvSpPr>
          <p:nvPr/>
        </p:nvSpPr>
        <p:spPr bwMode="auto">
          <a:xfrm>
            <a:off x="6484938" y="3859213"/>
            <a:ext cx="930275" cy="29845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a:t>
            </a:r>
          </a:p>
        </p:txBody>
      </p:sp>
      <p:sp>
        <p:nvSpPr>
          <p:cNvPr id="23566" name="Rectangle 14">
            <a:extLst>
              <a:ext uri="{FF2B5EF4-FFF2-40B4-BE49-F238E27FC236}">
                <a16:creationId xmlns:a16="http://schemas.microsoft.com/office/drawing/2014/main" id="{BE5FA326-8D90-40A2-AF1C-E8514161D86D}"/>
              </a:ext>
            </a:extLst>
          </p:cNvPr>
          <p:cNvSpPr>
            <a:spLocks noChangeArrowheads="1"/>
          </p:cNvSpPr>
          <p:nvPr/>
        </p:nvSpPr>
        <p:spPr bwMode="auto">
          <a:xfrm>
            <a:off x="7415213" y="2992438"/>
            <a:ext cx="1271587" cy="26828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Apples</a:t>
            </a:r>
            <a:endParaRPr lang="en-US" altLang="en-US" sz="1600" b="1">
              <a:latin typeface="Arial" panose="020B0604020202020204" pitchFamily="34" charset="0"/>
            </a:endParaRPr>
          </a:p>
        </p:txBody>
      </p:sp>
      <p:sp>
        <p:nvSpPr>
          <p:cNvPr id="23567" name="Rectangle 15">
            <a:extLst>
              <a:ext uri="{FF2B5EF4-FFF2-40B4-BE49-F238E27FC236}">
                <a16:creationId xmlns:a16="http://schemas.microsoft.com/office/drawing/2014/main" id="{D095623A-F9DF-41D8-B9E6-FEB2B1A2562A}"/>
              </a:ext>
            </a:extLst>
          </p:cNvPr>
          <p:cNvSpPr>
            <a:spLocks noChangeArrowheads="1"/>
          </p:cNvSpPr>
          <p:nvPr/>
        </p:nvSpPr>
        <p:spPr bwMode="auto">
          <a:xfrm>
            <a:off x="7415213" y="3260725"/>
            <a:ext cx="1271587" cy="29845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Pears</a:t>
            </a:r>
            <a:endParaRPr lang="en-US" altLang="en-US" sz="1600" b="1">
              <a:latin typeface="Arial" panose="020B0604020202020204" pitchFamily="34" charset="0"/>
            </a:endParaRPr>
          </a:p>
        </p:txBody>
      </p:sp>
      <p:sp>
        <p:nvSpPr>
          <p:cNvPr id="23568" name="Rectangle 16">
            <a:extLst>
              <a:ext uri="{FF2B5EF4-FFF2-40B4-BE49-F238E27FC236}">
                <a16:creationId xmlns:a16="http://schemas.microsoft.com/office/drawing/2014/main" id="{45A71F04-A6A1-415C-A88C-AAE340BE964D}"/>
              </a:ext>
            </a:extLst>
          </p:cNvPr>
          <p:cNvSpPr>
            <a:spLocks noChangeArrowheads="1"/>
          </p:cNvSpPr>
          <p:nvPr/>
        </p:nvSpPr>
        <p:spPr bwMode="auto">
          <a:xfrm>
            <a:off x="7415213" y="3559175"/>
            <a:ext cx="1271587" cy="30003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Oranges</a:t>
            </a:r>
            <a:endParaRPr lang="en-US" altLang="en-US" sz="1600" b="1">
              <a:latin typeface="Arial" panose="020B0604020202020204" pitchFamily="34" charset="0"/>
            </a:endParaRPr>
          </a:p>
        </p:txBody>
      </p:sp>
      <p:sp>
        <p:nvSpPr>
          <p:cNvPr id="23569" name="Rectangle 17">
            <a:extLst>
              <a:ext uri="{FF2B5EF4-FFF2-40B4-BE49-F238E27FC236}">
                <a16:creationId xmlns:a16="http://schemas.microsoft.com/office/drawing/2014/main" id="{97CE9BD3-54E2-4B24-AA5A-D12181855636}"/>
              </a:ext>
            </a:extLst>
          </p:cNvPr>
          <p:cNvSpPr>
            <a:spLocks noChangeArrowheads="1"/>
          </p:cNvSpPr>
          <p:nvPr/>
        </p:nvSpPr>
        <p:spPr bwMode="auto">
          <a:xfrm>
            <a:off x="7415213" y="3859213"/>
            <a:ext cx="1271587" cy="29845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Bananas</a:t>
            </a:r>
            <a:endParaRPr lang="en-US" altLang="en-US" sz="1600" b="1">
              <a:latin typeface="Arial" panose="020B0604020202020204" pitchFamily="34" charset="0"/>
            </a:endParaRPr>
          </a:p>
        </p:txBody>
      </p:sp>
      <p:sp>
        <p:nvSpPr>
          <p:cNvPr id="23570" name="Rectangle 18">
            <a:extLst>
              <a:ext uri="{FF2B5EF4-FFF2-40B4-BE49-F238E27FC236}">
                <a16:creationId xmlns:a16="http://schemas.microsoft.com/office/drawing/2014/main" id="{C87848E7-E34E-4A85-A65A-76A16C92D255}"/>
              </a:ext>
            </a:extLst>
          </p:cNvPr>
          <p:cNvSpPr>
            <a:spLocks noChangeArrowheads="1"/>
          </p:cNvSpPr>
          <p:nvPr/>
        </p:nvSpPr>
        <p:spPr bwMode="auto">
          <a:xfrm>
            <a:off x="6484938" y="4157663"/>
            <a:ext cx="930275" cy="300037"/>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3571" name="Rectangle 19">
            <a:extLst>
              <a:ext uri="{FF2B5EF4-FFF2-40B4-BE49-F238E27FC236}">
                <a16:creationId xmlns:a16="http://schemas.microsoft.com/office/drawing/2014/main" id="{4790928E-49FF-48E0-B802-4A36C5327376}"/>
              </a:ext>
            </a:extLst>
          </p:cNvPr>
          <p:cNvSpPr>
            <a:spLocks noChangeArrowheads="1"/>
          </p:cNvSpPr>
          <p:nvPr/>
        </p:nvSpPr>
        <p:spPr bwMode="auto">
          <a:xfrm>
            <a:off x="7415213" y="4157663"/>
            <a:ext cx="1271587" cy="30003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Peaches</a:t>
            </a:r>
            <a:endParaRPr lang="en-US" altLang="en-US" sz="1600" b="1">
              <a:latin typeface="Arial" panose="020B0604020202020204" pitchFamily="34" charset="0"/>
            </a:endParaRPr>
          </a:p>
        </p:txBody>
      </p:sp>
      <p:sp>
        <p:nvSpPr>
          <p:cNvPr id="23573" name="Text Box 21">
            <a:extLst>
              <a:ext uri="{FF2B5EF4-FFF2-40B4-BE49-F238E27FC236}">
                <a16:creationId xmlns:a16="http://schemas.microsoft.com/office/drawing/2014/main" id="{E53DB57F-B340-44DD-B862-5771D7636EAA}"/>
              </a:ext>
            </a:extLst>
          </p:cNvPr>
          <p:cNvSpPr txBox="1">
            <a:spLocks noChangeArrowheads="1"/>
          </p:cNvSpPr>
          <p:nvPr/>
        </p:nvSpPr>
        <p:spPr bwMode="auto">
          <a:xfrm>
            <a:off x="1227138" y="2438400"/>
            <a:ext cx="8493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600" b="1">
                <a:solidFill>
                  <a:srgbClr val="000000"/>
                </a:solidFill>
                <a:latin typeface="Arial" panose="020B0604020202020204" pitchFamily="34" charset="0"/>
              </a:rPr>
              <a:t>buyers</a:t>
            </a:r>
            <a:endParaRPr lang="en-US" altLang="en-US" sz="1600" b="1">
              <a:latin typeface="Arial" panose="020B0604020202020204" pitchFamily="34" charset="0"/>
            </a:endParaRPr>
          </a:p>
        </p:txBody>
      </p:sp>
      <p:sp>
        <p:nvSpPr>
          <p:cNvPr id="23575" name="Rectangle 23">
            <a:extLst>
              <a:ext uri="{FF2B5EF4-FFF2-40B4-BE49-F238E27FC236}">
                <a16:creationId xmlns:a16="http://schemas.microsoft.com/office/drawing/2014/main" id="{FDC924DB-3CF5-40B9-9D3B-F09A8DFCE459}"/>
              </a:ext>
            </a:extLst>
          </p:cNvPr>
          <p:cNvSpPr>
            <a:spLocks noChangeArrowheads="1"/>
          </p:cNvSpPr>
          <p:nvPr/>
        </p:nvSpPr>
        <p:spPr bwMode="auto">
          <a:xfrm>
            <a:off x="609600" y="2736850"/>
            <a:ext cx="990600" cy="25558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buyer_id</a:t>
            </a:r>
            <a:r>
              <a:rPr lang="es-ES_tradnl" altLang="es-NI" sz="1600" b="1" i="1">
                <a:solidFill>
                  <a:srgbClr val="FFFFFF"/>
                </a:solidFill>
                <a:effectLst>
                  <a:outerShdw blurRad="38100" dist="38100" dir="2700000" algn="tl">
                    <a:srgbClr val="000000"/>
                  </a:outerShdw>
                </a:effectLst>
                <a:latin typeface="Arial" panose="020B0604020202020204" pitchFamily="34" charset="0"/>
              </a:rPr>
              <a:t> </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576" name="Rectangle 24">
            <a:extLst>
              <a:ext uri="{FF2B5EF4-FFF2-40B4-BE49-F238E27FC236}">
                <a16:creationId xmlns:a16="http://schemas.microsoft.com/office/drawing/2014/main" id="{462A351A-321E-42CB-8DF0-7579CCBF8DE5}"/>
              </a:ext>
            </a:extLst>
          </p:cNvPr>
          <p:cNvSpPr>
            <a:spLocks noChangeArrowheads="1"/>
          </p:cNvSpPr>
          <p:nvPr/>
        </p:nvSpPr>
        <p:spPr bwMode="auto">
          <a:xfrm>
            <a:off x="609600" y="2992438"/>
            <a:ext cx="990600" cy="268287"/>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3577" name="Rectangle 25">
            <a:extLst>
              <a:ext uri="{FF2B5EF4-FFF2-40B4-BE49-F238E27FC236}">
                <a16:creationId xmlns:a16="http://schemas.microsoft.com/office/drawing/2014/main" id="{0BE7394E-DA03-4051-8F7C-DCFBA3FFC500}"/>
              </a:ext>
            </a:extLst>
          </p:cNvPr>
          <p:cNvSpPr>
            <a:spLocks noChangeArrowheads="1"/>
          </p:cNvSpPr>
          <p:nvPr/>
        </p:nvSpPr>
        <p:spPr bwMode="auto">
          <a:xfrm>
            <a:off x="609600" y="3260725"/>
            <a:ext cx="990600" cy="300038"/>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3578" name="Rectangle 26">
            <a:extLst>
              <a:ext uri="{FF2B5EF4-FFF2-40B4-BE49-F238E27FC236}">
                <a16:creationId xmlns:a16="http://schemas.microsoft.com/office/drawing/2014/main" id="{619AA898-A754-4524-9BDB-2F6C405B4480}"/>
              </a:ext>
            </a:extLst>
          </p:cNvPr>
          <p:cNvSpPr>
            <a:spLocks noChangeArrowheads="1"/>
          </p:cNvSpPr>
          <p:nvPr/>
        </p:nvSpPr>
        <p:spPr bwMode="auto">
          <a:xfrm>
            <a:off x="609600" y="3560763"/>
            <a:ext cx="990600" cy="29845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3579" name="Rectangle 27">
            <a:extLst>
              <a:ext uri="{FF2B5EF4-FFF2-40B4-BE49-F238E27FC236}">
                <a16:creationId xmlns:a16="http://schemas.microsoft.com/office/drawing/2014/main" id="{95A8C344-92F9-47DD-910F-AE4DD23FED9A}"/>
              </a:ext>
            </a:extLst>
          </p:cNvPr>
          <p:cNvSpPr>
            <a:spLocks noChangeArrowheads="1"/>
          </p:cNvSpPr>
          <p:nvPr/>
        </p:nvSpPr>
        <p:spPr bwMode="auto">
          <a:xfrm>
            <a:off x="609600" y="3859213"/>
            <a:ext cx="990600" cy="300037"/>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3580" name="Rectangle 28">
            <a:extLst>
              <a:ext uri="{FF2B5EF4-FFF2-40B4-BE49-F238E27FC236}">
                <a16:creationId xmlns:a16="http://schemas.microsoft.com/office/drawing/2014/main" id="{954CF70F-E85F-4D49-BC27-DD998ECFEE01}"/>
              </a:ext>
            </a:extLst>
          </p:cNvPr>
          <p:cNvSpPr>
            <a:spLocks noChangeArrowheads="1"/>
          </p:cNvSpPr>
          <p:nvPr/>
        </p:nvSpPr>
        <p:spPr bwMode="auto">
          <a:xfrm>
            <a:off x="1592263" y="2736850"/>
            <a:ext cx="1346200" cy="25558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buyer_name</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581" name="Rectangle 29">
            <a:extLst>
              <a:ext uri="{FF2B5EF4-FFF2-40B4-BE49-F238E27FC236}">
                <a16:creationId xmlns:a16="http://schemas.microsoft.com/office/drawing/2014/main" id="{5E4492E0-B0B2-454C-BCB8-5D847EE5F6D8}"/>
              </a:ext>
            </a:extLst>
          </p:cNvPr>
          <p:cNvSpPr>
            <a:spLocks noChangeArrowheads="1"/>
          </p:cNvSpPr>
          <p:nvPr/>
        </p:nvSpPr>
        <p:spPr bwMode="auto">
          <a:xfrm>
            <a:off x="1592263" y="2992438"/>
            <a:ext cx="1346200" cy="26828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3582" name="Rectangle 30">
            <a:extLst>
              <a:ext uri="{FF2B5EF4-FFF2-40B4-BE49-F238E27FC236}">
                <a16:creationId xmlns:a16="http://schemas.microsoft.com/office/drawing/2014/main" id="{F7BECA4D-D5F1-41D7-860C-5E6F22D30A10}"/>
              </a:ext>
            </a:extLst>
          </p:cNvPr>
          <p:cNvSpPr>
            <a:spLocks noChangeArrowheads="1"/>
          </p:cNvSpPr>
          <p:nvPr/>
        </p:nvSpPr>
        <p:spPr bwMode="auto">
          <a:xfrm>
            <a:off x="1592263" y="3260725"/>
            <a:ext cx="1346200" cy="30003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Sean Chai</a:t>
            </a:r>
            <a:endParaRPr lang="en-US" altLang="en-US" sz="1600" b="1">
              <a:latin typeface="Arial" panose="020B0604020202020204" pitchFamily="34" charset="0"/>
            </a:endParaRPr>
          </a:p>
        </p:txBody>
      </p:sp>
      <p:sp>
        <p:nvSpPr>
          <p:cNvPr id="23583" name="Rectangle 31">
            <a:extLst>
              <a:ext uri="{FF2B5EF4-FFF2-40B4-BE49-F238E27FC236}">
                <a16:creationId xmlns:a16="http://schemas.microsoft.com/office/drawing/2014/main" id="{3590D39D-4CDB-4DCD-B5D0-3D5F97D5EDFB}"/>
              </a:ext>
            </a:extLst>
          </p:cNvPr>
          <p:cNvSpPr>
            <a:spLocks noChangeArrowheads="1"/>
          </p:cNvSpPr>
          <p:nvPr/>
        </p:nvSpPr>
        <p:spPr bwMode="auto">
          <a:xfrm>
            <a:off x="1592263" y="3560763"/>
            <a:ext cx="1346200" cy="29845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Eva Corets</a:t>
            </a:r>
            <a:endParaRPr lang="en-US" altLang="en-US" sz="1600" b="1">
              <a:latin typeface="Arial" panose="020B0604020202020204" pitchFamily="34" charset="0"/>
            </a:endParaRPr>
          </a:p>
        </p:txBody>
      </p:sp>
      <p:sp>
        <p:nvSpPr>
          <p:cNvPr id="23584" name="Rectangle 32">
            <a:extLst>
              <a:ext uri="{FF2B5EF4-FFF2-40B4-BE49-F238E27FC236}">
                <a16:creationId xmlns:a16="http://schemas.microsoft.com/office/drawing/2014/main" id="{439EDC06-9AF4-4F35-A610-CDBB6141750D}"/>
              </a:ext>
            </a:extLst>
          </p:cNvPr>
          <p:cNvSpPr>
            <a:spLocks noChangeArrowheads="1"/>
          </p:cNvSpPr>
          <p:nvPr/>
        </p:nvSpPr>
        <p:spPr bwMode="auto">
          <a:xfrm>
            <a:off x="1592263" y="3859213"/>
            <a:ext cx="1346200" cy="30003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Erin O'Melia</a:t>
            </a:r>
            <a:endParaRPr lang="en-US" altLang="en-US" sz="1600" b="1">
              <a:latin typeface="Arial" panose="020B0604020202020204" pitchFamily="34" charset="0"/>
            </a:endParaRPr>
          </a:p>
        </p:txBody>
      </p:sp>
      <p:sp>
        <p:nvSpPr>
          <p:cNvPr id="23586" name="Text Box 34">
            <a:extLst>
              <a:ext uri="{FF2B5EF4-FFF2-40B4-BE49-F238E27FC236}">
                <a16:creationId xmlns:a16="http://schemas.microsoft.com/office/drawing/2014/main" id="{9DA917B4-99D2-445B-A923-5501C0BD2CD1}"/>
              </a:ext>
            </a:extLst>
          </p:cNvPr>
          <p:cNvSpPr txBox="1">
            <a:spLocks noChangeArrowheads="1"/>
          </p:cNvSpPr>
          <p:nvPr/>
        </p:nvSpPr>
        <p:spPr bwMode="auto">
          <a:xfrm>
            <a:off x="4371975" y="2438400"/>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600" b="1">
                <a:solidFill>
                  <a:srgbClr val="000000"/>
                </a:solidFill>
                <a:latin typeface="Arial" panose="020B0604020202020204" pitchFamily="34" charset="0"/>
              </a:rPr>
              <a:t>sales</a:t>
            </a:r>
            <a:endParaRPr lang="en-US" altLang="en-US" sz="1600" b="1">
              <a:latin typeface="Arial" panose="020B0604020202020204" pitchFamily="34" charset="0"/>
            </a:endParaRPr>
          </a:p>
        </p:txBody>
      </p:sp>
      <p:sp>
        <p:nvSpPr>
          <p:cNvPr id="23588" name="Rectangle 36">
            <a:extLst>
              <a:ext uri="{FF2B5EF4-FFF2-40B4-BE49-F238E27FC236}">
                <a16:creationId xmlns:a16="http://schemas.microsoft.com/office/drawing/2014/main" id="{7DBB9A92-49A5-43C2-860D-FE408E74AC80}"/>
              </a:ext>
            </a:extLst>
          </p:cNvPr>
          <p:cNvSpPr>
            <a:spLocks noChangeArrowheads="1"/>
          </p:cNvSpPr>
          <p:nvPr/>
        </p:nvSpPr>
        <p:spPr bwMode="auto">
          <a:xfrm>
            <a:off x="3451225" y="2736850"/>
            <a:ext cx="973138" cy="25558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589" name="Rectangle 37">
            <a:extLst>
              <a:ext uri="{FF2B5EF4-FFF2-40B4-BE49-F238E27FC236}">
                <a16:creationId xmlns:a16="http://schemas.microsoft.com/office/drawing/2014/main" id="{1B29BA4C-DBD5-407E-9F0A-95AC697FDEEE}"/>
              </a:ext>
            </a:extLst>
          </p:cNvPr>
          <p:cNvSpPr>
            <a:spLocks noChangeArrowheads="1"/>
          </p:cNvSpPr>
          <p:nvPr/>
        </p:nvSpPr>
        <p:spPr bwMode="auto">
          <a:xfrm>
            <a:off x="3451225" y="2992438"/>
            <a:ext cx="973138" cy="268287"/>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3590" name="Rectangle 38">
            <a:extLst>
              <a:ext uri="{FF2B5EF4-FFF2-40B4-BE49-F238E27FC236}">
                <a16:creationId xmlns:a16="http://schemas.microsoft.com/office/drawing/2014/main" id="{025D7DFC-8BAF-426F-9A13-98979DFC1741}"/>
              </a:ext>
            </a:extLst>
          </p:cNvPr>
          <p:cNvSpPr>
            <a:spLocks noChangeArrowheads="1"/>
          </p:cNvSpPr>
          <p:nvPr/>
        </p:nvSpPr>
        <p:spPr bwMode="auto">
          <a:xfrm>
            <a:off x="3451225" y="3260725"/>
            <a:ext cx="973138" cy="29845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3591" name="Rectangle 39">
            <a:extLst>
              <a:ext uri="{FF2B5EF4-FFF2-40B4-BE49-F238E27FC236}">
                <a16:creationId xmlns:a16="http://schemas.microsoft.com/office/drawing/2014/main" id="{530EC4AC-4E11-4C3E-BC14-D8F894EFF7E4}"/>
              </a:ext>
            </a:extLst>
          </p:cNvPr>
          <p:cNvSpPr>
            <a:spLocks noChangeArrowheads="1"/>
          </p:cNvSpPr>
          <p:nvPr/>
        </p:nvSpPr>
        <p:spPr bwMode="auto">
          <a:xfrm>
            <a:off x="3451225" y="3559175"/>
            <a:ext cx="973138" cy="300038"/>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3592" name="Rectangle 40">
            <a:extLst>
              <a:ext uri="{FF2B5EF4-FFF2-40B4-BE49-F238E27FC236}">
                <a16:creationId xmlns:a16="http://schemas.microsoft.com/office/drawing/2014/main" id="{A47ABCA1-8CB7-4B83-AF28-5024EC8D2AB9}"/>
              </a:ext>
            </a:extLst>
          </p:cNvPr>
          <p:cNvSpPr>
            <a:spLocks noChangeArrowheads="1"/>
          </p:cNvSpPr>
          <p:nvPr/>
        </p:nvSpPr>
        <p:spPr bwMode="auto">
          <a:xfrm>
            <a:off x="3451225" y="3859213"/>
            <a:ext cx="973138" cy="29845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3593" name="Rectangle 41">
            <a:extLst>
              <a:ext uri="{FF2B5EF4-FFF2-40B4-BE49-F238E27FC236}">
                <a16:creationId xmlns:a16="http://schemas.microsoft.com/office/drawing/2014/main" id="{758D88B8-A527-4B53-BA84-AE86453CA5E9}"/>
              </a:ext>
            </a:extLst>
          </p:cNvPr>
          <p:cNvSpPr>
            <a:spLocks noChangeArrowheads="1"/>
          </p:cNvSpPr>
          <p:nvPr/>
        </p:nvSpPr>
        <p:spPr bwMode="auto">
          <a:xfrm>
            <a:off x="4424363" y="2736850"/>
            <a:ext cx="896937" cy="25558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prod_id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594" name="Rectangle 42">
            <a:extLst>
              <a:ext uri="{FF2B5EF4-FFF2-40B4-BE49-F238E27FC236}">
                <a16:creationId xmlns:a16="http://schemas.microsoft.com/office/drawing/2014/main" id="{08273FFE-3EBC-41F6-9DC1-BA18729F3C35}"/>
              </a:ext>
            </a:extLst>
          </p:cNvPr>
          <p:cNvSpPr>
            <a:spLocks noChangeArrowheads="1"/>
          </p:cNvSpPr>
          <p:nvPr/>
        </p:nvSpPr>
        <p:spPr bwMode="auto">
          <a:xfrm>
            <a:off x="4424363" y="2992438"/>
            <a:ext cx="896937" cy="268287"/>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3595" name="Rectangle 43">
            <a:extLst>
              <a:ext uri="{FF2B5EF4-FFF2-40B4-BE49-F238E27FC236}">
                <a16:creationId xmlns:a16="http://schemas.microsoft.com/office/drawing/2014/main" id="{0A02797C-D6DB-45BA-8D55-76E598617EE3}"/>
              </a:ext>
            </a:extLst>
          </p:cNvPr>
          <p:cNvSpPr>
            <a:spLocks noChangeArrowheads="1"/>
          </p:cNvSpPr>
          <p:nvPr/>
        </p:nvSpPr>
        <p:spPr bwMode="auto">
          <a:xfrm>
            <a:off x="4424363" y="3260725"/>
            <a:ext cx="896937" cy="29845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3596" name="Rectangle 44">
            <a:extLst>
              <a:ext uri="{FF2B5EF4-FFF2-40B4-BE49-F238E27FC236}">
                <a16:creationId xmlns:a16="http://schemas.microsoft.com/office/drawing/2014/main" id="{AF530A55-D031-4DFC-8FB8-0E7C717E2BF9}"/>
              </a:ext>
            </a:extLst>
          </p:cNvPr>
          <p:cNvSpPr>
            <a:spLocks noChangeArrowheads="1"/>
          </p:cNvSpPr>
          <p:nvPr/>
        </p:nvSpPr>
        <p:spPr bwMode="auto">
          <a:xfrm>
            <a:off x="4424363" y="3559175"/>
            <a:ext cx="896937" cy="300038"/>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3597" name="Rectangle 45">
            <a:extLst>
              <a:ext uri="{FF2B5EF4-FFF2-40B4-BE49-F238E27FC236}">
                <a16:creationId xmlns:a16="http://schemas.microsoft.com/office/drawing/2014/main" id="{4FAEA010-A7F3-4BAC-BC77-7341886B79C0}"/>
              </a:ext>
            </a:extLst>
          </p:cNvPr>
          <p:cNvSpPr>
            <a:spLocks noChangeArrowheads="1"/>
          </p:cNvSpPr>
          <p:nvPr/>
        </p:nvSpPr>
        <p:spPr bwMode="auto">
          <a:xfrm>
            <a:off x="4424363" y="3859213"/>
            <a:ext cx="896937" cy="29845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3598" name="Rectangle 46">
            <a:extLst>
              <a:ext uri="{FF2B5EF4-FFF2-40B4-BE49-F238E27FC236}">
                <a16:creationId xmlns:a16="http://schemas.microsoft.com/office/drawing/2014/main" id="{2D81E721-8BE3-4187-8D2C-58A5F7DC72E7}"/>
              </a:ext>
            </a:extLst>
          </p:cNvPr>
          <p:cNvSpPr>
            <a:spLocks noChangeArrowheads="1"/>
          </p:cNvSpPr>
          <p:nvPr/>
        </p:nvSpPr>
        <p:spPr bwMode="auto">
          <a:xfrm>
            <a:off x="3451225" y="4157663"/>
            <a:ext cx="973138" cy="300037"/>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3599" name="Rectangle 47">
            <a:extLst>
              <a:ext uri="{FF2B5EF4-FFF2-40B4-BE49-F238E27FC236}">
                <a16:creationId xmlns:a16="http://schemas.microsoft.com/office/drawing/2014/main" id="{56D849A0-191A-4DF2-ABF1-FECE197C0999}"/>
              </a:ext>
            </a:extLst>
          </p:cNvPr>
          <p:cNvSpPr>
            <a:spLocks noChangeArrowheads="1"/>
          </p:cNvSpPr>
          <p:nvPr/>
        </p:nvSpPr>
        <p:spPr bwMode="auto">
          <a:xfrm>
            <a:off x="4424363" y="4157663"/>
            <a:ext cx="896937" cy="300037"/>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3600" name="Rectangle 48">
            <a:extLst>
              <a:ext uri="{FF2B5EF4-FFF2-40B4-BE49-F238E27FC236}">
                <a16:creationId xmlns:a16="http://schemas.microsoft.com/office/drawing/2014/main" id="{9421D6C8-9609-43BA-9A26-AB3C341B61B7}"/>
              </a:ext>
            </a:extLst>
          </p:cNvPr>
          <p:cNvSpPr>
            <a:spLocks noChangeArrowheads="1"/>
          </p:cNvSpPr>
          <p:nvPr/>
        </p:nvSpPr>
        <p:spPr bwMode="auto">
          <a:xfrm>
            <a:off x="5321300" y="2736850"/>
            <a:ext cx="673100" cy="25558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qty</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601" name="Rectangle 49">
            <a:extLst>
              <a:ext uri="{FF2B5EF4-FFF2-40B4-BE49-F238E27FC236}">
                <a16:creationId xmlns:a16="http://schemas.microsoft.com/office/drawing/2014/main" id="{08B7E57A-F666-4331-AFAD-343E78C624CD}"/>
              </a:ext>
            </a:extLst>
          </p:cNvPr>
          <p:cNvSpPr>
            <a:spLocks noChangeArrowheads="1"/>
          </p:cNvSpPr>
          <p:nvPr/>
        </p:nvSpPr>
        <p:spPr bwMode="auto">
          <a:xfrm>
            <a:off x="5321300" y="2992438"/>
            <a:ext cx="673100" cy="26828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15</a:t>
            </a:r>
          </a:p>
        </p:txBody>
      </p:sp>
      <p:sp>
        <p:nvSpPr>
          <p:cNvPr id="23602" name="Rectangle 50">
            <a:extLst>
              <a:ext uri="{FF2B5EF4-FFF2-40B4-BE49-F238E27FC236}">
                <a16:creationId xmlns:a16="http://schemas.microsoft.com/office/drawing/2014/main" id="{D419FB5D-8C99-4EC3-B3C5-4879D6C2F356}"/>
              </a:ext>
            </a:extLst>
          </p:cNvPr>
          <p:cNvSpPr>
            <a:spLocks noChangeArrowheads="1"/>
          </p:cNvSpPr>
          <p:nvPr/>
        </p:nvSpPr>
        <p:spPr bwMode="auto">
          <a:xfrm>
            <a:off x="5321300" y="3260725"/>
            <a:ext cx="673100" cy="29845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5</a:t>
            </a:r>
          </a:p>
        </p:txBody>
      </p:sp>
      <p:sp>
        <p:nvSpPr>
          <p:cNvPr id="23603" name="Rectangle 51">
            <a:extLst>
              <a:ext uri="{FF2B5EF4-FFF2-40B4-BE49-F238E27FC236}">
                <a16:creationId xmlns:a16="http://schemas.microsoft.com/office/drawing/2014/main" id="{CA742626-7B3F-41F8-820E-16645FFB672F}"/>
              </a:ext>
            </a:extLst>
          </p:cNvPr>
          <p:cNvSpPr>
            <a:spLocks noChangeArrowheads="1"/>
          </p:cNvSpPr>
          <p:nvPr/>
        </p:nvSpPr>
        <p:spPr bwMode="auto">
          <a:xfrm>
            <a:off x="5321300" y="3559175"/>
            <a:ext cx="673100" cy="30003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37</a:t>
            </a:r>
          </a:p>
        </p:txBody>
      </p:sp>
      <p:sp>
        <p:nvSpPr>
          <p:cNvPr id="23604" name="Rectangle 52">
            <a:extLst>
              <a:ext uri="{FF2B5EF4-FFF2-40B4-BE49-F238E27FC236}">
                <a16:creationId xmlns:a16="http://schemas.microsoft.com/office/drawing/2014/main" id="{C169219E-5DF8-4A15-BE67-F85106A7F0D0}"/>
              </a:ext>
            </a:extLst>
          </p:cNvPr>
          <p:cNvSpPr>
            <a:spLocks noChangeArrowheads="1"/>
          </p:cNvSpPr>
          <p:nvPr/>
        </p:nvSpPr>
        <p:spPr bwMode="auto">
          <a:xfrm>
            <a:off x="5321300" y="3859213"/>
            <a:ext cx="673100" cy="29845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11</a:t>
            </a:r>
          </a:p>
        </p:txBody>
      </p:sp>
      <p:sp>
        <p:nvSpPr>
          <p:cNvPr id="23605" name="Rectangle 53">
            <a:extLst>
              <a:ext uri="{FF2B5EF4-FFF2-40B4-BE49-F238E27FC236}">
                <a16:creationId xmlns:a16="http://schemas.microsoft.com/office/drawing/2014/main" id="{3853AEE9-993B-4FAE-AC7A-5E44C8325E08}"/>
              </a:ext>
            </a:extLst>
          </p:cNvPr>
          <p:cNvSpPr>
            <a:spLocks noChangeArrowheads="1"/>
          </p:cNvSpPr>
          <p:nvPr/>
        </p:nvSpPr>
        <p:spPr bwMode="auto">
          <a:xfrm>
            <a:off x="5321300" y="4157663"/>
            <a:ext cx="673100" cy="30003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1003</a:t>
            </a:r>
          </a:p>
        </p:txBody>
      </p:sp>
      <p:sp>
        <p:nvSpPr>
          <p:cNvPr id="23661" name="Freeform 109">
            <a:extLst>
              <a:ext uri="{FF2B5EF4-FFF2-40B4-BE49-F238E27FC236}">
                <a16:creationId xmlns:a16="http://schemas.microsoft.com/office/drawing/2014/main" id="{5E627200-C2CE-4AA6-9A71-97323D4B7C35}"/>
              </a:ext>
            </a:extLst>
          </p:cNvPr>
          <p:cNvSpPr>
            <a:spLocks/>
          </p:cNvSpPr>
          <p:nvPr/>
        </p:nvSpPr>
        <p:spPr bwMode="auto">
          <a:xfrm>
            <a:off x="609600" y="4159250"/>
            <a:ext cx="3814763" cy="2243138"/>
          </a:xfrm>
          <a:custGeom>
            <a:avLst/>
            <a:gdLst>
              <a:gd name="T0" fmla="*/ 0 w 2448"/>
              <a:gd name="T1" fmla="*/ 0 h 1440"/>
              <a:gd name="T2" fmla="*/ 0 w 2448"/>
              <a:gd name="T3" fmla="*/ 1440 h 1440"/>
              <a:gd name="T4" fmla="*/ 2448 w 2448"/>
              <a:gd name="T5" fmla="*/ 1440 h 1440"/>
              <a:gd name="T6" fmla="*/ 2448 w 2448"/>
              <a:gd name="T7" fmla="*/ 192 h 1440"/>
              <a:gd name="T8" fmla="*/ 1824 w 2448"/>
              <a:gd name="T9" fmla="*/ 192 h 1440"/>
              <a:gd name="T10" fmla="*/ 1824 w 2448"/>
              <a:gd name="T11" fmla="*/ 480 h 1440"/>
              <a:gd name="T12" fmla="*/ 528 w 2448"/>
              <a:gd name="T13" fmla="*/ 480 h 1440"/>
              <a:gd name="T14" fmla="*/ 528 w 2448"/>
              <a:gd name="T15" fmla="*/ 0 h 1440"/>
              <a:gd name="T16" fmla="*/ 0 w 2448"/>
              <a:gd name="T17"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8" h="1440">
                <a:moveTo>
                  <a:pt x="0" y="0"/>
                </a:moveTo>
                <a:lnTo>
                  <a:pt x="0" y="1440"/>
                </a:lnTo>
                <a:lnTo>
                  <a:pt x="2448" y="1440"/>
                </a:lnTo>
                <a:lnTo>
                  <a:pt x="2448" y="192"/>
                </a:lnTo>
                <a:lnTo>
                  <a:pt x="1824" y="192"/>
                </a:lnTo>
                <a:lnTo>
                  <a:pt x="1824" y="480"/>
                </a:lnTo>
                <a:lnTo>
                  <a:pt x="528" y="480"/>
                </a:lnTo>
                <a:lnTo>
                  <a:pt x="528" y="0"/>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es-NI"/>
          </a:p>
        </p:txBody>
      </p:sp>
      <p:sp>
        <p:nvSpPr>
          <p:cNvPr id="23634" name="Text Box 82">
            <a:extLst>
              <a:ext uri="{FF2B5EF4-FFF2-40B4-BE49-F238E27FC236}">
                <a16:creationId xmlns:a16="http://schemas.microsoft.com/office/drawing/2014/main" id="{24F83F0E-1776-4F5A-B49D-33FB8977CD89}"/>
              </a:ext>
            </a:extLst>
          </p:cNvPr>
          <p:cNvSpPr txBox="1">
            <a:spLocks noChangeArrowheads="1"/>
          </p:cNvSpPr>
          <p:nvPr/>
        </p:nvSpPr>
        <p:spPr bwMode="auto">
          <a:xfrm>
            <a:off x="2289175" y="4383088"/>
            <a:ext cx="1165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600" b="1">
                <a:solidFill>
                  <a:srgbClr val="000000"/>
                </a:solidFill>
                <a:latin typeface="Arial" panose="020B0604020202020204" pitchFamily="34" charset="0"/>
              </a:rPr>
              <a:t>Resultado</a:t>
            </a:r>
            <a:endParaRPr lang="en-US" altLang="en-US" sz="1600" b="1">
              <a:latin typeface="Arial" panose="020B0604020202020204" pitchFamily="34" charset="0"/>
            </a:endParaRPr>
          </a:p>
        </p:txBody>
      </p:sp>
      <p:sp>
        <p:nvSpPr>
          <p:cNvPr id="23662" name="Freeform 110">
            <a:extLst>
              <a:ext uri="{FF2B5EF4-FFF2-40B4-BE49-F238E27FC236}">
                <a16:creationId xmlns:a16="http://schemas.microsoft.com/office/drawing/2014/main" id="{71B98501-25E3-4A8B-833F-0A7CAB51CF87}"/>
              </a:ext>
            </a:extLst>
          </p:cNvPr>
          <p:cNvSpPr>
            <a:spLocks/>
          </p:cNvSpPr>
          <p:nvPr/>
        </p:nvSpPr>
        <p:spPr bwMode="auto">
          <a:xfrm>
            <a:off x="4424363" y="4457700"/>
            <a:ext cx="2990850" cy="1944688"/>
          </a:xfrm>
          <a:custGeom>
            <a:avLst/>
            <a:gdLst>
              <a:gd name="T0" fmla="*/ 0 w 1920"/>
              <a:gd name="T1" fmla="*/ 0 h 1248"/>
              <a:gd name="T2" fmla="*/ 0 w 1920"/>
              <a:gd name="T3" fmla="*/ 1248 h 1248"/>
              <a:gd name="T4" fmla="*/ 1920 w 1920"/>
              <a:gd name="T5" fmla="*/ 1248 h 1248"/>
              <a:gd name="T6" fmla="*/ 1920 w 1920"/>
              <a:gd name="T7" fmla="*/ 0 h 1248"/>
              <a:gd name="T8" fmla="*/ 1392 w 1920"/>
              <a:gd name="T9" fmla="*/ 0 h 1248"/>
              <a:gd name="T10" fmla="*/ 1392 w 1920"/>
              <a:gd name="T11" fmla="*/ 288 h 1248"/>
              <a:gd name="T12" fmla="*/ 576 w 1920"/>
              <a:gd name="T13" fmla="*/ 288 h 1248"/>
              <a:gd name="T14" fmla="*/ 576 w 1920"/>
              <a:gd name="T15" fmla="*/ 0 h 1248"/>
              <a:gd name="T16" fmla="*/ 0 w 1920"/>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0" h="1248">
                <a:moveTo>
                  <a:pt x="0" y="0"/>
                </a:moveTo>
                <a:lnTo>
                  <a:pt x="0" y="1248"/>
                </a:lnTo>
                <a:lnTo>
                  <a:pt x="1920" y="1248"/>
                </a:lnTo>
                <a:lnTo>
                  <a:pt x="1920" y="0"/>
                </a:lnTo>
                <a:lnTo>
                  <a:pt x="1392" y="0"/>
                </a:lnTo>
                <a:lnTo>
                  <a:pt x="1392" y="288"/>
                </a:lnTo>
                <a:lnTo>
                  <a:pt x="576" y="288"/>
                </a:lnTo>
                <a:lnTo>
                  <a:pt x="576" y="0"/>
                </a:lnTo>
                <a:lnTo>
                  <a:pt x="0" y="0"/>
                </a:lnTo>
                <a:close/>
              </a:path>
            </a:pathLst>
          </a:custGeom>
          <a:gradFill rotWithShape="0">
            <a:gsLst>
              <a:gs pos="0">
                <a:srgbClr val="99CCFF"/>
              </a:gs>
              <a:gs pos="100000">
                <a:srgbClr val="99CCFF">
                  <a:gamma/>
                  <a:tint val="0"/>
                  <a:invGamma/>
                </a:srgbClr>
              </a:gs>
            </a:gsLst>
            <a:lin ang="5400000" scaled="1"/>
          </a:gradFill>
          <a:ln w="9525" cap="flat" cmpd="sng">
            <a:solidFill>
              <a:schemeClr val="tx1"/>
            </a:solidFill>
            <a:prstDash val="solid"/>
            <a:round/>
            <a:headEnd type="none" w="med" len="med"/>
            <a:tailEnd type="none" w="med" len="med"/>
          </a:ln>
          <a:effectLst>
            <a:outerShdw dist="125724" dir="2700000" algn="ctr" rotWithShape="0">
              <a:srgbClr val="C0C0C0"/>
            </a:outerShdw>
          </a:effectLst>
        </p:spPr>
        <p:txBody>
          <a:bodyPr wrap="none" lIns="182880" tIns="182880" rIns="182880" bIns="182880" anchor="ctr"/>
          <a:lstStyle/>
          <a:p>
            <a:endParaRPr lang="es-NI"/>
          </a:p>
        </p:txBody>
      </p:sp>
      <p:grpSp>
        <p:nvGrpSpPr>
          <p:cNvPr id="23673" name="Group 111">
            <a:extLst>
              <a:ext uri="{FF2B5EF4-FFF2-40B4-BE49-F238E27FC236}">
                <a16:creationId xmlns:a16="http://schemas.microsoft.com/office/drawing/2014/main" id="{13EECF97-42DC-4439-9168-EDDDD54153A0}"/>
              </a:ext>
            </a:extLst>
          </p:cNvPr>
          <p:cNvGrpSpPr>
            <a:grpSpLocks/>
          </p:cNvGrpSpPr>
          <p:nvPr/>
        </p:nvGrpSpPr>
        <p:grpSpPr bwMode="auto">
          <a:xfrm>
            <a:off x="2554288" y="4681538"/>
            <a:ext cx="3889375" cy="1795462"/>
            <a:chOff x="1609" y="2949"/>
            <a:chExt cx="2450" cy="1131"/>
          </a:xfrm>
        </p:grpSpPr>
        <p:sp>
          <p:nvSpPr>
            <p:cNvPr id="23636" name="Rectangle 84">
              <a:extLst>
                <a:ext uri="{FF2B5EF4-FFF2-40B4-BE49-F238E27FC236}">
                  <a16:creationId xmlns:a16="http://schemas.microsoft.com/office/drawing/2014/main" id="{1145EBAC-52B7-48F3-BB47-8EF60BB90804}"/>
                </a:ext>
              </a:extLst>
            </p:cNvPr>
            <p:cNvSpPr>
              <a:spLocks noChangeArrowheads="1"/>
            </p:cNvSpPr>
            <p:nvPr/>
          </p:nvSpPr>
          <p:spPr bwMode="auto">
            <a:xfrm>
              <a:off x="1609" y="2949"/>
              <a:ext cx="1259" cy="18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buyer_name</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637" name="Rectangle 85">
              <a:extLst>
                <a:ext uri="{FF2B5EF4-FFF2-40B4-BE49-F238E27FC236}">
                  <a16:creationId xmlns:a16="http://schemas.microsoft.com/office/drawing/2014/main" id="{BE9FCA5F-6E0D-43F3-AF06-13EBD305F3AF}"/>
                </a:ext>
              </a:extLst>
            </p:cNvPr>
            <p:cNvSpPr>
              <a:spLocks noChangeArrowheads="1"/>
            </p:cNvSpPr>
            <p:nvPr/>
          </p:nvSpPr>
          <p:spPr bwMode="auto">
            <a:xfrm>
              <a:off x="1609" y="3129"/>
              <a:ext cx="1259" cy="1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Erin O'Melia</a:t>
              </a:r>
              <a:endParaRPr lang="en-US" altLang="en-US" sz="1600" b="1">
                <a:latin typeface="Arial" panose="020B0604020202020204" pitchFamily="34" charset="0"/>
              </a:endParaRPr>
            </a:p>
          </p:txBody>
        </p:sp>
        <p:sp>
          <p:nvSpPr>
            <p:cNvPr id="23638" name="Rectangle 86">
              <a:extLst>
                <a:ext uri="{FF2B5EF4-FFF2-40B4-BE49-F238E27FC236}">
                  <a16:creationId xmlns:a16="http://schemas.microsoft.com/office/drawing/2014/main" id="{876BDC27-FC69-414F-80EA-E75EA7450831}"/>
                </a:ext>
              </a:extLst>
            </p:cNvPr>
            <p:cNvSpPr>
              <a:spLocks noChangeArrowheads="1"/>
            </p:cNvSpPr>
            <p:nvPr/>
          </p:nvSpPr>
          <p:spPr bwMode="auto">
            <a:xfrm>
              <a:off x="1609" y="3317"/>
              <a:ext cx="1259" cy="189"/>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3639" name="Rectangle 87">
              <a:extLst>
                <a:ext uri="{FF2B5EF4-FFF2-40B4-BE49-F238E27FC236}">
                  <a16:creationId xmlns:a16="http://schemas.microsoft.com/office/drawing/2014/main" id="{0DB47191-D1B6-424B-B1F2-D1E57A3B6B72}"/>
                </a:ext>
              </a:extLst>
            </p:cNvPr>
            <p:cNvSpPr>
              <a:spLocks noChangeArrowheads="1"/>
            </p:cNvSpPr>
            <p:nvPr/>
          </p:nvSpPr>
          <p:spPr bwMode="auto">
            <a:xfrm>
              <a:off x="1609" y="3506"/>
              <a:ext cx="1259" cy="1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Erin O'Melia</a:t>
              </a:r>
              <a:endParaRPr lang="en-US" altLang="en-US" sz="1600" b="1">
                <a:latin typeface="Arial" panose="020B0604020202020204" pitchFamily="34" charset="0"/>
              </a:endParaRPr>
            </a:p>
          </p:txBody>
        </p:sp>
        <p:sp>
          <p:nvSpPr>
            <p:cNvPr id="23640" name="Rectangle 88">
              <a:extLst>
                <a:ext uri="{FF2B5EF4-FFF2-40B4-BE49-F238E27FC236}">
                  <a16:creationId xmlns:a16="http://schemas.microsoft.com/office/drawing/2014/main" id="{BC786A98-24EE-4287-9528-0593B1A4F759}"/>
                </a:ext>
              </a:extLst>
            </p:cNvPr>
            <p:cNvSpPr>
              <a:spLocks noChangeArrowheads="1"/>
            </p:cNvSpPr>
            <p:nvPr/>
          </p:nvSpPr>
          <p:spPr bwMode="auto">
            <a:xfrm>
              <a:off x="1609" y="3694"/>
              <a:ext cx="1259" cy="19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Adam Barr</a:t>
              </a:r>
              <a:endParaRPr lang="en-US" altLang="en-US" sz="1600" b="1">
                <a:latin typeface="Arial" panose="020B0604020202020204" pitchFamily="34" charset="0"/>
              </a:endParaRPr>
            </a:p>
          </p:txBody>
        </p:sp>
        <p:sp>
          <p:nvSpPr>
            <p:cNvPr id="23641" name="Rectangle 89">
              <a:extLst>
                <a:ext uri="{FF2B5EF4-FFF2-40B4-BE49-F238E27FC236}">
                  <a16:creationId xmlns:a16="http://schemas.microsoft.com/office/drawing/2014/main" id="{8CC25494-B89B-4D04-A73B-474F360F10EF}"/>
                </a:ext>
              </a:extLst>
            </p:cNvPr>
            <p:cNvSpPr>
              <a:spLocks noChangeArrowheads="1"/>
            </p:cNvSpPr>
            <p:nvPr/>
          </p:nvSpPr>
          <p:spPr bwMode="auto">
            <a:xfrm>
              <a:off x="1609" y="3892"/>
              <a:ext cx="1259" cy="1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Eva Corets</a:t>
              </a:r>
              <a:endParaRPr lang="en-US" altLang="en-US" sz="1600" b="1">
                <a:latin typeface="Arial" panose="020B0604020202020204" pitchFamily="34" charset="0"/>
              </a:endParaRPr>
            </a:p>
          </p:txBody>
        </p:sp>
        <p:sp>
          <p:nvSpPr>
            <p:cNvPr id="23642" name="Rectangle 90">
              <a:extLst>
                <a:ext uri="{FF2B5EF4-FFF2-40B4-BE49-F238E27FC236}">
                  <a16:creationId xmlns:a16="http://schemas.microsoft.com/office/drawing/2014/main" id="{698B60C2-FE9F-4954-B166-3060B2E4131B}"/>
                </a:ext>
              </a:extLst>
            </p:cNvPr>
            <p:cNvSpPr>
              <a:spLocks noChangeArrowheads="1"/>
            </p:cNvSpPr>
            <p:nvPr/>
          </p:nvSpPr>
          <p:spPr bwMode="auto">
            <a:xfrm>
              <a:off x="2868" y="2949"/>
              <a:ext cx="767" cy="18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prod_name</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643" name="Rectangle 91">
              <a:extLst>
                <a:ext uri="{FF2B5EF4-FFF2-40B4-BE49-F238E27FC236}">
                  <a16:creationId xmlns:a16="http://schemas.microsoft.com/office/drawing/2014/main" id="{B1366022-311F-4457-99E0-2D2C6EDD252C}"/>
                </a:ext>
              </a:extLst>
            </p:cNvPr>
            <p:cNvSpPr>
              <a:spLocks noChangeArrowheads="1"/>
            </p:cNvSpPr>
            <p:nvPr/>
          </p:nvSpPr>
          <p:spPr bwMode="auto">
            <a:xfrm>
              <a:off x="2868" y="3129"/>
              <a:ext cx="767" cy="1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Apples</a:t>
              </a:r>
              <a:endParaRPr lang="en-US" altLang="en-US" sz="1600" b="1">
                <a:latin typeface="Arial" panose="020B0604020202020204" pitchFamily="34" charset="0"/>
              </a:endParaRPr>
            </a:p>
          </p:txBody>
        </p:sp>
        <p:sp>
          <p:nvSpPr>
            <p:cNvPr id="23644" name="Rectangle 92">
              <a:extLst>
                <a:ext uri="{FF2B5EF4-FFF2-40B4-BE49-F238E27FC236}">
                  <a16:creationId xmlns:a16="http://schemas.microsoft.com/office/drawing/2014/main" id="{8F582E39-E44A-4156-9FA4-82812C181F53}"/>
                </a:ext>
              </a:extLst>
            </p:cNvPr>
            <p:cNvSpPr>
              <a:spLocks noChangeArrowheads="1"/>
            </p:cNvSpPr>
            <p:nvPr/>
          </p:nvSpPr>
          <p:spPr bwMode="auto">
            <a:xfrm>
              <a:off x="2868" y="3317"/>
              <a:ext cx="767" cy="189"/>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Pears</a:t>
              </a:r>
              <a:endParaRPr lang="en-US" altLang="en-US" sz="1600" b="1">
                <a:latin typeface="Arial" panose="020B0604020202020204" pitchFamily="34" charset="0"/>
              </a:endParaRPr>
            </a:p>
          </p:txBody>
        </p:sp>
        <p:sp>
          <p:nvSpPr>
            <p:cNvPr id="23645" name="Rectangle 93">
              <a:extLst>
                <a:ext uri="{FF2B5EF4-FFF2-40B4-BE49-F238E27FC236}">
                  <a16:creationId xmlns:a16="http://schemas.microsoft.com/office/drawing/2014/main" id="{49D27EB4-96C0-4961-86B7-3976D4A56343}"/>
                </a:ext>
              </a:extLst>
            </p:cNvPr>
            <p:cNvSpPr>
              <a:spLocks noChangeArrowheads="1"/>
            </p:cNvSpPr>
            <p:nvPr/>
          </p:nvSpPr>
          <p:spPr bwMode="auto">
            <a:xfrm>
              <a:off x="2868" y="3506"/>
              <a:ext cx="767" cy="1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Pears</a:t>
              </a:r>
              <a:endParaRPr lang="en-US" altLang="en-US" sz="1600" b="1">
                <a:latin typeface="Arial" panose="020B0604020202020204" pitchFamily="34" charset="0"/>
              </a:endParaRPr>
            </a:p>
          </p:txBody>
        </p:sp>
        <p:sp>
          <p:nvSpPr>
            <p:cNvPr id="23646" name="Rectangle 94">
              <a:extLst>
                <a:ext uri="{FF2B5EF4-FFF2-40B4-BE49-F238E27FC236}">
                  <a16:creationId xmlns:a16="http://schemas.microsoft.com/office/drawing/2014/main" id="{3AEE1B9B-1CC8-40A6-BCC6-B62F4848FDA3}"/>
                </a:ext>
              </a:extLst>
            </p:cNvPr>
            <p:cNvSpPr>
              <a:spLocks noChangeArrowheads="1"/>
            </p:cNvSpPr>
            <p:nvPr/>
          </p:nvSpPr>
          <p:spPr bwMode="auto">
            <a:xfrm>
              <a:off x="2868" y="3694"/>
              <a:ext cx="767" cy="19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Oranges</a:t>
              </a:r>
              <a:endParaRPr lang="en-US" altLang="en-US" sz="1600" b="1">
                <a:latin typeface="Arial" panose="020B0604020202020204" pitchFamily="34" charset="0"/>
              </a:endParaRPr>
            </a:p>
          </p:txBody>
        </p:sp>
        <p:sp>
          <p:nvSpPr>
            <p:cNvPr id="23647" name="Rectangle 95">
              <a:extLst>
                <a:ext uri="{FF2B5EF4-FFF2-40B4-BE49-F238E27FC236}">
                  <a16:creationId xmlns:a16="http://schemas.microsoft.com/office/drawing/2014/main" id="{15E2D10E-039B-41C1-85A4-7853E65A0D1E}"/>
                </a:ext>
              </a:extLst>
            </p:cNvPr>
            <p:cNvSpPr>
              <a:spLocks noChangeArrowheads="1"/>
            </p:cNvSpPr>
            <p:nvPr/>
          </p:nvSpPr>
          <p:spPr bwMode="auto">
            <a:xfrm>
              <a:off x="2868" y="3892"/>
              <a:ext cx="767" cy="1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s-NI" sz="1600" b="1">
                  <a:solidFill>
                    <a:srgbClr val="000000"/>
                  </a:solidFill>
                  <a:latin typeface="Arial" panose="020B0604020202020204" pitchFamily="34" charset="0"/>
                </a:rPr>
                <a:t>Peaches</a:t>
              </a:r>
              <a:endParaRPr lang="en-US" altLang="en-US" sz="1600" b="1">
                <a:latin typeface="Arial" panose="020B0604020202020204" pitchFamily="34" charset="0"/>
              </a:endParaRPr>
            </a:p>
          </p:txBody>
        </p:sp>
        <p:sp>
          <p:nvSpPr>
            <p:cNvPr id="23648" name="Rectangle 96">
              <a:extLst>
                <a:ext uri="{FF2B5EF4-FFF2-40B4-BE49-F238E27FC236}">
                  <a16:creationId xmlns:a16="http://schemas.microsoft.com/office/drawing/2014/main" id="{C0E7FD38-65A0-42F0-AADB-77CAE4C9F938}"/>
                </a:ext>
              </a:extLst>
            </p:cNvPr>
            <p:cNvSpPr>
              <a:spLocks noChangeArrowheads="1"/>
            </p:cNvSpPr>
            <p:nvPr/>
          </p:nvSpPr>
          <p:spPr bwMode="auto">
            <a:xfrm>
              <a:off x="3639" y="2949"/>
              <a:ext cx="420" cy="18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qty</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3649" name="Rectangle 97">
              <a:extLst>
                <a:ext uri="{FF2B5EF4-FFF2-40B4-BE49-F238E27FC236}">
                  <a16:creationId xmlns:a16="http://schemas.microsoft.com/office/drawing/2014/main" id="{D4AD8FFB-842F-4214-A6D0-5B4547970CA3}"/>
                </a:ext>
              </a:extLst>
            </p:cNvPr>
            <p:cNvSpPr>
              <a:spLocks noChangeArrowheads="1"/>
            </p:cNvSpPr>
            <p:nvPr>
              <p:custDataLst>
                <p:tags r:id="rId1"/>
              </p:custDataLst>
            </p:nvPr>
          </p:nvSpPr>
          <p:spPr bwMode="auto">
            <a:xfrm>
              <a:off x="3639" y="3129"/>
              <a:ext cx="420" cy="1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37</a:t>
              </a:r>
            </a:p>
          </p:txBody>
        </p:sp>
        <p:sp>
          <p:nvSpPr>
            <p:cNvPr id="23650" name="Rectangle 98">
              <a:extLst>
                <a:ext uri="{FF2B5EF4-FFF2-40B4-BE49-F238E27FC236}">
                  <a16:creationId xmlns:a16="http://schemas.microsoft.com/office/drawing/2014/main" id="{391B176E-1DC0-4559-9615-3C9499ED5D15}"/>
                </a:ext>
              </a:extLst>
            </p:cNvPr>
            <p:cNvSpPr>
              <a:spLocks noChangeArrowheads="1"/>
            </p:cNvSpPr>
            <p:nvPr>
              <p:custDataLst>
                <p:tags r:id="rId2"/>
              </p:custDataLst>
            </p:nvPr>
          </p:nvSpPr>
          <p:spPr bwMode="auto">
            <a:xfrm>
              <a:off x="3639" y="3317"/>
              <a:ext cx="420" cy="189"/>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15</a:t>
              </a:r>
            </a:p>
          </p:txBody>
        </p:sp>
        <p:sp>
          <p:nvSpPr>
            <p:cNvPr id="23651" name="Rectangle 99">
              <a:extLst>
                <a:ext uri="{FF2B5EF4-FFF2-40B4-BE49-F238E27FC236}">
                  <a16:creationId xmlns:a16="http://schemas.microsoft.com/office/drawing/2014/main" id="{D739305C-0166-43CD-8F2F-20C4F5B7E377}"/>
                </a:ext>
              </a:extLst>
            </p:cNvPr>
            <p:cNvSpPr>
              <a:spLocks noChangeArrowheads="1"/>
            </p:cNvSpPr>
            <p:nvPr>
              <p:custDataLst>
                <p:tags r:id="rId3"/>
              </p:custDataLst>
            </p:nvPr>
          </p:nvSpPr>
          <p:spPr bwMode="auto">
            <a:xfrm>
              <a:off x="3639" y="3506"/>
              <a:ext cx="420" cy="1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1003</a:t>
              </a:r>
            </a:p>
          </p:txBody>
        </p:sp>
        <p:sp>
          <p:nvSpPr>
            <p:cNvPr id="23652" name="Rectangle 100">
              <a:extLst>
                <a:ext uri="{FF2B5EF4-FFF2-40B4-BE49-F238E27FC236}">
                  <a16:creationId xmlns:a16="http://schemas.microsoft.com/office/drawing/2014/main" id="{46AFE399-AC7E-47C0-A30A-4DA58A01DFB9}"/>
                </a:ext>
              </a:extLst>
            </p:cNvPr>
            <p:cNvSpPr>
              <a:spLocks noChangeArrowheads="1"/>
            </p:cNvSpPr>
            <p:nvPr>
              <p:custDataLst>
                <p:tags r:id="rId4"/>
              </p:custDataLst>
            </p:nvPr>
          </p:nvSpPr>
          <p:spPr bwMode="auto">
            <a:xfrm>
              <a:off x="3639" y="3694"/>
              <a:ext cx="420" cy="19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5</a:t>
              </a:r>
            </a:p>
          </p:txBody>
        </p:sp>
        <p:sp>
          <p:nvSpPr>
            <p:cNvPr id="23653" name="Rectangle 101">
              <a:extLst>
                <a:ext uri="{FF2B5EF4-FFF2-40B4-BE49-F238E27FC236}">
                  <a16:creationId xmlns:a16="http://schemas.microsoft.com/office/drawing/2014/main" id="{502A4EF1-297D-4F98-AD48-78CDDCD842A0}"/>
                </a:ext>
              </a:extLst>
            </p:cNvPr>
            <p:cNvSpPr>
              <a:spLocks noChangeArrowheads="1"/>
            </p:cNvSpPr>
            <p:nvPr>
              <p:custDataLst>
                <p:tags r:id="rId5"/>
              </p:custDataLst>
            </p:nvPr>
          </p:nvSpPr>
          <p:spPr bwMode="auto">
            <a:xfrm>
              <a:off x="3639" y="3892"/>
              <a:ext cx="420" cy="1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11</a:t>
              </a:r>
            </a:p>
          </p:txBody>
        </p:sp>
      </p:grpSp>
      <p:sp>
        <p:nvSpPr>
          <p:cNvPr id="23672" name="Rectangle 120">
            <a:extLst>
              <a:ext uri="{FF2B5EF4-FFF2-40B4-BE49-F238E27FC236}">
                <a16:creationId xmlns:a16="http://schemas.microsoft.com/office/drawing/2014/main" id="{1C43B6D4-2531-4FF6-8464-A905F498B333}"/>
              </a:ext>
            </a:extLst>
          </p:cNvPr>
          <p:cNvSpPr>
            <a:spLocks noChangeArrowheads="1"/>
          </p:cNvSpPr>
          <p:nvPr/>
        </p:nvSpPr>
        <p:spPr bwMode="auto">
          <a:xfrm>
            <a:off x="6781800" y="9763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1</a:t>
            </a:r>
            <a:endParaRPr lang="en-US" altLang="es-NI" sz="1800" b="1">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arn(inVertical)">
                                      <p:cBhvr>
                                        <p:cTn id="7" dur="500"/>
                                        <p:tgtEl>
                                          <p:spTgt spid="2355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3672"/>
                                        </p:tgtEl>
                                        <p:attrNameLst>
                                          <p:attrName>style.visibility</p:attrName>
                                        </p:attrNameLst>
                                      </p:cBhvr>
                                      <p:to>
                                        <p:strVal val="visible"/>
                                      </p:to>
                                    </p:set>
                                    <p:animEffect transition="in" filter="barn(inVertical)">
                                      <p:cBhvr>
                                        <p:cTn id="11" dur="500"/>
                                        <p:tgtEl>
                                          <p:spTgt spid="2367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3655"/>
                                        </p:tgtEl>
                                        <p:attrNameLst>
                                          <p:attrName>style.visibility</p:attrName>
                                        </p:attrNameLst>
                                      </p:cBhvr>
                                      <p:to>
                                        <p:strVal val="visible"/>
                                      </p:to>
                                    </p:set>
                                    <p:anim calcmode="lin" valueType="num">
                                      <p:cBhvr additive="base">
                                        <p:cTn id="16" dur="500" fill="hold"/>
                                        <p:tgtEl>
                                          <p:spTgt spid="23655"/>
                                        </p:tgtEl>
                                        <p:attrNameLst>
                                          <p:attrName>ppt_x</p:attrName>
                                        </p:attrNameLst>
                                      </p:cBhvr>
                                      <p:tavLst>
                                        <p:tav tm="0">
                                          <p:val>
                                            <p:strVal val="#ppt_x"/>
                                          </p:val>
                                        </p:tav>
                                        <p:tav tm="100000">
                                          <p:val>
                                            <p:strVal val="#ppt_x"/>
                                          </p:val>
                                        </p:tav>
                                      </p:tavLst>
                                    </p:anim>
                                    <p:anim calcmode="lin" valueType="num">
                                      <p:cBhvr additive="base">
                                        <p:cTn id="17" dur="500" fill="hold"/>
                                        <p:tgtEl>
                                          <p:spTgt spid="2365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3573"/>
                                        </p:tgtEl>
                                        <p:attrNameLst>
                                          <p:attrName>style.visibility</p:attrName>
                                        </p:attrNameLst>
                                      </p:cBhvr>
                                      <p:to>
                                        <p:strVal val="visible"/>
                                      </p:to>
                                    </p:set>
                                    <p:anim calcmode="lin" valueType="num">
                                      <p:cBhvr additive="base">
                                        <p:cTn id="20" dur="500" fill="hold"/>
                                        <p:tgtEl>
                                          <p:spTgt spid="23573"/>
                                        </p:tgtEl>
                                        <p:attrNameLst>
                                          <p:attrName>ppt_x</p:attrName>
                                        </p:attrNameLst>
                                      </p:cBhvr>
                                      <p:tavLst>
                                        <p:tav tm="0">
                                          <p:val>
                                            <p:strVal val="#ppt_x"/>
                                          </p:val>
                                        </p:tav>
                                        <p:tav tm="100000">
                                          <p:val>
                                            <p:strVal val="#ppt_x"/>
                                          </p:val>
                                        </p:tav>
                                      </p:tavLst>
                                    </p:anim>
                                    <p:anim calcmode="lin" valueType="num">
                                      <p:cBhvr additive="base">
                                        <p:cTn id="21" dur="500" fill="hold"/>
                                        <p:tgtEl>
                                          <p:spTgt spid="2357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3575"/>
                                        </p:tgtEl>
                                        <p:attrNameLst>
                                          <p:attrName>style.visibility</p:attrName>
                                        </p:attrNameLst>
                                      </p:cBhvr>
                                      <p:to>
                                        <p:strVal val="visible"/>
                                      </p:to>
                                    </p:set>
                                    <p:anim calcmode="lin" valueType="num">
                                      <p:cBhvr additive="base">
                                        <p:cTn id="24" dur="500" fill="hold"/>
                                        <p:tgtEl>
                                          <p:spTgt spid="23575"/>
                                        </p:tgtEl>
                                        <p:attrNameLst>
                                          <p:attrName>ppt_x</p:attrName>
                                        </p:attrNameLst>
                                      </p:cBhvr>
                                      <p:tavLst>
                                        <p:tav tm="0">
                                          <p:val>
                                            <p:strVal val="#ppt_x"/>
                                          </p:val>
                                        </p:tav>
                                        <p:tav tm="100000">
                                          <p:val>
                                            <p:strVal val="#ppt_x"/>
                                          </p:val>
                                        </p:tav>
                                      </p:tavLst>
                                    </p:anim>
                                    <p:anim calcmode="lin" valueType="num">
                                      <p:cBhvr additive="base">
                                        <p:cTn id="25" dur="500" fill="hold"/>
                                        <p:tgtEl>
                                          <p:spTgt spid="2357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576"/>
                                        </p:tgtEl>
                                        <p:attrNameLst>
                                          <p:attrName>style.visibility</p:attrName>
                                        </p:attrNameLst>
                                      </p:cBhvr>
                                      <p:to>
                                        <p:strVal val="visible"/>
                                      </p:to>
                                    </p:set>
                                    <p:anim calcmode="lin" valueType="num">
                                      <p:cBhvr additive="base">
                                        <p:cTn id="28" dur="500" fill="hold"/>
                                        <p:tgtEl>
                                          <p:spTgt spid="23576"/>
                                        </p:tgtEl>
                                        <p:attrNameLst>
                                          <p:attrName>ppt_x</p:attrName>
                                        </p:attrNameLst>
                                      </p:cBhvr>
                                      <p:tavLst>
                                        <p:tav tm="0">
                                          <p:val>
                                            <p:strVal val="#ppt_x"/>
                                          </p:val>
                                        </p:tav>
                                        <p:tav tm="100000">
                                          <p:val>
                                            <p:strVal val="#ppt_x"/>
                                          </p:val>
                                        </p:tav>
                                      </p:tavLst>
                                    </p:anim>
                                    <p:anim calcmode="lin" valueType="num">
                                      <p:cBhvr additive="base">
                                        <p:cTn id="29" dur="500" fill="hold"/>
                                        <p:tgtEl>
                                          <p:spTgt spid="2357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3577"/>
                                        </p:tgtEl>
                                        <p:attrNameLst>
                                          <p:attrName>style.visibility</p:attrName>
                                        </p:attrNameLst>
                                      </p:cBhvr>
                                      <p:to>
                                        <p:strVal val="visible"/>
                                      </p:to>
                                    </p:set>
                                    <p:anim calcmode="lin" valueType="num">
                                      <p:cBhvr additive="base">
                                        <p:cTn id="32" dur="500" fill="hold"/>
                                        <p:tgtEl>
                                          <p:spTgt spid="23577"/>
                                        </p:tgtEl>
                                        <p:attrNameLst>
                                          <p:attrName>ppt_x</p:attrName>
                                        </p:attrNameLst>
                                      </p:cBhvr>
                                      <p:tavLst>
                                        <p:tav tm="0">
                                          <p:val>
                                            <p:strVal val="#ppt_x"/>
                                          </p:val>
                                        </p:tav>
                                        <p:tav tm="100000">
                                          <p:val>
                                            <p:strVal val="#ppt_x"/>
                                          </p:val>
                                        </p:tav>
                                      </p:tavLst>
                                    </p:anim>
                                    <p:anim calcmode="lin" valueType="num">
                                      <p:cBhvr additive="base">
                                        <p:cTn id="33" dur="500" fill="hold"/>
                                        <p:tgtEl>
                                          <p:spTgt spid="2357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3578"/>
                                        </p:tgtEl>
                                        <p:attrNameLst>
                                          <p:attrName>style.visibility</p:attrName>
                                        </p:attrNameLst>
                                      </p:cBhvr>
                                      <p:to>
                                        <p:strVal val="visible"/>
                                      </p:to>
                                    </p:set>
                                    <p:anim calcmode="lin" valueType="num">
                                      <p:cBhvr additive="base">
                                        <p:cTn id="36" dur="500" fill="hold"/>
                                        <p:tgtEl>
                                          <p:spTgt spid="23578"/>
                                        </p:tgtEl>
                                        <p:attrNameLst>
                                          <p:attrName>ppt_x</p:attrName>
                                        </p:attrNameLst>
                                      </p:cBhvr>
                                      <p:tavLst>
                                        <p:tav tm="0">
                                          <p:val>
                                            <p:strVal val="#ppt_x"/>
                                          </p:val>
                                        </p:tav>
                                        <p:tav tm="100000">
                                          <p:val>
                                            <p:strVal val="#ppt_x"/>
                                          </p:val>
                                        </p:tav>
                                      </p:tavLst>
                                    </p:anim>
                                    <p:anim calcmode="lin" valueType="num">
                                      <p:cBhvr additive="base">
                                        <p:cTn id="37" dur="500" fill="hold"/>
                                        <p:tgtEl>
                                          <p:spTgt spid="2357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3579"/>
                                        </p:tgtEl>
                                        <p:attrNameLst>
                                          <p:attrName>style.visibility</p:attrName>
                                        </p:attrNameLst>
                                      </p:cBhvr>
                                      <p:to>
                                        <p:strVal val="visible"/>
                                      </p:to>
                                    </p:set>
                                    <p:anim calcmode="lin" valueType="num">
                                      <p:cBhvr additive="base">
                                        <p:cTn id="40" dur="500" fill="hold"/>
                                        <p:tgtEl>
                                          <p:spTgt spid="23579"/>
                                        </p:tgtEl>
                                        <p:attrNameLst>
                                          <p:attrName>ppt_x</p:attrName>
                                        </p:attrNameLst>
                                      </p:cBhvr>
                                      <p:tavLst>
                                        <p:tav tm="0">
                                          <p:val>
                                            <p:strVal val="#ppt_x"/>
                                          </p:val>
                                        </p:tav>
                                        <p:tav tm="100000">
                                          <p:val>
                                            <p:strVal val="#ppt_x"/>
                                          </p:val>
                                        </p:tav>
                                      </p:tavLst>
                                    </p:anim>
                                    <p:anim calcmode="lin" valueType="num">
                                      <p:cBhvr additive="base">
                                        <p:cTn id="41" dur="500" fill="hold"/>
                                        <p:tgtEl>
                                          <p:spTgt spid="2357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3580"/>
                                        </p:tgtEl>
                                        <p:attrNameLst>
                                          <p:attrName>style.visibility</p:attrName>
                                        </p:attrNameLst>
                                      </p:cBhvr>
                                      <p:to>
                                        <p:strVal val="visible"/>
                                      </p:to>
                                    </p:set>
                                    <p:anim calcmode="lin" valueType="num">
                                      <p:cBhvr additive="base">
                                        <p:cTn id="44" dur="500" fill="hold"/>
                                        <p:tgtEl>
                                          <p:spTgt spid="23580"/>
                                        </p:tgtEl>
                                        <p:attrNameLst>
                                          <p:attrName>ppt_x</p:attrName>
                                        </p:attrNameLst>
                                      </p:cBhvr>
                                      <p:tavLst>
                                        <p:tav tm="0">
                                          <p:val>
                                            <p:strVal val="#ppt_x"/>
                                          </p:val>
                                        </p:tav>
                                        <p:tav tm="100000">
                                          <p:val>
                                            <p:strVal val="#ppt_x"/>
                                          </p:val>
                                        </p:tav>
                                      </p:tavLst>
                                    </p:anim>
                                    <p:anim calcmode="lin" valueType="num">
                                      <p:cBhvr additive="base">
                                        <p:cTn id="45" dur="500" fill="hold"/>
                                        <p:tgtEl>
                                          <p:spTgt spid="2358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3581"/>
                                        </p:tgtEl>
                                        <p:attrNameLst>
                                          <p:attrName>style.visibility</p:attrName>
                                        </p:attrNameLst>
                                      </p:cBhvr>
                                      <p:to>
                                        <p:strVal val="visible"/>
                                      </p:to>
                                    </p:set>
                                    <p:anim calcmode="lin" valueType="num">
                                      <p:cBhvr additive="base">
                                        <p:cTn id="48" dur="500" fill="hold"/>
                                        <p:tgtEl>
                                          <p:spTgt spid="23581"/>
                                        </p:tgtEl>
                                        <p:attrNameLst>
                                          <p:attrName>ppt_x</p:attrName>
                                        </p:attrNameLst>
                                      </p:cBhvr>
                                      <p:tavLst>
                                        <p:tav tm="0">
                                          <p:val>
                                            <p:strVal val="#ppt_x"/>
                                          </p:val>
                                        </p:tav>
                                        <p:tav tm="100000">
                                          <p:val>
                                            <p:strVal val="#ppt_x"/>
                                          </p:val>
                                        </p:tav>
                                      </p:tavLst>
                                    </p:anim>
                                    <p:anim calcmode="lin" valueType="num">
                                      <p:cBhvr additive="base">
                                        <p:cTn id="49" dur="500" fill="hold"/>
                                        <p:tgtEl>
                                          <p:spTgt spid="23581"/>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3582"/>
                                        </p:tgtEl>
                                        <p:attrNameLst>
                                          <p:attrName>style.visibility</p:attrName>
                                        </p:attrNameLst>
                                      </p:cBhvr>
                                      <p:to>
                                        <p:strVal val="visible"/>
                                      </p:to>
                                    </p:set>
                                    <p:anim calcmode="lin" valueType="num">
                                      <p:cBhvr additive="base">
                                        <p:cTn id="52" dur="500" fill="hold"/>
                                        <p:tgtEl>
                                          <p:spTgt spid="23582"/>
                                        </p:tgtEl>
                                        <p:attrNameLst>
                                          <p:attrName>ppt_x</p:attrName>
                                        </p:attrNameLst>
                                      </p:cBhvr>
                                      <p:tavLst>
                                        <p:tav tm="0">
                                          <p:val>
                                            <p:strVal val="#ppt_x"/>
                                          </p:val>
                                        </p:tav>
                                        <p:tav tm="100000">
                                          <p:val>
                                            <p:strVal val="#ppt_x"/>
                                          </p:val>
                                        </p:tav>
                                      </p:tavLst>
                                    </p:anim>
                                    <p:anim calcmode="lin" valueType="num">
                                      <p:cBhvr additive="base">
                                        <p:cTn id="53" dur="500" fill="hold"/>
                                        <p:tgtEl>
                                          <p:spTgt spid="2358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3583"/>
                                        </p:tgtEl>
                                        <p:attrNameLst>
                                          <p:attrName>style.visibility</p:attrName>
                                        </p:attrNameLst>
                                      </p:cBhvr>
                                      <p:to>
                                        <p:strVal val="visible"/>
                                      </p:to>
                                    </p:set>
                                    <p:anim calcmode="lin" valueType="num">
                                      <p:cBhvr additive="base">
                                        <p:cTn id="56" dur="500" fill="hold"/>
                                        <p:tgtEl>
                                          <p:spTgt spid="23583"/>
                                        </p:tgtEl>
                                        <p:attrNameLst>
                                          <p:attrName>ppt_x</p:attrName>
                                        </p:attrNameLst>
                                      </p:cBhvr>
                                      <p:tavLst>
                                        <p:tav tm="0">
                                          <p:val>
                                            <p:strVal val="#ppt_x"/>
                                          </p:val>
                                        </p:tav>
                                        <p:tav tm="100000">
                                          <p:val>
                                            <p:strVal val="#ppt_x"/>
                                          </p:val>
                                        </p:tav>
                                      </p:tavLst>
                                    </p:anim>
                                    <p:anim calcmode="lin" valueType="num">
                                      <p:cBhvr additive="base">
                                        <p:cTn id="57" dur="500" fill="hold"/>
                                        <p:tgtEl>
                                          <p:spTgt spid="2358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584"/>
                                        </p:tgtEl>
                                        <p:attrNameLst>
                                          <p:attrName>style.visibility</p:attrName>
                                        </p:attrNameLst>
                                      </p:cBhvr>
                                      <p:to>
                                        <p:strVal val="visible"/>
                                      </p:to>
                                    </p:set>
                                    <p:anim calcmode="lin" valueType="num">
                                      <p:cBhvr additive="base">
                                        <p:cTn id="60" dur="500" fill="hold"/>
                                        <p:tgtEl>
                                          <p:spTgt spid="23584"/>
                                        </p:tgtEl>
                                        <p:attrNameLst>
                                          <p:attrName>ppt_x</p:attrName>
                                        </p:attrNameLst>
                                      </p:cBhvr>
                                      <p:tavLst>
                                        <p:tav tm="0">
                                          <p:val>
                                            <p:strVal val="#ppt_x"/>
                                          </p:val>
                                        </p:tav>
                                        <p:tav tm="100000">
                                          <p:val>
                                            <p:strVal val="#ppt_x"/>
                                          </p:val>
                                        </p:tav>
                                      </p:tavLst>
                                    </p:anim>
                                    <p:anim calcmode="lin" valueType="num">
                                      <p:cBhvr additive="base">
                                        <p:cTn id="61" dur="500" fill="hold"/>
                                        <p:tgtEl>
                                          <p:spTgt spid="23584"/>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23657"/>
                                        </p:tgtEl>
                                        <p:attrNameLst>
                                          <p:attrName>style.visibility</p:attrName>
                                        </p:attrNameLst>
                                      </p:cBhvr>
                                      <p:to>
                                        <p:strVal val="visible"/>
                                      </p:to>
                                    </p:set>
                                    <p:animEffect transition="in" filter="barn(inVertical)">
                                      <p:cBhvr>
                                        <p:cTn id="66" dur="500"/>
                                        <p:tgtEl>
                                          <p:spTgt spid="23657"/>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3586"/>
                                        </p:tgtEl>
                                        <p:attrNameLst>
                                          <p:attrName>style.visibility</p:attrName>
                                        </p:attrNameLst>
                                      </p:cBhvr>
                                      <p:to>
                                        <p:strVal val="visible"/>
                                      </p:to>
                                    </p:set>
                                    <p:animEffect transition="in" filter="fade">
                                      <p:cBhvr>
                                        <p:cTn id="71" dur="1000"/>
                                        <p:tgtEl>
                                          <p:spTgt spid="23586"/>
                                        </p:tgtEl>
                                      </p:cBhvr>
                                    </p:animEffect>
                                    <p:anim calcmode="lin" valueType="num">
                                      <p:cBhvr>
                                        <p:cTn id="72" dur="1000" fill="hold"/>
                                        <p:tgtEl>
                                          <p:spTgt spid="23586"/>
                                        </p:tgtEl>
                                        <p:attrNameLst>
                                          <p:attrName>ppt_x</p:attrName>
                                        </p:attrNameLst>
                                      </p:cBhvr>
                                      <p:tavLst>
                                        <p:tav tm="0">
                                          <p:val>
                                            <p:strVal val="#ppt_x"/>
                                          </p:val>
                                        </p:tav>
                                        <p:tav tm="100000">
                                          <p:val>
                                            <p:strVal val="#ppt_x"/>
                                          </p:val>
                                        </p:tav>
                                      </p:tavLst>
                                    </p:anim>
                                    <p:anim calcmode="lin" valueType="num">
                                      <p:cBhvr>
                                        <p:cTn id="73" dur="1000" fill="hold"/>
                                        <p:tgtEl>
                                          <p:spTgt spid="23586"/>
                                        </p:tgtEl>
                                        <p:attrNameLst>
                                          <p:attrName>ppt_y</p:attrName>
                                        </p:attrNameLst>
                                      </p:cBhvr>
                                      <p:tavLst>
                                        <p:tav tm="0">
                                          <p:val>
                                            <p:strVal val="#ppt_y+.1"/>
                                          </p:val>
                                        </p:tav>
                                        <p:tav tm="100000">
                                          <p:val>
                                            <p:strVal val="#ppt_y"/>
                                          </p:val>
                                        </p:tav>
                                      </p:tavLst>
                                    </p:anim>
                                  </p:childTnLst>
                                </p:cTn>
                              </p:par>
                              <p:par>
                                <p:cTn id="74" presetID="16" presetClass="entr" presetSubtype="21" fill="hold" grpId="0" nodeType="withEffect">
                                  <p:stCondLst>
                                    <p:cond delay="0"/>
                                  </p:stCondLst>
                                  <p:childTnLst>
                                    <p:set>
                                      <p:cBhvr>
                                        <p:cTn id="75" dur="1" fill="hold">
                                          <p:stCondLst>
                                            <p:cond delay="0"/>
                                          </p:stCondLst>
                                        </p:cTn>
                                        <p:tgtEl>
                                          <p:spTgt spid="23588"/>
                                        </p:tgtEl>
                                        <p:attrNameLst>
                                          <p:attrName>style.visibility</p:attrName>
                                        </p:attrNameLst>
                                      </p:cBhvr>
                                      <p:to>
                                        <p:strVal val="visible"/>
                                      </p:to>
                                    </p:set>
                                    <p:animEffect transition="in" filter="barn(inVertical)">
                                      <p:cBhvr>
                                        <p:cTn id="76" dur="500"/>
                                        <p:tgtEl>
                                          <p:spTgt spid="2358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3589"/>
                                        </p:tgtEl>
                                        <p:attrNameLst>
                                          <p:attrName>style.visibility</p:attrName>
                                        </p:attrNameLst>
                                      </p:cBhvr>
                                      <p:to>
                                        <p:strVal val="visible"/>
                                      </p:to>
                                    </p:set>
                                    <p:animEffect transition="in" filter="barn(inVertical)">
                                      <p:cBhvr>
                                        <p:cTn id="79" dur="500"/>
                                        <p:tgtEl>
                                          <p:spTgt spid="2358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3590"/>
                                        </p:tgtEl>
                                        <p:attrNameLst>
                                          <p:attrName>style.visibility</p:attrName>
                                        </p:attrNameLst>
                                      </p:cBhvr>
                                      <p:to>
                                        <p:strVal val="visible"/>
                                      </p:to>
                                    </p:set>
                                    <p:animEffect transition="in" filter="barn(inVertical)">
                                      <p:cBhvr>
                                        <p:cTn id="82" dur="500"/>
                                        <p:tgtEl>
                                          <p:spTgt spid="2359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3591"/>
                                        </p:tgtEl>
                                        <p:attrNameLst>
                                          <p:attrName>style.visibility</p:attrName>
                                        </p:attrNameLst>
                                      </p:cBhvr>
                                      <p:to>
                                        <p:strVal val="visible"/>
                                      </p:to>
                                    </p:set>
                                    <p:animEffect transition="in" filter="barn(inVertical)">
                                      <p:cBhvr>
                                        <p:cTn id="85" dur="500"/>
                                        <p:tgtEl>
                                          <p:spTgt spid="2359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23592"/>
                                        </p:tgtEl>
                                        <p:attrNameLst>
                                          <p:attrName>style.visibility</p:attrName>
                                        </p:attrNameLst>
                                      </p:cBhvr>
                                      <p:to>
                                        <p:strVal val="visible"/>
                                      </p:to>
                                    </p:set>
                                    <p:animEffect transition="in" filter="barn(inVertical)">
                                      <p:cBhvr>
                                        <p:cTn id="88" dur="500"/>
                                        <p:tgtEl>
                                          <p:spTgt spid="23592"/>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23593"/>
                                        </p:tgtEl>
                                        <p:attrNameLst>
                                          <p:attrName>style.visibility</p:attrName>
                                        </p:attrNameLst>
                                      </p:cBhvr>
                                      <p:to>
                                        <p:strVal val="visible"/>
                                      </p:to>
                                    </p:set>
                                    <p:animEffect transition="in" filter="barn(inVertical)">
                                      <p:cBhvr>
                                        <p:cTn id="91" dur="500"/>
                                        <p:tgtEl>
                                          <p:spTgt spid="23593"/>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23594"/>
                                        </p:tgtEl>
                                        <p:attrNameLst>
                                          <p:attrName>style.visibility</p:attrName>
                                        </p:attrNameLst>
                                      </p:cBhvr>
                                      <p:to>
                                        <p:strVal val="visible"/>
                                      </p:to>
                                    </p:set>
                                    <p:animEffect transition="in" filter="barn(inVertical)">
                                      <p:cBhvr>
                                        <p:cTn id="94" dur="500"/>
                                        <p:tgtEl>
                                          <p:spTgt spid="23594"/>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23595"/>
                                        </p:tgtEl>
                                        <p:attrNameLst>
                                          <p:attrName>style.visibility</p:attrName>
                                        </p:attrNameLst>
                                      </p:cBhvr>
                                      <p:to>
                                        <p:strVal val="visible"/>
                                      </p:to>
                                    </p:set>
                                    <p:animEffect transition="in" filter="barn(inVertical)">
                                      <p:cBhvr>
                                        <p:cTn id="97" dur="500"/>
                                        <p:tgtEl>
                                          <p:spTgt spid="23595"/>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23596"/>
                                        </p:tgtEl>
                                        <p:attrNameLst>
                                          <p:attrName>style.visibility</p:attrName>
                                        </p:attrNameLst>
                                      </p:cBhvr>
                                      <p:to>
                                        <p:strVal val="visible"/>
                                      </p:to>
                                    </p:set>
                                    <p:animEffect transition="in" filter="barn(inVertical)">
                                      <p:cBhvr>
                                        <p:cTn id="100" dur="500"/>
                                        <p:tgtEl>
                                          <p:spTgt spid="23596"/>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23597"/>
                                        </p:tgtEl>
                                        <p:attrNameLst>
                                          <p:attrName>style.visibility</p:attrName>
                                        </p:attrNameLst>
                                      </p:cBhvr>
                                      <p:to>
                                        <p:strVal val="visible"/>
                                      </p:to>
                                    </p:set>
                                    <p:animEffect transition="in" filter="barn(inVertical)">
                                      <p:cBhvr>
                                        <p:cTn id="103" dur="500"/>
                                        <p:tgtEl>
                                          <p:spTgt spid="23597"/>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23598"/>
                                        </p:tgtEl>
                                        <p:attrNameLst>
                                          <p:attrName>style.visibility</p:attrName>
                                        </p:attrNameLst>
                                      </p:cBhvr>
                                      <p:to>
                                        <p:strVal val="visible"/>
                                      </p:to>
                                    </p:set>
                                    <p:animEffect transition="in" filter="barn(inVertical)">
                                      <p:cBhvr>
                                        <p:cTn id="106" dur="500"/>
                                        <p:tgtEl>
                                          <p:spTgt spid="23598"/>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23599"/>
                                        </p:tgtEl>
                                        <p:attrNameLst>
                                          <p:attrName>style.visibility</p:attrName>
                                        </p:attrNameLst>
                                      </p:cBhvr>
                                      <p:to>
                                        <p:strVal val="visible"/>
                                      </p:to>
                                    </p:set>
                                    <p:animEffect transition="in" filter="barn(inVertical)">
                                      <p:cBhvr>
                                        <p:cTn id="109" dur="500"/>
                                        <p:tgtEl>
                                          <p:spTgt spid="23599"/>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23600"/>
                                        </p:tgtEl>
                                        <p:attrNameLst>
                                          <p:attrName>style.visibility</p:attrName>
                                        </p:attrNameLst>
                                      </p:cBhvr>
                                      <p:to>
                                        <p:strVal val="visible"/>
                                      </p:to>
                                    </p:set>
                                    <p:animEffect transition="in" filter="barn(inVertical)">
                                      <p:cBhvr>
                                        <p:cTn id="112" dur="500"/>
                                        <p:tgtEl>
                                          <p:spTgt spid="23600"/>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23601"/>
                                        </p:tgtEl>
                                        <p:attrNameLst>
                                          <p:attrName>style.visibility</p:attrName>
                                        </p:attrNameLst>
                                      </p:cBhvr>
                                      <p:to>
                                        <p:strVal val="visible"/>
                                      </p:to>
                                    </p:set>
                                    <p:animEffect transition="in" filter="barn(inVertical)">
                                      <p:cBhvr>
                                        <p:cTn id="115" dur="500"/>
                                        <p:tgtEl>
                                          <p:spTgt spid="23601"/>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23602"/>
                                        </p:tgtEl>
                                        <p:attrNameLst>
                                          <p:attrName>style.visibility</p:attrName>
                                        </p:attrNameLst>
                                      </p:cBhvr>
                                      <p:to>
                                        <p:strVal val="visible"/>
                                      </p:to>
                                    </p:set>
                                    <p:animEffect transition="in" filter="barn(inVertical)">
                                      <p:cBhvr>
                                        <p:cTn id="118" dur="500"/>
                                        <p:tgtEl>
                                          <p:spTgt spid="23602"/>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23603"/>
                                        </p:tgtEl>
                                        <p:attrNameLst>
                                          <p:attrName>style.visibility</p:attrName>
                                        </p:attrNameLst>
                                      </p:cBhvr>
                                      <p:to>
                                        <p:strVal val="visible"/>
                                      </p:to>
                                    </p:set>
                                    <p:animEffect transition="in" filter="barn(inVertical)">
                                      <p:cBhvr>
                                        <p:cTn id="121" dur="500"/>
                                        <p:tgtEl>
                                          <p:spTgt spid="23603"/>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23604"/>
                                        </p:tgtEl>
                                        <p:attrNameLst>
                                          <p:attrName>style.visibility</p:attrName>
                                        </p:attrNameLst>
                                      </p:cBhvr>
                                      <p:to>
                                        <p:strVal val="visible"/>
                                      </p:to>
                                    </p:set>
                                    <p:animEffect transition="in" filter="barn(inVertical)">
                                      <p:cBhvr>
                                        <p:cTn id="124" dur="500"/>
                                        <p:tgtEl>
                                          <p:spTgt spid="23604"/>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23605"/>
                                        </p:tgtEl>
                                        <p:attrNameLst>
                                          <p:attrName>style.visibility</p:attrName>
                                        </p:attrNameLst>
                                      </p:cBhvr>
                                      <p:to>
                                        <p:strVal val="visible"/>
                                      </p:to>
                                    </p:set>
                                    <p:animEffect transition="in" filter="barn(inVertical)">
                                      <p:cBhvr>
                                        <p:cTn id="127" dur="500"/>
                                        <p:tgtEl>
                                          <p:spTgt spid="2360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3658"/>
                                        </p:tgtEl>
                                        <p:attrNameLst>
                                          <p:attrName>style.visibility</p:attrName>
                                        </p:attrNameLst>
                                      </p:cBhvr>
                                      <p:to>
                                        <p:strVal val="visible"/>
                                      </p:to>
                                    </p:set>
                                    <p:animEffect transition="in" filter="wipe(down)">
                                      <p:cBhvr>
                                        <p:cTn id="132" dur="500"/>
                                        <p:tgtEl>
                                          <p:spTgt spid="23658"/>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23558"/>
                                        </p:tgtEl>
                                        <p:attrNameLst>
                                          <p:attrName>style.visibility</p:attrName>
                                        </p:attrNameLst>
                                      </p:cBhvr>
                                      <p:to>
                                        <p:strVal val="visible"/>
                                      </p:to>
                                    </p:set>
                                    <p:animEffect transition="in" filter="wipe(down)">
                                      <p:cBhvr>
                                        <p:cTn id="135" dur="500"/>
                                        <p:tgtEl>
                                          <p:spTgt spid="23558"/>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23560"/>
                                        </p:tgtEl>
                                        <p:attrNameLst>
                                          <p:attrName>style.visibility</p:attrName>
                                        </p:attrNameLst>
                                      </p:cBhvr>
                                      <p:to>
                                        <p:strVal val="visible"/>
                                      </p:to>
                                    </p:set>
                                    <p:animEffect transition="in" filter="wipe(down)">
                                      <p:cBhvr>
                                        <p:cTn id="138" dur="500"/>
                                        <p:tgtEl>
                                          <p:spTgt spid="23560"/>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23561"/>
                                        </p:tgtEl>
                                        <p:attrNameLst>
                                          <p:attrName>style.visibility</p:attrName>
                                        </p:attrNameLst>
                                      </p:cBhvr>
                                      <p:to>
                                        <p:strVal val="visible"/>
                                      </p:to>
                                    </p:set>
                                    <p:animEffect transition="in" filter="wipe(down)">
                                      <p:cBhvr>
                                        <p:cTn id="141" dur="500"/>
                                        <p:tgtEl>
                                          <p:spTgt spid="23561"/>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23562"/>
                                        </p:tgtEl>
                                        <p:attrNameLst>
                                          <p:attrName>style.visibility</p:attrName>
                                        </p:attrNameLst>
                                      </p:cBhvr>
                                      <p:to>
                                        <p:strVal val="visible"/>
                                      </p:to>
                                    </p:set>
                                    <p:animEffect transition="in" filter="wipe(down)">
                                      <p:cBhvr>
                                        <p:cTn id="144" dur="500"/>
                                        <p:tgtEl>
                                          <p:spTgt spid="23562"/>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23563"/>
                                        </p:tgtEl>
                                        <p:attrNameLst>
                                          <p:attrName>style.visibility</p:attrName>
                                        </p:attrNameLst>
                                      </p:cBhvr>
                                      <p:to>
                                        <p:strVal val="visible"/>
                                      </p:to>
                                    </p:set>
                                    <p:animEffect transition="in" filter="wipe(down)">
                                      <p:cBhvr>
                                        <p:cTn id="147" dur="500"/>
                                        <p:tgtEl>
                                          <p:spTgt spid="23563"/>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23564"/>
                                        </p:tgtEl>
                                        <p:attrNameLst>
                                          <p:attrName>style.visibility</p:attrName>
                                        </p:attrNameLst>
                                      </p:cBhvr>
                                      <p:to>
                                        <p:strVal val="visible"/>
                                      </p:to>
                                    </p:set>
                                    <p:animEffect transition="in" filter="wipe(down)">
                                      <p:cBhvr>
                                        <p:cTn id="150" dur="500"/>
                                        <p:tgtEl>
                                          <p:spTgt spid="23564"/>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23565"/>
                                        </p:tgtEl>
                                        <p:attrNameLst>
                                          <p:attrName>style.visibility</p:attrName>
                                        </p:attrNameLst>
                                      </p:cBhvr>
                                      <p:to>
                                        <p:strVal val="visible"/>
                                      </p:to>
                                    </p:set>
                                    <p:animEffect transition="in" filter="wipe(down)">
                                      <p:cBhvr>
                                        <p:cTn id="153" dur="500"/>
                                        <p:tgtEl>
                                          <p:spTgt spid="23565"/>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23566"/>
                                        </p:tgtEl>
                                        <p:attrNameLst>
                                          <p:attrName>style.visibility</p:attrName>
                                        </p:attrNameLst>
                                      </p:cBhvr>
                                      <p:to>
                                        <p:strVal val="visible"/>
                                      </p:to>
                                    </p:set>
                                    <p:animEffect transition="in" filter="wipe(down)">
                                      <p:cBhvr>
                                        <p:cTn id="156" dur="500"/>
                                        <p:tgtEl>
                                          <p:spTgt spid="23566"/>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23567"/>
                                        </p:tgtEl>
                                        <p:attrNameLst>
                                          <p:attrName>style.visibility</p:attrName>
                                        </p:attrNameLst>
                                      </p:cBhvr>
                                      <p:to>
                                        <p:strVal val="visible"/>
                                      </p:to>
                                    </p:set>
                                    <p:animEffect transition="in" filter="wipe(down)">
                                      <p:cBhvr>
                                        <p:cTn id="159" dur="500"/>
                                        <p:tgtEl>
                                          <p:spTgt spid="23567"/>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23568"/>
                                        </p:tgtEl>
                                        <p:attrNameLst>
                                          <p:attrName>style.visibility</p:attrName>
                                        </p:attrNameLst>
                                      </p:cBhvr>
                                      <p:to>
                                        <p:strVal val="visible"/>
                                      </p:to>
                                    </p:set>
                                    <p:animEffect transition="in" filter="wipe(down)">
                                      <p:cBhvr>
                                        <p:cTn id="162" dur="500"/>
                                        <p:tgtEl>
                                          <p:spTgt spid="23568"/>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23569"/>
                                        </p:tgtEl>
                                        <p:attrNameLst>
                                          <p:attrName>style.visibility</p:attrName>
                                        </p:attrNameLst>
                                      </p:cBhvr>
                                      <p:to>
                                        <p:strVal val="visible"/>
                                      </p:to>
                                    </p:set>
                                    <p:animEffect transition="in" filter="wipe(down)">
                                      <p:cBhvr>
                                        <p:cTn id="165" dur="500"/>
                                        <p:tgtEl>
                                          <p:spTgt spid="23569"/>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23570"/>
                                        </p:tgtEl>
                                        <p:attrNameLst>
                                          <p:attrName>style.visibility</p:attrName>
                                        </p:attrNameLst>
                                      </p:cBhvr>
                                      <p:to>
                                        <p:strVal val="visible"/>
                                      </p:to>
                                    </p:set>
                                    <p:animEffect transition="in" filter="wipe(down)">
                                      <p:cBhvr>
                                        <p:cTn id="168" dur="500"/>
                                        <p:tgtEl>
                                          <p:spTgt spid="23570"/>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23571"/>
                                        </p:tgtEl>
                                        <p:attrNameLst>
                                          <p:attrName>style.visibility</p:attrName>
                                        </p:attrNameLst>
                                      </p:cBhvr>
                                      <p:to>
                                        <p:strVal val="visible"/>
                                      </p:to>
                                    </p:set>
                                    <p:animEffect transition="in" filter="wipe(down)">
                                      <p:cBhvr>
                                        <p:cTn id="171" dur="500"/>
                                        <p:tgtEl>
                                          <p:spTgt spid="23571"/>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23659"/>
                                        </p:tgtEl>
                                        <p:attrNameLst>
                                          <p:attrName>style.visibility</p:attrName>
                                        </p:attrNameLst>
                                      </p:cBhvr>
                                      <p:to>
                                        <p:strVal val="visible"/>
                                      </p:to>
                                    </p:set>
                                    <p:animEffect transition="in" filter="wipe(down)">
                                      <p:cBhvr>
                                        <p:cTn id="176" dur="500"/>
                                        <p:tgtEl>
                                          <p:spTgt spid="23659"/>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23634"/>
                                        </p:tgtEl>
                                        <p:attrNameLst>
                                          <p:attrName>style.visibility</p:attrName>
                                        </p:attrNameLst>
                                      </p:cBhvr>
                                      <p:to>
                                        <p:strVal val="visible"/>
                                      </p:to>
                                    </p:set>
                                    <p:animEffect transition="in" filter="wipe(down)">
                                      <p:cBhvr>
                                        <p:cTn id="179" dur="500"/>
                                        <p:tgtEl>
                                          <p:spTgt spid="23634"/>
                                        </p:tgtEl>
                                      </p:cBhvr>
                                    </p:animEffect>
                                  </p:childTnLst>
                                </p:cTn>
                              </p:par>
                              <p:par>
                                <p:cTn id="180" presetID="22" presetClass="entr" presetSubtype="4" fill="hold" nodeType="withEffect">
                                  <p:stCondLst>
                                    <p:cond delay="0"/>
                                  </p:stCondLst>
                                  <p:childTnLst>
                                    <p:set>
                                      <p:cBhvr>
                                        <p:cTn id="181" dur="1" fill="hold">
                                          <p:stCondLst>
                                            <p:cond delay="0"/>
                                          </p:stCondLst>
                                        </p:cTn>
                                        <p:tgtEl>
                                          <p:spTgt spid="23673"/>
                                        </p:tgtEl>
                                        <p:attrNameLst>
                                          <p:attrName>style.visibility</p:attrName>
                                        </p:attrNameLst>
                                      </p:cBhvr>
                                      <p:to>
                                        <p:strVal val="visible"/>
                                      </p:to>
                                    </p:set>
                                    <p:animEffect transition="in" filter="wipe(down)">
                                      <p:cBhvr>
                                        <p:cTn id="182" dur="500"/>
                                        <p:tgtEl>
                                          <p:spTgt spid="23673"/>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23661"/>
                                        </p:tgtEl>
                                        <p:attrNameLst>
                                          <p:attrName>style.visibility</p:attrName>
                                        </p:attrNameLst>
                                      </p:cBhvr>
                                      <p:to>
                                        <p:strVal val="visible"/>
                                      </p:to>
                                    </p:set>
                                    <p:animEffect transition="in" filter="wipe(down)">
                                      <p:cBhvr>
                                        <p:cTn id="185" dur="500"/>
                                        <p:tgtEl>
                                          <p:spTgt spid="23661"/>
                                        </p:tgtEl>
                                      </p:cBhvr>
                                    </p:animEffect>
                                  </p:childTnLst>
                                </p:cTn>
                              </p:par>
                            </p:childTnLst>
                          </p:cTn>
                        </p:par>
                        <p:par>
                          <p:cTn id="186" fill="hold">
                            <p:stCondLst>
                              <p:cond delay="500"/>
                            </p:stCondLst>
                            <p:childTnLst>
                              <p:par>
                                <p:cTn id="187" presetID="22" presetClass="entr" presetSubtype="4" fill="hold" grpId="0" nodeType="afterEffect">
                                  <p:stCondLst>
                                    <p:cond delay="0"/>
                                  </p:stCondLst>
                                  <p:childTnLst>
                                    <p:set>
                                      <p:cBhvr>
                                        <p:cTn id="188" dur="1" fill="hold">
                                          <p:stCondLst>
                                            <p:cond delay="0"/>
                                          </p:stCondLst>
                                        </p:cTn>
                                        <p:tgtEl>
                                          <p:spTgt spid="23662"/>
                                        </p:tgtEl>
                                        <p:attrNameLst>
                                          <p:attrName>style.visibility</p:attrName>
                                        </p:attrNameLst>
                                      </p:cBhvr>
                                      <p:to>
                                        <p:strVal val="visible"/>
                                      </p:to>
                                    </p:set>
                                    <p:animEffect transition="in" filter="wipe(down)">
                                      <p:cBhvr>
                                        <p:cTn id="189" dur="500"/>
                                        <p:tgtEl>
                                          <p:spTgt spid="23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659" grpId="0" animBg="1"/>
      <p:bldP spid="23658" grpId="0" animBg="1"/>
      <p:bldP spid="23657" grpId="0" animBg="1"/>
      <p:bldP spid="23655" grpId="0" animBg="1"/>
      <p:bldP spid="23558" grpId="0"/>
      <p:bldP spid="23560" grpId="0" animBg="1"/>
      <p:bldP spid="23561" grpId="0" animBg="1"/>
      <p:bldP spid="23562" grpId="0" animBg="1"/>
      <p:bldP spid="23563" grpId="0" animBg="1"/>
      <p:bldP spid="23564" grpId="0" animBg="1"/>
      <p:bldP spid="23565" grpId="0" animBg="1"/>
      <p:bldP spid="23566" grpId="0" animBg="1"/>
      <p:bldP spid="23567" grpId="0" animBg="1"/>
      <p:bldP spid="23568" grpId="0" animBg="1"/>
      <p:bldP spid="23569" grpId="0" animBg="1"/>
      <p:bldP spid="23570" grpId="0" animBg="1"/>
      <p:bldP spid="23571" grpId="0" animBg="1"/>
      <p:bldP spid="23573" grpId="0"/>
      <p:bldP spid="23575" grpId="0" animBg="1"/>
      <p:bldP spid="23576" grpId="0" animBg="1"/>
      <p:bldP spid="23577" grpId="0" animBg="1"/>
      <p:bldP spid="23578" grpId="0" animBg="1"/>
      <p:bldP spid="23579" grpId="0" animBg="1"/>
      <p:bldP spid="23580" grpId="0" animBg="1"/>
      <p:bldP spid="23581" grpId="0" animBg="1"/>
      <p:bldP spid="23582" grpId="0" animBg="1"/>
      <p:bldP spid="23583" grpId="0" animBg="1"/>
      <p:bldP spid="23584" grpId="0" animBg="1"/>
      <p:bldP spid="23586" grpId="0"/>
      <p:bldP spid="23588" grpId="0" animBg="1"/>
      <p:bldP spid="23589" grpId="0" animBg="1"/>
      <p:bldP spid="23590" grpId="0" animBg="1"/>
      <p:bldP spid="23591" grpId="0" animBg="1"/>
      <p:bldP spid="23592" grpId="0" animBg="1"/>
      <p:bldP spid="23593" grpId="0" animBg="1"/>
      <p:bldP spid="23594" grpId="0" animBg="1"/>
      <p:bldP spid="23595" grpId="0" animBg="1"/>
      <p:bldP spid="23596" grpId="0" animBg="1"/>
      <p:bldP spid="23597" grpId="0" animBg="1"/>
      <p:bldP spid="23598" grpId="0" animBg="1"/>
      <p:bldP spid="23599" grpId="0" animBg="1"/>
      <p:bldP spid="23600" grpId="0" animBg="1"/>
      <p:bldP spid="23601" grpId="0" animBg="1"/>
      <p:bldP spid="23602" grpId="0" animBg="1"/>
      <p:bldP spid="23603" grpId="0" animBg="1"/>
      <p:bldP spid="23604" grpId="0" animBg="1"/>
      <p:bldP spid="23605" grpId="0" animBg="1"/>
      <p:bldP spid="23661" grpId="0" animBg="1"/>
      <p:bldP spid="23634" grpId="0"/>
      <p:bldP spid="23662" grpId="0" animBg="1"/>
      <p:bldP spid="236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615949E-4ABA-4027-8DB1-C106990840E8}"/>
              </a:ext>
            </a:extLst>
          </p:cNvPr>
          <p:cNvSpPr>
            <a:spLocks noGrp="1" noChangeArrowheads="1"/>
          </p:cNvSpPr>
          <p:nvPr>
            <p:ph type="title"/>
          </p:nvPr>
        </p:nvSpPr>
        <p:spPr>
          <a:xfrm>
            <a:off x="1122218" y="136525"/>
            <a:ext cx="7393132" cy="581026"/>
          </a:xfrm>
        </p:spPr>
        <p:txBody>
          <a:bodyPr>
            <a:normAutofit/>
          </a:bodyPr>
          <a:lstStyle/>
          <a:p>
            <a:r>
              <a:rPr lang="en-US" altLang="es-NI" sz="2800" b="1" dirty="0" err="1">
                <a:solidFill>
                  <a:srgbClr val="000000"/>
                </a:solidFill>
                <a:effectLst>
                  <a:outerShdw blurRad="38100" dist="38100" dir="2700000" algn="tl">
                    <a:srgbClr val="000000">
                      <a:alpha val="43137"/>
                    </a:srgbClr>
                  </a:outerShdw>
                </a:effectLst>
              </a:rPr>
              <a:t>Combinación</a:t>
            </a:r>
            <a:r>
              <a:rPr lang="en-US" altLang="es-NI" sz="2800" b="1" dirty="0">
                <a:solidFill>
                  <a:srgbClr val="000000"/>
                </a:solidFill>
                <a:effectLst>
                  <a:outerShdw blurRad="38100" dist="38100" dir="2700000" algn="tl">
                    <a:srgbClr val="000000">
                      <a:alpha val="43137"/>
                    </a:srgbClr>
                  </a:outerShdw>
                </a:effectLst>
              </a:rPr>
              <a:t> de una </a:t>
            </a:r>
            <a:r>
              <a:rPr lang="en-US" altLang="es-NI" sz="2800" b="1" dirty="0" err="1">
                <a:solidFill>
                  <a:srgbClr val="000000"/>
                </a:solidFill>
                <a:effectLst>
                  <a:outerShdw blurRad="38100" dist="38100" dir="2700000" algn="tl">
                    <a:srgbClr val="000000">
                      <a:alpha val="43137"/>
                    </a:srgbClr>
                  </a:outerShdw>
                </a:effectLst>
              </a:rPr>
              <a:t>tabla</a:t>
            </a:r>
            <a:r>
              <a:rPr lang="en-US" altLang="es-NI" sz="2800" b="1" dirty="0">
                <a:solidFill>
                  <a:srgbClr val="000000"/>
                </a:solidFill>
                <a:effectLst>
                  <a:outerShdw blurRad="38100" dist="38100" dir="2700000" algn="tl">
                    <a:srgbClr val="000000">
                      <a:alpha val="43137"/>
                    </a:srgbClr>
                  </a:outerShdw>
                </a:effectLst>
              </a:rPr>
              <a:t> </a:t>
            </a:r>
            <a:r>
              <a:rPr lang="en-US" altLang="es-NI" sz="2800" b="1" dirty="0" err="1">
                <a:solidFill>
                  <a:srgbClr val="000000"/>
                </a:solidFill>
                <a:effectLst>
                  <a:outerShdw blurRad="38100" dist="38100" dir="2700000" algn="tl">
                    <a:srgbClr val="000000">
                      <a:alpha val="43137"/>
                    </a:srgbClr>
                  </a:outerShdw>
                </a:effectLst>
              </a:rPr>
              <a:t>consigo</a:t>
            </a:r>
            <a:r>
              <a:rPr lang="en-US" altLang="es-NI" sz="2800" b="1" dirty="0">
                <a:solidFill>
                  <a:srgbClr val="000000"/>
                </a:solidFill>
                <a:effectLst>
                  <a:outerShdw blurRad="38100" dist="38100" dir="2700000" algn="tl">
                    <a:srgbClr val="000000">
                      <a:alpha val="43137"/>
                    </a:srgbClr>
                  </a:outerShdw>
                </a:effectLst>
              </a:rPr>
              <a:t> </a:t>
            </a:r>
            <a:r>
              <a:rPr lang="en-US" altLang="es-NI" sz="2800" b="1" dirty="0" err="1">
                <a:solidFill>
                  <a:srgbClr val="000000"/>
                </a:solidFill>
                <a:effectLst>
                  <a:outerShdw blurRad="38100" dist="38100" dir="2700000" algn="tl">
                    <a:srgbClr val="000000">
                      <a:alpha val="43137"/>
                    </a:srgbClr>
                  </a:outerShdw>
                </a:effectLst>
              </a:rPr>
              <a:t>misma</a:t>
            </a:r>
            <a:endParaRPr lang="en-US" altLang="en-US" sz="2800" b="1" dirty="0">
              <a:effectLst>
                <a:outerShdw blurRad="38100" dist="38100" dir="2700000" algn="tl">
                  <a:srgbClr val="000000">
                    <a:alpha val="43137"/>
                  </a:srgbClr>
                </a:outerShdw>
              </a:effectLst>
            </a:endParaRPr>
          </a:p>
        </p:txBody>
      </p:sp>
      <p:sp>
        <p:nvSpPr>
          <p:cNvPr id="24579" name="Rectangle 3">
            <a:extLst>
              <a:ext uri="{FF2B5EF4-FFF2-40B4-BE49-F238E27FC236}">
                <a16:creationId xmlns:a16="http://schemas.microsoft.com/office/drawing/2014/main" id="{41B0FE13-330D-4654-8882-2DC2C6F37247}"/>
              </a:ext>
            </a:extLst>
          </p:cNvPr>
          <p:cNvSpPr>
            <a:spLocks noChangeArrowheads="1"/>
          </p:cNvSpPr>
          <p:nvPr/>
        </p:nvSpPr>
        <p:spPr bwMode="auto">
          <a:xfrm>
            <a:off x="1371600" y="838200"/>
            <a:ext cx="6342063" cy="19621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pPr>
              <a:lnSpc>
                <a:spcPct val="90000"/>
              </a:lnSpc>
            </a:pPr>
            <a:r>
              <a:rPr lang="en-US" altLang="en-US" sz="1600">
                <a:latin typeface="Lucida Sans Typewriter" panose="020B0509030504030204" pitchFamily="49" charset="0"/>
              </a:rPr>
              <a:t>USE joindb</a:t>
            </a:r>
          </a:p>
          <a:p>
            <a:pPr>
              <a:lnSpc>
                <a:spcPct val="90000"/>
              </a:lnSpc>
            </a:pPr>
            <a:r>
              <a:rPr lang="en-US" altLang="en-US" sz="1600">
                <a:latin typeface="Lucida Sans Typewriter" panose="020B0509030504030204" pitchFamily="49" charset="0"/>
              </a:rPr>
              <a:t>SELECT a.buyer_id AS buyer1, a.prod_id</a:t>
            </a:r>
          </a:p>
          <a:p>
            <a:pPr>
              <a:lnSpc>
                <a:spcPct val="90000"/>
              </a:lnSpc>
            </a:pPr>
            <a:r>
              <a:rPr lang="en-US" altLang="en-US" sz="1600">
                <a:latin typeface="Lucida Sans Typewriter" panose="020B0509030504030204" pitchFamily="49" charset="0"/>
              </a:rPr>
              <a:t>      ,b.buyer_id AS buyer2</a:t>
            </a:r>
          </a:p>
          <a:p>
            <a:pPr>
              <a:lnSpc>
                <a:spcPct val="90000"/>
              </a:lnSpc>
            </a:pPr>
            <a:r>
              <a:rPr lang="en-US" altLang="en-US" sz="1600">
                <a:latin typeface="Lucida Sans Typewriter" panose="020B0509030504030204" pitchFamily="49" charset="0"/>
              </a:rPr>
              <a:t> FROM sales AS a</a:t>
            </a:r>
          </a:p>
          <a:p>
            <a:pPr>
              <a:lnSpc>
                <a:spcPct val="90000"/>
              </a:lnSpc>
            </a:pPr>
            <a:r>
              <a:rPr lang="en-US" altLang="en-US" sz="1600">
                <a:latin typeface="Lucida Sans Typewriter" panose="020B0509030504030204" pitchFamily="49" charset="0"/>
              </a:rPr>
              <a:t> </a:t>
            </a:r>
            <a:r>
              <a:rPr lang="es-ES_tradnl" altLang="en-US" sz="1600">
                <a:latin typeface="Lucida Sans Typewriter" panose="020B0509030504030204" pitchFamily="49" charset="0"/>
              </a:rPr>
              <a:t>INNER </a:t>
            </a:r>
            <a:r>
              <a:rPr lang="en-US" altLang="en-US" sz="1600">
                <a:latin typeface="Lucida Sans Typewriter" panose="020B0509030504030204" pitchFamily="49" charset="0"/>
              </a:rPr>
              <a:t>JOIN sales AS b</a:t>
            </a:r>
          </a:p>
          <a:p>
            <a:pPr>
              <a:lnSpc>
                <a:spcPct val="90000"/>
              </a:lnSpc>
            </a:pPr>
            <a:r>
              <a:rPr lang="en-US" altLang="en-US" sz="1600">
                <a:latin typeface="Lucida Sans Typewriter" panose="020B0509030504030204" pitchFamily="49" charset="0"/>
              </a:rPr>
              <a:t>  ON a.prod_id = b.prod_id</a:t>
            </a:r>
          </a:p>
          <a:p>
            <a:pPr>
              <a:lnSpc>
                <a:spcPct val="90000"/>
              </a:lnSpc>
            </a:pPr>
            <a:r>
              <a:rPr lang="en-US" altLang="en-US" sz="1600">
                <a:latin typeface="Lucida Sans Typewriter" panose="020B0509030504030204" pitchFamily="49" charset="0"/>
              </a:rPr>
              <a:t>WHERE  a.buyer_id &gt; b.buyer_id</a:t>
            </a:r>
          </a:p>
          <a:p>
            <a:pPr>
              <a:lnSpc>
                <a:spcPct val="90000"/>
              </a:lnSpc>
            </a:pPr>
            <a:r>
              <a:rPr lang="en-US" altLang="en-US" sz="1600">
                <a:latin typeface="Lucida Sans Typewriter" panose="020B0509030504030204" pitchFamily="49" charset="0"/>
              </a:rPr>
              <a:t>GO</a:t>
            </a:r>
          </a:p>
        </p:txBody>
      </p:sp>
      <p:sp>
        <p:nvSpPr>
          <p:cNvPr id="24651" name="Rectangle 75">
            <a:extLst>
              <a:ext uri="{FF2B5EF4-FFF2-40B4-BE49-F238E27FC236}">
                <a16:creationId xmlns:a16="http://schemas.microsoft.com/office/drawing/2014/main" id="{3DCF2947-4FEE-4977-98AE-02444D7DBA56}"/>
              </a:ext>
            </a:extLst>
          </p:cNvPr>
          <p:cNvSpPr>
            <a:spLocks noChangeArrowheads="1"/>
          </p:cNvSpPr>
          <p:nvPr/>
        </p:nvSpPr>
        <p:spPr bwMode="auto">
          <a:xfrm>
            <a:off x="6346825" y="2743200"/>
            <a:ext cx="1811338" cy="1736725"/>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4652" name="Rectangle 76">
            <a:extLst>
              <a:ext uri="{FF2B5EF4-FFF2-40B4-BE49-F238E27FC236}">
                <a16:creationId xmlns:a16="http://schemas.microsoft.com/office/drawing/2014/main" id="{D420FAD8-2AF4-42B6-9D4C-851DAE4CD1D3}"/>
              </a:ext>
            </a:extLst>
          </p:cNvPr>
          <p:cNvSpPr>
            <a:spLocks noChangeArrowheads="1"/>
          </p:cNvSpPr>
          <p:nvPr/>
        </p:nvSpPr>
        <p:spPr bwMode="auto">
          <a:xfrm>
            <a:off x="758825" y="2743200"/>
            <a:ext cx="2416175" cy="1736725"/>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4650" name="Rectangle 74">
            <a:extLst>
              <a:ext uri="{FF2B5EF4-FFF2-40B4-BE49-F238E27FC236}">
                <a16:creationId xmlns:a16="http://schemas.microsoft.com/office/drawing/2014/main" id="{46A33511-4027-4667-B6E2-347949ED281F}"/>
              </a:ext>
            </a:extLst>
          </p:cNvPr>
          <p:cNvSpPr>
            <a:spLocks noChangeArrowheads="1"/>
          </p:cNvSpPr>
          <p:nvPr/>
        </p:nvSpPr>
        <p:spPr bwMode="auto">
          <a:xfrm>
            <a:off x="3249613" y="5083175"/>
            <a:ext cx="2416175" cy="1208088"/>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4582" name="Text Box 6">
            <a:extLst>
              <a:ext uri="{FF2B5EF4-FFF2-40B4-BE49-F238E27FC236}">
                <a16:creationId xmlns:a16="http://schemas.microsoft.com/office/drawing/2014/main" id="{859D08C1-1C86-42B2-9CAB-D00AAAC5501F}"/>
              </a:ext>
            </a:extLst>
          </p:cNvPr>
          <p:cNvSpPr txBox="1">
            <a:spLocks noChangeArrowheads="1"/>
          </p:cNvSpPr>
          <p:nvPr/>
        </p:nvSpPr>
        <p:spPr bwMode="auto">
          <a:xfrm>
            <a:off x="6418263" y="274320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dirty="0">
                <a:solidFill>
                  <a:srgbClr val="000000"/>
                </a:solidFill>
                <a:latin typeface="Arial" panose="020B0604020202020204" pitchFamily="34" charset="0"/>
              </a:rPr>
              <a:t>sales b</a:t>
            </a:r>
            <a:endParaRPr lang="en-US" altLang="en-US" sz="1800" b="1" dirty="0">
              <a:latin typeface="Arial" panose="020B0604020202020204" pitchFamily="34" charset="0"/>
            </a:endParaRPr>
          </a:p>
        </p:txBody>
      </p:sp>
      <p:sp>
        <p:nvSpPr>
          <p:cNvPr id="24584" name="Rectangle 8">
            <a:extLst>
              <a:ext uri="{FF2B5EF4-FFF2-40B4-BE49-F238E27FC236}">
                <a16:creationId xmlns:a16="http://schemas.microsoft.com/office/drawing/2014/main" id="{2A19F453-BDE1-49F7-93E4-6027F4E7A7E8}"/>
              </a:ext>
            </a:extLst>
          </p:cNvPr>
          <p:cNvSpPr>
            <a:spLocks noChangeArrowheads="1"/>
          </p:cNvSpPr>
          <p:nvPr/>
        </p:nvSpPr>
        <p:spPr bwMode="auto">
          <a:xfrm>
            <a:off x="6194425" y="3106738"/>
            <a:ext cx="981075" cy="377825"/>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4585" name="Rectangle 9">
            <a:extLst>
              <a:ext uri="{FF2B5EF4-FFF2-40B4-BE49-F238E27FC236}">
                <a16:creationId xmlns:a16="http://schemas.microsoft.com/office/drawing/2014/main" id="{6A199310-E733-42DE-A81B-A58407E50D53}"/>
              </a:ext>
            </a:extLst>
          </p:cNvPr>
          <p:cNvSpPr>
            <a:spLocks noChangeArrowheads="1"/>
          </p:cNvSpPr>
          <p:nvPr/>
        </p:nvSpPr>
        <p:spPr bwMode="auto">
          <a:xfrm>
            <a:off x="7175500" y="3106738"/>
            <a:ext cx="906463" cy="377825"/>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prod_id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4586" name="Rectangle 10">
            <a:extLst>
              <a:ext uri="{FF2B5EF4-FFF2-40B4-BE49-F238E27FC236}">
                <a16:creationId xmlns:a16="http://schemas.microsoft.com/office/drawing/2014/main" id="{AE286C72-699C-461D-A340-A35569108A4B}"/>
              </a:ext>
            </a:extLst>
          </p:cNvPr>
          <p:cNvSpPr>
            <a:spLocks noChangeArrowheads="1"/>
          </p:cNvSpPr>
          <p:nvPr/>
        </p:nvSpPr>
        <p:spPr bwMode="auto">
          <a:xfrm>
            <a:off x="8081963" y="3106738"/>
            <a:ext cx="604837" cy="377825"/>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qty</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4587" name="Rectangle 11">
            <a:extLst>
              <a:ext uri="{FF2B5EF4-FFF2-40B4-BE49-F238E27FC236}">
                <a16:creationId xmlns:a16="http://schemas.microsoft.com/office/drawing/2014/main" id="{1F750C14-51E0-4989-9C29-94EA50348B17}"/>
              </a:ext>
            </a:extLst>
          </p:cNvPr>
          <p:cNvSpPr>
            <a:spLocks noChangeArrowheads="1"/>
          </p:cNvSpPr>
          <p:nvPr/>
        </p:nvSpPr>
        <p:spPr bwMode="auto">
          <a:xfrm>
            <a:off x="6194425" y="3484563"/>
            <a:ext cx="981075"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4588" name="Rectangle 12">
            <a:extLst>
              <a:ext uri="{FF2B5EF4-FFF2-40B4-BE49-F238E27FC236}">
                <a16:creationId xmlns:a16="http://schemas.microsoft.com/office/drawing/2014/main" id="{AC535493-A14C-43A8-B6C3-83E28064C094}"/>
              </a:ext>
            </a:extLst>
          </p:cNvPr>
          <p:cNvSpPr>
            <a:spLocks noChangeArrowheads="1"/>
          </p:cNvSpPr>
          <p:nvPr/>
        </p:nvSpPr>
        <p:spPr bwMode="auto">
          <a:xfrm>
            <a:off x="6194425" y="3786188"/>
            <a:ext cx="981075"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4589" name="Rectangle 13">
            <a:extLst>
              <a:ext uri="{FF2B5EF4-FFF2-40B4-BE49-F238E27FC236}">
                <a16:creationId xmlns:a16="http://schemas.microsoft.com/office/drawing/2014/main" id="{264D518A-677F-4A71-B78F-2FA1BE879FE8}"/>
              </a:ext>
            </a:extLst>
          </p:cNvPr>
          <p:cNvSpPr>
            <a:spLocks noChangeArrowheads="1"/>
          </p:cNvSpPr>
          <p:nvPr/>
        </p:nvSpPr>
        <p:spPr bwMode="auto">
          <a:xfrm>
            <a:off x="6194425" y="4087813"/>
            <a:ext cx="981075" cy="30321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4590" name="Rectangle 14">
            <a:extLst>
              <a:ext uri="{FF2B5EF4-FFF2-40B4-BE49-F238E27FC236}">
                <a16:creationId xmlns:a16="http://schemas.microsoft.com/office/drawing/2014/main" id="{AAC231DB-2828-4A99-A55C-8FC3FEEE364C}"/>
              </a:ext>
            </a:extLst>
          </p:cNvPr>
          <p:cNvSpPr>
            <a:spLocks noChangeArrowheads="1"/>
          </p:cNvSpPr>
          <p:nvPr/>
        </p:nvSpPr>
        <p:spPr bwMode="auto">
          <a:xfrm>
            <a:off x="6194425" y="4391025"/>
            <a:ext cx="981075"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4591" name="Rectangle 15">
            <a:extLst>
              <a:ext uri="{FF2B5EF4-FFF2-40B4-BE49-F238E27FC236}">
                <a16:creationId xmlns:a16="http://schemas.microsoft.com/office/drawing/2014/main" id="{764333FE-A041-4CE5-AC6D-D914A39DF7EA}"/>
              </a:ext>
            </a:extLst>
          </p:cNvPr>
          <p:cNvSpPr>
            <a:spLocks noChangeArrowheads="1"/>
          </p:cNvSpPr>
          <p:nvPr/>
        </p:nvSpPr>
        <p:spPr bwMode="auto">
          <a:xfrm>
            <a:off x="7175500" y="3484563"/>
            <a:ext cx="906463" cy="301625"/>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4592" name="Rectangle 16">
            <a:extLst>
              <a:ext uri="{FF2B5EF4-FFF2-40B4-BE49-F238E27FC236}">
                <a16:creationId xmlns:a16="http://schemas.microsoft.com/office/drawing/2014/main" id="{1EA25693-7EBA-4A85-AC3D-59EA93B78A42}"/>
              </a:ext>
            </a:extLst>
          </p:cNvPr>
          <p:cNvSpPr>
            <a:spLocks noChangeArrowheads="1"/>
          </p:cNvSpPr>
          <p:nvPr/>
        </p:nvSpPr>
        <p:spPr bwMode="auto">
          <a:xfrm>
            <a:off x="7175500" y="3786188"/>
            <a:ext cx="906463" cy="301625"/>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4593" name="Rectangle 17">
            <a:extLst>
              <a:ext uri="{FF2B5EF4-FFF2-40B4-BE49-F238E27FC236}">
                <a16:creationId xmlns:a16="http://schemas.microsoft.com/office/drawing/2014/main" id="{1AA10ECA-AEF9-499F-9E8C-7768FEBC3FC4}"/>
              </a:ext>
            </a:extLst>
          </p:cNvPr>
          <p:cNvSpPr>
            <a:spLocks noChangeArrowheads="1"/>
          </p:cNvSpPr>
          <p:nvPr/>
        </p:nvSpPr>
        <p:spPr bwMode="auto">
          <a:xfrm>
            <a:off x="7175500" y="4087813"/>
            <a:ext cx="906463" cy="30321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4594" name="Rectangle 18">
            <a:extLst>
              <a:ext uri="{FF2B5EF4-FFF2-40B4-BE49-F238E27FC236}">
                <a16:creationId xmlns:a16="http://schemas.microsoft.com/office/drawing/2014/main" id="{DA7CF7CF-CB45-470B-83DB-26456918383C}"/>
              </a:ext>
            </a:extLst>
          </p:cNvPr>
          <p:cNvSpPr>
            <a:spLocks noChangeArrowheads="1"/>
          </p:cNvSpPr>
          <p:nvPr/>
        </p:nvSpPr>
        <p:spPr bwMode="auto">
          <a:xfrm>
            <a:off x="7175500" y="4391025"/>
            <a:ext cx="906463" cy="301625"/>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5</a:t>
            </a:r>
          </a:p>
        </p:txBody>
      </p:sp>
      <p:sp>
        <p:nvSpPr>
          <p:cNvPr id="24595" name="Rectangle 19">
            <a:extLst>
              <a:ext uri="{FF2B5EF4-FFF2-40B4-BE49-F238E27FC236}">
                <a16:creationId xmlns:a16="http://schemas.microsoft.com/office/drawing/2014/main" id="{B8C40B57-6586-4444-A592-570A917E8823}"/>
              </a:ext>
            </a:extLst>
          </p:cNvPr>
          <p:cNvSpPr>
            <a:spLocks noChangeArrowheads="1"/>
          </p:cNvSpPr>
          <p:nvPr/>
        </p:nvSpPr>
        <p:spPr bwMode="auto">
          <a:xfrm>
            <a:off x="8081963" y="3484563"/>
            <a:ext cx="604837"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15</a:t>
            </a:r>
          </a:p>
        </p:txBody>
      </p:sp>
      <p:sp>
        <p:nvSpPr>
          <p:cNvPr id="24596" name="Rectangle 20">
            <a:extLst>
              <a:ext uri="{FF2B5EF4-FFF2-40B4-BE49-F238E27FC236}">
                <a16:creationId xmlns:a16="http://schemas.microsoft.com/office/drawing/2014/main" id="{43ED0B83-1031-4C8F-A651-F6976BB1E1C5}"/>
              </a:ext>
            </a:extLst>
          </p:cNvPr>
          <p:cNvSpPr>
            <a:spLocks noChangeArrowheads="1"/>
          </p:cNvSpPr>
          <p:nvPr/>
        </p:nvSpPr>
        <p:spPr bwMode="auto">
          <a:xfrm>
            <a:off x="8081963" y="3786188"/>
            <a:ext cx="604837"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5</a:t>
            </a:r>
          </a:p>
        </p:txBody>
      </p:sp>
      <p:sp>
        <p:nvSpPr>
          <p:cNvPr id="24597" name="Rectangle 21">
            <a:extLst>
              <a:ext uri="{FF2B5EF4-FFF2-40B4-BE49-F238E27FC236}">
                <a16:creationId xmlns:a16="http://schemas.microsoft.com/office/drawing/2014/main" id="{76751953-2BAC-475B-9705-060FB43C7486}"/>
              </a:ext>
            </a:extLst>
          </p:cNvPr>
          <p:cNvSpPr>
            <a:spLocks noChangeArrowheads="1"/>
          </p:cNvSpPr>
          <p:nvPr/>
        </p:nvSpPr>
        <p:spPr bwMode="auto">
          <a:xfrm>
            <a:off x="8081963" y="4087813"/>
            <a:ext cx="604837" cy="30321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37</a:t>
            </a:r>
          </a:p>
        </p:txBody>
      </p:sp>
      <p:sp>
        <p:nvSpPr>
          <p:cNvPr id="24598" name="Rectangle 22">
            <a:extLst>
              <a:ext uri="{FF2B5EF4-FFF2-40B4-BE49-F238E27FC236}">
                <a16:creationId xmlns:a16="http://schemas.microsoft.com/office/drawing/2014/main" id="{64D22BE1-0149-465B-9CCC-1F6444DD4A0D}"/>
              </a:ext>
            </a:extLst>
          </p:cNvPr>
          <p:cNvSpPr>
            <a:spLocks noChangeArrowheads="1"/>
          </p:cNvSpPr>
          <p:nvPr/>
        </p:nvSpPr>
        <p:spPr bwMode="auto">
          <a:xfrm>
            <a:off x="8081963" y="4391025"/>
            <a:ext cx="604837"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11</a:t>
            </a:r>
          </a:p>
        </p:txBody>
      </p:sp>
      <p:sp>
        <p:nvSpPr>
          <p:cNvPr id="24599" name="Rectangle 23">
            <a:extLst>
              <a:ext uri="{FF2B5EF4-FFF2-40B4-BE49-F238E27FC236}">
                <a16:creationId xmlns:a16="http://schemas.microsoft.com/office/drawing/2014/main" id="{8D8CA444-6742-42BB-AB57-E1ECCB845FA5}"/>
              </a:ext>
            </a:extLst>
          </p:cNvPr>
          <p:cNvSpPr>
            <a:spLocks noChangeArrowheads="1"/>
          </p:cNvSpPr>
          <p:nvPr/>
        </p:nvSpPr>
        <p:spPr bwMode="auto">
          <a:xfrm>
            <a:off x="6194425" y="4692650"/>
            <a:ext cx="981075"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4600" name="Rectangle 24">
            <a:extLst>
              <a:ext uri="{FF2B5EF4-FFF2-40B4-BE49-F238E27FC236}">
                <a16:creationId xmlns:a16="http://schemas.microsoft.com/office/drawing/2014/main" id="{1CE9A7D4-960C-467E-8D4B-68948E5649CE}"/>
              </a:ext>
            </a:extLst>
          </p:cNvPr>
          <p:cNvSpPr>
            <a:spLocks noChangeArrowheads="1"/>
          </p:cNvSpPr>
          <p:nvPr/>
        </p:nvSpPr>
        <p:spPr bwMode="auto">
          <a:xfrm>
            <a:off x="7175500" y="4692650"/>
            <a:ext cx="906463" cy="315913"/>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4601" name="Rectangle 25">
            <a:extLst>
              <a:ext uri="{FF2B5EF4-FFF2-40B4-BE49-F238E27FC236}">
                <a16:creationId xmlns:a16="http://schemas.microsoft.com/office/drawing/2014/main" id="{D71FE0AF-2845-4ABA-9752-CBD292F71BAF}"/>
              </a:ext>
            </a:extLst>
          </p:cNvPr>
          <p:cNvSpPr>
            <a:spLocks noChangeArrowheads="1"/>
          </p:cNvSpPr>
          <p:nvPr/>
        </p:nvSpPr>
        <p:spPr bwMode="auto">
          <a:xfrm>
            <a:off x="8081963" y="4692650"/>
            <a:ext cx="604837"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1003</a:t>
            </a:r>
          </a:p>
        </p:txBody>
      </p:sp>
      <p:sp>
        <p:nvSpPr>
          <p:cNvPr id="24603" name="Text Box 27">
            <a:extLst>
              <a:ext uri="{FF2B5EF4-FFF2-40B4-BE49-F238E27FC236}">
                <a16:creationId xmlns:a16="http://schemas.microsoft.com/office/drawing/2014/main" id="{778240F1-56FE-452D-9CE9-0A1E3D7EADAF}"/>
              </a:ext>
            </a:extLst>
          </p:cNvPr>
          <p:cNvSpPr txBox="1">
            <a:spLocks noChangeArrowheads="1"/>
          </p:cNvSpPr>
          <p:nvPr/>
        </p:nvSpPr>
        <p:spPr bwMode="auto">
          <a:xfrm>
            <a:off x="798513" y="274320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dirty="0">
                <a:solidFill>
                  <a:srgbClr val="000000"/>
                </a:solidFill>
                <a:latin typeface="Arial" panose="020B0604020202020204" pitchFamily="34" charset="0"/>
              </a:rPr>
              <a:t>sales a</a:t>
            </a:r>
            <a:endParaRPr lang="en-US" altLang="en-US" sz="1800" b="1" dirty="0">
              <a:latin typeface="Arial" panose="020B0604020202020204" pitchFamily="34" charset="0"/>
            </a:endParaRPr>
          </a:p>
        </p:txBody>
      </p:sp>
      <p:sp>
        <p:nvSpPr>
          <p:cNvPr id="24605" name="Rectangle 29">
            <a:extLst>
              <a:ext uri="{FF2B5EF4-FFF2-40B4-BE49-F238E27FC236}">
                <a16:creationId xmlns:a16="http://schemas.microsoft.com/office/drawing/2014/main" id="{D41F0023-A39E-43B5-AC70-88F33E56DE1E}"/>
              </a:ext>
            </a:extLst>
          </p:cNvPr>
          <p:cNvSpPr>
            <a:spLocks noChangeArrowheads="1"/>
          </p:cNvSpPr>
          <p:nvPr/>
        </p:nvSpPr>
        <p:spPr bwMode="auto">
          <a:xfrm>
            <a:off x="381000" y="3106738"/>
            <a:ext cx="981075" cy="377825"/>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4606" name="Rectangle 30">
            <a:extLst>
              <a:ext uri="{FF2B5EF4-FFF2-40B4-BE49-F238E27FC236}">
                <a16:creationId xmlns:a16="http://schemas.microsoft.com/office/drawing/2014/main" id="{7CB9C638-8861-42CD-928F-8DB643990FEB}"/>
              </a:ext>
            </a:extLst>
          </p:cNvPr>
          <p:cNvSpPr>
            <a:spLocks noChangeArrowheads="1"/>
          </p:cNvSpPr>
          <p:nvPr/>
        </p:nvSpPr>
        <p:spPr bwMode="auto">
          <a:xfrm>
            <a:off x="1362075" y="3106738"/>
            <a:ext cx="906463" cy="377825"/>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prod_id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4607" name="Rectangle 31">
            <a:extLst>
              <a:ext uri="{FF2B5EF4-FFF2-40B4-BE49-F238E27FC236}">
                <a16:creationId xmlns:a16="http://schemas.microsoft.com/office/drawing/2014/main" id="{7572C071-9C21-4466-8730-9965EB131781}"/>
              </a:ext>
            </a:extLst>
          </p:cNvPr>
          <p:cNvSpPr>
            <a:spLocks noChangeArrowheads="1"/>
          </p:cNvSpPr>
          <p:nvPr/>
        </p:nvSpPr>
        <p:spPr bwMode="auto">
          <a:xfrm>
            <a:off x="2268538" y="3106738"/>
            <a:ext cx="604837" cy="377825"/>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qty</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4608" name="Rectangle 32">
            <a:extLst>
              <a:ext uri="{FF2B5EF4-FFF2-40B4-BE49-F238E27FC236}">
                <a16:creationId xmlns:a16="http://schemas.microsoft.com/office/drawing/2014/main" id="{3DDD0E51-0D98-4814-BE78-4349E4E1212A}"/>
              </a:ext>
            </a:extLst>
          </p:cNvPr>
          <p:cNvSpPr>
            <a:spLocks noChangeArrowheads="1"/>
          </p:cNvSpPr>
          <p:nvPr/>
        </p:nvSpPr>
        <p:spPr bwMode="auto">
          <a:xfrm>
            <a:off x="381000" y="3484563"/>
            <a:ext cx="981075"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4609" name="Rectangle 33">
            <a:extLst>
              <a:ext uri="{FF2B5EF4-FFF2-40B4-BE49-F238E27FC236}">
                <a16:creationId xmlns:a16="http://schemas.microsoft.com/office/drawing/2014/main" id="{C788D571-2C58-46E1-B109-44E7C51D8E3E}"/>
              </a:ext>
            </a:extLst>
          </p:cNvPr>
          <p:cNvSpPr>
            <a:spLocks noChangeArrowheads="1"/>
          </p:cNvSpPr>
          <p:nvPr/>
        </p:nvSpPr>
        <p:spPr bwMode="auto">
          <a:xfrm>
            <a:off x="381000" y="3786188"/>
            <a:ext cx="981075"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4610" name="Rectangle 34">
            <a:extLst>
              <a:ext uri="{FF2B5EF4-FFF2-40B4-BE49-F238E27FC236}">
                <a16:creationId xmlns:a16="http://schemas.microsoft.com/office/drawing/2014/main" id="{67EEB146-601F-499E-9A16-DB1026B20846}"/>
              </a:ext>
            </a:extLst>
          </p:cNvPr>
          <p:cNvSpPr>
            <a:spLocks noChangeArrowheads="1"/>
          </p:cNvSpPr>
          <p:nvPr/>
        </p:nvSpPr>
        <p:spPr bwMode="auto">
          <a:xfrm>
            <a:off x="381000" y="4087813"/>
            <a:ext cx="981075" cy="30321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4611" name="Rectangle 35">
            <a:extLst>
              <a:ext uri="{FF2B5EF4-FFF2-40B4-BE49-F238E27FC236}">
                <a16:creationId xmlns:a16="http://schemas.microsoft.com/office/drawing/2014/main" id="{8786F4DC-74B6-48E7-ADCD-00EBC2E59A44}"/>
              </a:ext>
            </a:extLst>
          </p:cNvPr>
          <p:cNvSpPr>
            <a:spLocks noChangeArrowheads="1"/>
          </p:cNvSpPr>
          <p:nvPr/>
        </p:nvSpPr>
        <p:spPr bwMode="auto">
          <a:xfrm>
            <a:off x="381000" y="4391025"/>
            <a:ext cx="981075"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4612" name="Rectangle 36">
            <a:extLst>
              <a:ext uri="{FF2B5EF4-FFF2-40B4-BE49-F238E27FC236}">
                <a16:creationId xmlns:a16="http://schemas.microsoft.com/office/drawing/2014/main" id="{FDA6627F-707B-4B7B-A063-15FF7CCA4FA5}"/>
              </a:ext>
            </a:extLst>
          </p:cNvPr>
          <p:cNvSpPr>
            <a:spLocks noChangeArrowheads="1"/>
          </p:cNvSpPr>
          <p:nvPr/>
        </p:nvSpPr>
        <p:spPr bwMode="auto">
          <a:xfrm>
            <a:off x="1362075" y="3484563"/>
            <a:ext cx="906463" cy="301625"/>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4613" name="Rectangle 37">
            <a:extLst>
              <a:ext uri="{FF2B5EF4-FFF2-40B4-BE49-F238E27FC236}">
                <a16:creationId xmlns:a16="http://schemas.microsoft.com/office/drawing/2014/main" id="{904DDEC6-D862-4E88-950D-6AB07C3465A4}"/>
              </a:ext>
            </a:extLst>
          </p:cNvPr>
          <p:cNvSpPr>
            <a:spLocks noChangeArrowheads="1"/>
          </p:cNvSpPr>
          <p:nvPr/>
        </p:nvSpPr>
        <p:spPr bwMode="auto">
          <a:xfrm>
            <a:off x="1362075" y="3786188"/>
            <a:ext cx="906463" cy="301625"/>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3</a:t>
            </a:r>
          </a:p>
        </p:txBody>
      </p:sp>
      <p:sp>
        <p:nvSpPr>
          <p:cNvPr id="24614" name="Rectangle 38">
            <a:extLst>
              <a:ext uri="{FF2B5EF4-FFF2-40B4-BE49-F238E27FC236}">
                <a16:creationId xmlns:a16="http://schemas.microsoft.com/office/drawing/2014/main" id="{806086CB-0E6F-45DB-95DD-45C40650617F}"/>
              </a:ext>
            </a:extLst>
          </p:cNvPr>
          <p:cNvSpPr>
            <a:spLocks noChangeArrowheads="1"/>
          </p:cNvSpPr>
          <p:nvPr/>
        </p:nvSpPr>
        <p:spPr bwMode="auto">
          <a:xfrm>
            <a:off x="1362075" y="4087813"/>
            <a:ext cx="906463" cy="30321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sp>
        <p:nvSpPr>
          <p:cNvPr id="24615" name="Rectangle 39">
            <a:extLst>
              <a:ext uri="{FF2B5EF4-FFF2-40B4-BE49-F238E27FC236}">
                <a16:creationId xmlns:a16="http://schemas.microsoft.com/office/drawing/2014/main" id="{E697BEE4-32E9-4248-A9F9-BE94414E010F}"/>
              </a:ext>
            </a:extLst>
          </p:cNvPr>
          <p:cNvSpPr>
            <a:spLocks noChangeArrowheads="1"/>
          </p:cNvSpPr>
          <p:nvPr/>
        </p:nvSpPr>
        <p:spPr bwMode="auto">
          <a:xfrm>
            <a:off x="1362075" y="4391025"/>
            <a:ext cx="906463" cy="301625"/>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5</a:t>
            </a:r>
          </a:p>
        </p:txBody>
      </p:sp>
      <p:sp>
        <p:nvSpPr>
          <p:cNvPr id="24616" name="Rectangle 40">
            <a:extLst>
              <a:ext uri="{FF2B5EF4-FFF2-40B4-BE49-F238E27FC236}">
                <a16:creationId xmlns:a16="http://schemas.microsoft.com/office/drawing/2014/main" id="{94E91CCB-19D0-43A8-8F55-23C0EA33F158}"/>
              </a:ext>
            </a:extLst>
          </p:cNvPr>
          <p:cNvSpPr>
            <a:spLocks noChangeArrowheads="1"/>
          </p:cNvSpPr>
          <p:nvPr/>
        </p:nvSpPr>
        <p:spPr bwMode="auto">
          <a:xfrm>
            <a:off x="2268538" y="3484563"/>
            <a:ext cx="604837"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15</a:t>
            </a:r>
          </a:p>
        </p:txBody>
      </p:sp>
      <p:sp>
        <p:nvSpPr>
          <p:cNvPr id="24617" name="Rectangle 41">
            <a:extLst>
              <a:ext uri="{FF2B5EF4-FFF2-40B4-BE49-F238E27FC236}">
                <a16:creationId xmlns:a16="http://schemas.microsoft.com/office/drawing/2014/main" id="{3AD79938-EBBB-4689-8504-D0979C756C59}"/>
              </a:ext>
            </a:extLst>
          </p:cNvPr>
          <p:cNvSpPr>
            <a:spLocks noChangeArrowheads="1"/>
          </p:cNvSpPr>
          <p:nvPr/>
        </p:nvSpPr>
        <p:spPr bwMode="auto">
          <a:xfrm>
            <a:off x="2268538" y="3786188"/>
            <a:ext cx="604837"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5</a:t>
            </a:r>
          </a:p>
        </p:txBody>
      </p:sp>
      <p:sp>
        <p:nvSpPr>
          <p:cNvPr id="24618" name="Rectangle 42">
            <a:extLst>
              <a:ext uri="{FF2B5EF4-FFF2-40B4-BE49-F238E27FC236}">
                <a16:creationId xmlns:a16="http://schemas.microsoft.com/office/drawing/2014/main" id="{2033DAC7-7F3F-431F-990A-93C1FA251959}"/>
              </a:ext>
            </a:extLst>
          </p:cNvPr>
          <p:cNvSpPr>
            <a:spLocks noChangeArrowheads="1"/>
          </p:cNvSpPr>
          <p:nvPr/>
        </p:nvSpPr>
        <p:spPr bwMode="auto">
          <a:xfrm>
            <a:off x="2268538" y="4087813"/>
            <a:ext cx="604837" cy="30321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37</a:t>
            </a:r>
          </a:p>
        </p:txBody>
      </p:sp>
      <p:sp>
        <p:nvSpPr>
          <p:cNvPr id="24619" name="Rectangle 43">
            <a:extLst>
              <a:ext uri="{FF2B5EF4-FFF2-40B4-BE49-F238E27FC236}">
                <a16:creationId xmlns:a16="http://schemas.microsoft.com/office/drawing/2014/main" id="{E7B8B056-2552-45AD-ABC4-4BB368624768}"/>
              </a:ext>
            </a:extLst>
          </p:cNvPr>
          <p:cNvSpPr>
            <a:spLocks noChangeArrowheads="1"/>
          </p:cNvSpPr>
          <p:nvPr/>
        </p:nvSpPr>
        <p:spPr bwMode="auto">
          <a:xfrm>
            <a:off x="2268538" y="4391025"/>
            <a:ext cx="604837" cy="301625"/>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11</a:t>
            </a:r>
          </a:p>
        </p:txBody>
      </p:sp>
      <p:sp>
        <p:nvSpPr>
          <p:cNvPr id="24620" name="Rectangle 44">
            <a:extLst>
              <a:ext uri="{FF2B5EF4-FFF2-40B4-BE49-F238E27FC236}">
                <a16:creationId xmlns:a16="http://schemas.microsoft.com/office/drawing/2014/main" id="{2AB47171-DD86-43F7-9ED8-E4F50B77462F}"/>
              </a:ext>
            </a:extLst>
          </p:cNvPr>
          <p:cNvSpPr>
            <a:spLocks noChangeArrowheads="1"/>
          </p:cNvSpPr>
          <p:nvPr/>
        </p:nvSpPr>
        <p:spPr bwMode="auto">
          <a:xfrm>
            <a:off x="381000" y="4692650"/>
            <a:ext cx="981075"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4621" name="Rectangle 45">
            <a:extLst>
              <a:ext uri="{FF2B5EF4-FFF2-40B4-BE49-F238E27FC236}">
                <a16:creationId xmlns:a16="http://schemas.microsoft.com/office/drawing/2014/main" id="{42AE75CD-A3A6-4D05-BE58-C7E479A116B0}"/>
              </a:ext>
            </a:extLst>
          </p:cNvPr>
          <p:cNvSpPr>
            <a:spLocks noChangeArrowheads="1"/>
          </p:cNvSpPr>
          <p:nvPr/>
        </p:nvSpPr>
        <p:spPr bwMode="auto">
          <a:xfrm>
            <a:off x="1362075" y="4692650"/>
            <a:ext cx="906463" cy="315913"/>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4622" name="Rectangle 46">
            <a:extLst>
              <a:ext uri="{FF2B5EF4-FFF2-40B4-BE49-F238E27FC236}">
                <a16:creationId xmlns:a16="http://schemas.microsoft.com/office/drawing/2014/main" id="{86569624-B00D-4BCF-A41D-BB364C9F89B7}"/>
              </a:ext>
            </a:extLst>
          </p:cNvPr>
          <p:cNvSpPr>
            <a:spLocks noChangeArrowheads="1"/>
          </p:cNvSpPr>
          <p:nvPr/>
        </p:nvSpPr>
        <p:spPr bwMode="auto">
          <a:xfrm>
            <a:off x="2268538" y="4692650"/>
            <a:ext cx="604837"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b="1">
                <a:latin typeface="Arial" panose="020B0604020202020204" pitchFamily="34" charset="0"/>
              </a:rPr>
              <a:t>1003</a:t>
            </a:r>
          </a:p>
        </p:txBody>
      </p:sp>
      <p:sp>
        <p:nvSpPr>
          <p:cNvPr id="24636" name="Freeform 60">
            <a:extLst>
              <a:ext uri="{FF2B5EF4-FFF2-40B4-BE49-F238E27FC236}">
                <a16:creationId xmlns:a16="http://schemas.microsoft.com/office/drawing/2014/main" id="{A3AA61CC-819D-42C2-BCFE-B8894A9D9DC6}"/>
              </a:ext>
            </a:extLst>
          </p:cNvPr>
          <p:cNvSpPr>
            <a:spLocks/>
          </p:cNvSpPr>
          <p:nvPr/>
        </p:nvSpPr>
        <p:spPr bwMode="auto">
          <a:xfrm>
            <a:off x="1362075" y="5008563"/>
            <a:ext cx="6719888" cy="1131887"/>
          </a:xfrm>
          <a:custGeom>
            <a:avLst/>
            <a:gdLst>
              <a:gd name="T0" fmla="*/ 0 w 4272"/>
              <a:gd name="T1" fmla="*/ 0 h 720"/>
              <a:gd name="T2" fmla="*/ 576 w 4272"/>
              <a:gd name="T3" fmla="*/ 0 h 720"/>
              <a:gd name="T4" fmla="*/ 576 w 4272"/>
              <a:gd name="T5" fmla="*/ 528 h 720"/>
              <a:gd name="T6" fmla="*/ 3696 w 4272"/>
              <a:gd name="T7" fmla="*/ 528 h 720"/>
              <a:gd name="T8" fmla="*/ 3696 w 4272"/>
              <a:gd name="T9" fmla="*/ 0 h 720"/>
              <a:gd name="T10" fmla="*/ 4272 w 4272"/>
              <a:gd name="T11" fmla="*/ 0 h 720"/>
              <a:gd name="T12" fmla="*/ 4272 w 4272"/>
              <a:gd name="T13" fmla="*/ 720 h 720"/>
              <a:gd name="T14" fmla="*/ 0 w 4272"/>
              <a:gd name="T15" fmla="*/ 720 h 720"/>
              <a:gd name="T16" fmla="*/ 0 w 4272"/>
              <a:gd name="T17" fmla="*/ 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2" h="720">
                <a:moveTo>
                  <a:pt x="0" y="0"/>
                </a:moveTo>
                <a:lnTo>
                  <a:pt x="576" y="0"/>
                </a:lnTo>
                <a:lnTo>
                  <a:pt x="576" y="528"/>
                </a:lnTo>
                <a:lnTo>
                  <a:pt x="3696" y="528"/>
                </a:lnTo>
                <a:lnTo>
                  <a:pt x="3696" y="0"/>
                </a:lnTo>
                <a:lnTo>
                  <a:pt x="4272" y="0"/>
                </a:lnTo>
                <a:lnTo>
                  <a:pt x="4272" y="720"/>
                </a:lnTo>
                <a:lnTo>
                  <a:pt x="0" y="720"/>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es-NI"/>
          </a:p>
        </p:txBody>
      </p:sp>
      <p:sp>
        <p:nvSpPr>
          <p:cNvPr id="24638" name="Text Box 62">
            <a:extLst>
              <a:ext uri="{FF2B5EF4-FFF2-40B4-BE49-F238E27FC236}">
                <a16:creationId xmlns:a16="http://schemas.microsoft.com/office/drawing/2014/main" id="{7869D0FF-1918-471E-8651-B6FEF059DF14}"/>
              </a:ext>
            </a:extLst>
          </p:cNvPr>
          <p:cNvSpPr txBox="1">
            <a:spLocks noChangeArrowheads="1"/>
          </p:cNvSpPr>
          <p:nvPr/>
        </p:nvSpPr>
        <p:spPr bwMode="auto">
          <a:xfrm>
            <a:off x="2960688" y="5083175"/>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NI" sz="1800" b="1">
                <a:solidFill>
                  <a:srgbClr val="000000"/>
                </a:solidFill>
                <a:latin typeface="Arial" panose="020B0604020202020204" pitchFamily="34" charset="0"/>
              </a:rPr>
              <a:t>     </a:t>
            </a:r>
            <a:r>
              <a:rPr lang="en-US" altLang="es-NI" sz="1800" b="1">
                <a:solidFill>
                  <a:srgbClr val="000000"/>
                </a:solidFill>
                <a:latin typeface="Arial" panose="020B0604020202020204" pitchFamily="34" charset="0"/>
              </a:rPr>
              <a:t>Resultado</a:t>
            </a:r>
            <a:endParaRPr lang="en-US" altLang="en-US" sz="1800" b="1">
              <a:latin typeface="Arial" panose="020B0604020202020204" pitchFamily="34" charset="0"/>
            </a:endParaRPr>
          </a:p>
        </p:txBody>
      </p:sp>
      <p:grpSp>
        <p:nvGrpSpPr>
          <p:cNvPr id="24723" name="Group 139">
            <a:extLst>
              <a:ext uri="{FF2B5EF4-FFF2-40B4-BE49-F238E27FC236}">
                <a16:creationId xmlns:a16="http://schemas.microsoft.com/office/drawing/2014/main" id="{3AFAF9CF-8F05-439B-9F54-BEA6AF7C0FD4}"/>
              </a:ext>
            </a:extLst>
          </p:cNvPr>
          <p:cNvGrpSpPr>
            <a:grpSpLocks/>
          </p:cNvGrpSpPr>
          <p:nvPr/>
        </p:nvGrpSpPr>
        <p:grpSpPr bwMode="auto">
          <a:xfrm>
            <a:off x="3175000" y="5461000"/>
            <a:ext cx="2794000" cy="679450"/>
            <a:chOff x="2000" y="3440"/>
            <a:chExt cx="1760" cy="428"/>
          </a:xfrm>
        </p:grpSpPr>
        <p:sp>
          <p:nvSpPr>
            <p:cNvPr id="24640" name="Rectangle 64">
              <a:extLst>
                <a:ext uri="{FF2B5EF4-FFF2-40B4-BE49-F238E27FC236}">
                  <a16:creationId xmlns:a16="http://schemas.microsoft.com/office/drawing/2014/main" id="{8F6FCE6C-62D3-4083-BA8A-3383831C55FF}"/>
                </a:ext>
              </a:extLst>
            </p:cNvPr>
            <p:cNvSpPr>
              <a:spLocks noChangeArrowheads="1"/>
            </p:cNvSpPr>
            <p:nvPr/>
          </p:nvSpPr>
          <p:spPr bwMode="auto">
            <a:xfrm>
              <a:off x="2000" y="3440"/>
              <a:ext cx="571" cy="23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buyer1</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4641" name="Rectangle 65">
              <a:extLst>
                <a:ext uri="{FF2B5EF4-FFF2-40B4-BE49-F238E27FC236}">
                  <a16:creationId xmlns:a16="http://schemas.microsoft.com/office/drawing/2014/main" id="{99453B96-7D0C-4723-B9D8-E90F6FE3192B}"/>
                </a:ext>
              </a:extLst>
            </p:cNvPr>
            <p:cNvSpPr>
              <a:spLocks noChangeArrowheads="1"/>
            </p:cNvSpPr>
            <p:nvPr>
              <p:custDataLst>
                <p:tags r:id="rId1"/>
              </p:custDataLst>
            </p:nvPr>
          </p:nvSpPr>
          <p:spPr bwMode="auto">
            <a:xfrm>
              <a:off x="2000" y="3678"/>
              <a:ext cx="571" cy="19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4</a:t>
              </a:r>
            </a:p>
          </p:txBody>
        </p:sp>
        <p:sp>
          <p:nvSpPr>
            <p:cNvPr id="24642" name="Rectangle 66">
              <a:extLst>
                <a:ext uri="{FF2B5EF4-FFF2-40B4-BE49-F238E27FC236}">
                  <a16:creationId xmlns:a16="http://schemas.microsoft.com/office/drawing/2014/main" id="{AFC07503-FC91-41FD-A835-CA54A4B80C07}"/>
                </a:ext>
              </a:extLst>
            </p:cNvPr>
            <p:cNvSpPr>
              <a:spLocks noChangeArrowheads="1"/>
            </p:cNvSpPr>
            <p:nvPr/>
          </p:nvSpPr>
          <p:spPr bwMode="auto">
            <a:xfrm>
              <a:off x="2571" y="3440"/>
              <a:ext cx="618" cy="23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prod_id</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4643" name="Rectangle 67">
              <a:extLst>
                <a:ext uri="{FF2B5EF4-FFF2-40B4-BE49-F238E27FC236}">
                  <a16:creationId xmlns:a16="http://schemas.microsoft.com/office/drawing/2014/main" id="{1DD757AE-ABBC-43E1-8D8C-AD5902744610}"/>
                </a:ext>
              </a:extLst>
            </p:cNvPr>
            <p:cNvSpPr>
              <a:spLocks noChangeArrowheads="1"/>
            </p:cNvSpPr>
            <p:nvPr/>
          </p:nvSpPr>
          <p:spPr bwMode="auto">
            <a:xfrm>
              <a:off x="3189" y="3440"/>
              <a:ext cx="571" cy="238"/>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a:solidFill>
                    <a:srgbClr val="FFFFFF"/>
                  </a:solidFill>
                  <a:effectLst>
                    <a:outerShdw blurRad="38100" dist="38100" dir="2700000" algn="tl">
                      <a:srgbClr val="000000"/>
                    </a:outerShdw>
                  </a:effectLst>
                  <a:latin typeface="Arial" panose="020B0604020202020204" pitchFamily="34" charset="0"/>
                </a:rPr>
                <a:t>buyer2</a:t>
              </a:r>
              <a:endParaRPr lang="en-US" altLang="en-US" sz="1600" b="1" i="1">
                <a:solidFill>
                  <a:schemeClr val="bg1"/>
                </a:solidFill>
                <a:effectLst>
                  <a:outerShdw blurRad="38100" dist="38100" dir="2700000" algn="tl">
                    <a:srgbClr val="000000"/>
                  </a:outerShdw>
                </a:effectLst>
                <a:latin typeface="Arial" panose="020B0604020202020204" pitchFamily="34" charset="0"/>
              </a:endParaRPr>
            </a:p>
          </p:txBody>
        </p:sp>
        <p:sp>
          <p:nvSpPr>
            <p:cNvPr id="24644" name="Rectangle 68">
              <a:extLst>
                <a:ext uri="{FF2B5EF4-FFF2-40B4-BE49-F238E27FC236}">
                  <a16:creationId xmlns:a16="http://schemas.microsoft.com/office/drawing/2014/main" id="{5535745F-2903-4F30-A7C6-78725B886BE9}"/>
                </a:ext>
              </a:extLst>
            </p:cNvPr>
            <p:cNvSpPr>
              <a:spLocks noChangeArrowheads="1"/>
            </p:cNvSpPr>
            <p:nvPr>
              <p:custDataLst>
                <p:tags r:id="rId2"/>
              </p:custDataLst>
            </p:nvPr>
          </p:nvSpPr>
          <p:spPr bwMode="auto">
            <a:xfrm>
              <a:off x="2571" y="3678"/>
              <a:ext cx="618" cy="190"/>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ctr"/>
              <a:r>
                <a:rPr lang="en-US" altLang="en-US" sz="1600" b="1">
                  <a:latin typeface="Arial" panose="020B0604020202020204" pitchFamily="34" charset="0"/>
                </a:rPr>
                <a:t>2</a:t>
              </a:r>
            </a:p>
          </p:txBody>
        </p:sp>
        <p:sp>
          <p:nvSpPr>
            <p:cNvPr id="24645" name="Rectangle 69">
              <a:extLst>
                <a:ext uri="{FF2B5EF4-FFF2-40B4-BE49-F238E27FC236}">
                  <a16:creationId xmlns:a16="http://schemas.microsoft.com/office/drawing/2014/main" id="{69A11419-F3D0-4929-9608-850131E03F00}"/>
                </a:ext>
              </a:extLst>
            </p:cNvPr>
            <p:cNvSpPr>
              <a:spLocks noChangeArrowheads="1"/>
            </p:cNvSpPr>
            <p:nvPr>
              <p:custDataLst>
                <p:tags r:id="rId3"/>
              </p:custDataLst>
            </p:nvPr>
          </p:nvSpPr>
          <p:spPr bwMode="auto">
            <a:xfrm>
              <a:off x="3189" y="3678"/>
              <a:ext cx="571" cy="19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a:r>
                <a:rPr lang="en-US" altLang="en-US" sz="1600" b="1">
                  <a:latin typeface="Arial" panose="020B0604020202020204" pitchFamily="34" charset="0"/>
                </a:rPr>
                <a:t>1</a:t>
              </a:r>
            </a:p>
          </p:txBody>
        </p:sp>
      </p:grpSp>
      <p:sp>
        <p:nvSpPr>
          <p:cNvPr id="24722" name="Rectangle 146">
            <a:extLst>
              <a:ext uri="{FF2B5EF4-FFF2-40B4-BE49-F238E27FC236}">
                <a16:creationId xmlns:a16="http://schemas.microsoft.com/office/drawing/2014/main" id="{75A47713-006E-4FE1-A693-E056240919AD}"/>
              </a:ext>
            </a:extLst>
          </p:cNvPr>
          <p:cNvSpPr>
            <a:spLocks noChangeArrowheads="1"/>
          </p:cNvSpPr>
          <p:nvPr/>
        </p:nvSpPr>
        <p:spPr bwMode="auto">
          <a:xfrm>
            <a:off x="6934200" y="13573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dirty="0" err="1">
                <a:solidFill>
                  <a:srgbClr val="000000"/>
                </a:solidFill>
                <a:latin typeface="Arial" panose="020B0604020202020204" pitchFamily="34" charset="0"/>
              </a:rPr>
              <a:t>Ejemplo</a:t>
            </a:r>
            <a:endParaRPr lang="en-US" altLang="es-NI"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4722"/>
                                        </p:tgtEl>
                                        <p:attrNameLst>
                                          <p:attrName>style.visibility</p:attrName>
                                        </p:attrNameLst>
                                      </p:cBhvr>
                                      <p:to>
                                        <p:strVal val="visible"/>
                                      </p:to>
                                    </p:set>
                                    <p:animEffect transition="in" filter="fade">
                                      <p:cBhvr>
                                        <p:cTn id="12" dur="1000"/>
                                        <p:tgtEl>
                                          <p:spTgt spid="24722"/>
                                        </p:tgtEl>
                                      </p:cBhvr>
                                    </p:animEffect>
                                    <p:anim calcmode="lin" valueType="num">
                                      <p:cBhvr>
                                        <p:cTn id="13" dur="1000" fill="hold"/>
                                        <p:tgtEl>
                                          <p:spTgt spid="24722"/>
                                        </p:tgtEl>
                                        <p:attrNameLst>
                                          <p:attrName>ppt_x</p:attrName>
                                        </p:attrNameLst>
                                      </p:cBhvr>
                                      <p:tavLst>
                                        <p:tav tm="0">
                                          <p:val>
                                            <p:strVal val="#ppt_x"/>
                                          </p:val>
                                        </p:tav>
                                        <p:tav tm="100000">
                                          <p:val>
                                            <p:strVal val="#ppt_x"/>
                                          </p:val>
                                        </p:tav>
                                      </p:tavLst>
                                    </p:anim>
                                    <p:anim calcmode="lin" valueType="num">
                                      <p:cBhvr>
                                        <p:cTn id="14" dur="1000" fill="hold"/>
                                        <p:tgtEl>
                                          <p:spTgt spid="247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603"/>
                                        </p:tgtEl>
                                        <p:attrNameLst>
                                          <p:attrName>style.visibility</p:attrName>
                                        </p:attrNameLst>
                                      </p:cBhvr>
                                      <p:to>
                                        <p:strVal val="visible"/>
                                      </p:to>
                                    </p:set>
                                    <p:anim calcmode="lin" valueType="num">
                                      <p:cBhvr additive="base">
                                        <p:cTn id="19" dur="500" fill="hold"/>
                                        <p:tgtEl>
                                          <p:spTgt spid="24603"/>
                                        </p:tgtEl>
                                        <p:attrNameLst>
                                          <p:attrName>ppt_x</p:attrName>
                                        </p:attrNameLst>
                                      </p:cBhvr>
                                      <p:tavLst>
                                        <p:tav tm="0">
                                          <p:val>
                                            <p:strVal val="#ppt_x"/>
                                          </p:val>
                                        </p:tav>
                                        <p:tav tm="100000">
                                          <p:val>
                                            <p:strVal val="#ppt_x"/>
                                          </p:val>
                                        </p:tav>
                                      </p:tavLst>
                                    </p:anim>
                                    <p:anim calcmode="lin" valueType="num">
                                      <p:cBhvr additive="base">
                                        <p:cTn id="20" dur="500" fill="hold"/>
                                        <p:tgtEl>
                                          <p:spTgt spid="2460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652"/>
                                        </p:tgtEl>
                                        <p:attrNameLst>
                                          <p:attrName>style.visibility</p:attrName>
                                        </p:attrNameLst>
                                      </p:cBhvr>
                                      <p:to>
                                        <p:strVal val="visible"/>
                                      </p:to>
                                    </p:set>
                                    <p:anim calcmode="lin" valueType="num">
                                      <p:cBhvr additive="base">
                                        <p:cTn id="23" dur="500" fill="hold"/>
                                        <p:tgtEl>
                                          <p:spTgt spid="24652"/>
                                        </p:tgtEl>
                                        <p:attrNameLst>
                                          <p:attrName>ppt_x</p:attrName>
                                        </p:attrNameLst>
                                      </p:cBhvr>
                                      <p:tavLst>
                                        <p:tav tm="0">
                                          <p:val>
                                            <p:strVal val="#ppt_x"/>
                                          </p:val>
                                        </p:tav>
                                        <p:tav tm="100000">
                                          <p:val>
                                            <p:strVal val="#ppt_x"/>
                                          </p:val>
                                        </p:tav>
                                      </p:tavLst>
                                    </p:anim>
                                    <p:anim calcmode="lin" valueType="num">
                                      <p:cBhvr additive="base">
                                        <p:cTn id="24" dur="500" fill="hold"/>
                                        <p:tgtEl>
                                          <p:spTgt spid="2465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4605"/>
                                        </p:tgtEl>
                                        <p:attrNameLst>
                                          <p:attrName>style.visibility</p:attrName>
                                        </p:attrNameLst>
                                      </p:cBhvr>
                                      <p:to>
                                        <p:strVal val="visible"/>
                                      </p:to>
                                    </p:set>
                                    <p:animEffect transition="in" filter="wipe(down)">
                                      <p:cBhvr>
                                        <p:cTn id="29" dur="500"/>
                                        <p:tgtEl>
                                          <p:spTgt spid="2460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4606"/>
                                        </p:tgtEl>
                                        <p:attrNameLst>
                                          <p:attrName>style.visibility</p:attrName>
                                        </p:attrNameLst>
                                      </p:cBhvr>
                                      <p:to>
                                        <p:strVal val="visible"/>
                                      </p:to>
                                    </p:set>
                                    <p:animEffect transition="in" filter="wipe(down)">
                                      <p:cBhvr>
                                        <p:cTn id="32" dur="500"/>
                                        <p:tgtEl>
                                          <p:spTgt spid="2460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4607"/>
                                        </p:tgtEl>
                                        <p:attrNameLst>
                                          <p:attrName>style.visibility</p:attrName>
                                        </p:attrNameLst>
                                      </p:cBhvr>
                                      <p:to>
                                        <p:strVal val="visible"/>
                                      </p:to>
                                    </p:set>
                                    <p:animEffect transition="in" filter="wipe(down)">
                                      <p:cBhvr>
                                        <p:cTn id="35" dur="500"/>
                                        <p:tgtEl>
                                          <p:spTgt spid="2460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4608"/>
                                        </p:tgtEl>
                                        <p:attrNameLst>
                                          <p:attrName>style.visibility</p:attrName>
                                        </p:attrNameLst>
                                      </p:cBhvr>
                                      <p:to>
                                        <p:strVal val="visible"/>
                                      </p:to>
                                    </p:set>
                                    <p:animEffect transition="in" filter="wipe(down)">
                                      <p:cBhvr>
                                        <p:cTn id="38" dur="500"/>
                                        <p:tgtEl>
                                          <p:spTgt spid="2460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4609"/>
                                        </p:tgtEl>
                                        <p:attrNameLst>
                                          <p:attrName>style.visibility</p:attrName>
                                        </p:attrNameLst>
                                      </p:cBhvr>
                                      <p:to>
                                        <p:strVal val="visible"/>
                                      </p:to>
                                    </p:set>
                                    <p:animEffect transition="in" filter="wipe(down)">
                                      <p:cBhvr>
                                        <p:cTn id="41" dur="500"/>
                                        <p:tgtEl>
                                          <p:spTgt spid="2460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4610"/>
                                        </p:tgtEl>
                                        <p:attrNameLst>
                                          <p:attrName>style.visibility</p:attrName>
                                        </p:attrNameLst>
                                      </p:cBhvr>
                                      <p:to>
                                        <p:strVal val="visible"/>
                                      </p:to>
                                    </p:set>
                                    <p:animEffect transition="in" filter="wipe(down)">
                                      <p:cBhvr>
                                        <p:cTn id="44" dur="500"/>
                                        <p:tgtEl>
                                          <p:spTgt spid="2461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4611"/>
                                        </p:tgtEl>
                                        <p:attrNameLst>
                                          <p:attrName>style.visibility</p:attrName>
                                        </p:attrNameLst>
                                      </p:cBhvr>
                                      <p:to>
                                        <p:strVal val="visible"/>
                                      </p:to>
                                    </p:set>
                                    <p:animEffect transition="in" filter="wipe(down)">
                                      <p:cBhvr>
                                        <p:cTn id="47" dur="500"/>
                                        <p:tgtEl>
                                          <p:spTgt spid="2461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4612"/>
                                        </p:tgtEl>
                                        <p:attrNameLst>
                                          <p:attrName>style.visibility</p:attrName>
                                        </p:attrNameLst>
                                      </p:cBhvr>
                                      <p:to>
                                        <p:strVal val="visible"/>
                                      </p:to>
                                    </p:set>
                                    <p:animEffect transition="in" filter="wipe(down)">
                                      <p:cBhvr>
                                        <p:cTn id="50" dur="500"/>
                                        <p:tgtEl>
                                          <p:spTgt spid="2461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4613"/>
                                        </p:tgtEl>
                                        <p:attrNameLst>
                                          <p:attrName>style.visibility</p:attrName>
                                        </p:attrNameLst>
                                      </p:cBhvr>
                                      <p:to>
                                        <p:strVal val="visible"/>
                                      </p:to>
                                    </p:set>
                                    <p:animEffect transition="in" filter="wipe(down)">
                                      <p:cBhvr>
                                        <p:cTn id="53" dur="500"/>
                                        <p:tgtEl>
                                          <p:spTgt spid="2461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4614"/>
                                        </p:tgtEl>
                                        <p:attrNameLst>
                                          <p:attrName>style.visibility</p:attrName>
                                        </p:attrNameLst>
                                      </p:cBhvr>
                                      <p:to>
                                        <p:strVal val="visible"/>
                                      </p:to>
                                    </p:set>
                                    <p:animEffect transition="in" filter="wipe(down)">
                                      <p:cBhvr>
                                        <p:cTn id="56" dur="500"/>
                                        <p:tgtEl>
                                          <p:spTgt spid="2461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4615"/>
                                        </p:tgtEl>
                                        <p:attrNameLst>
                                          <p:attrName>style.visibility</p:attrName>
                                        </p:attrNameLst>
                                      </p:cBhvr>
                                      <p:to>
                                        <p:strVal val="visible"/>
                                      </p:to>
                                    </p:set>
                                    <p:animEffect transition="in" filter="wipe(down)">
                                      <p:cBhvr>
                                        <p:cTn id="59" dur="500"/>
                                        <p:tgtEl>
                                          <p:spTgt spid="2461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4616"/>
                                        </p:tgtEl>
                                        <p:attrNameLst>
                                          <p:attrName>style.visibility</p:attrName>
                                        </p:attrNameLst>
                                      </p:cBhvr>
                                      <p:to>
                                        <p:strVal val="visible"/>
                                      </p:to>
                                    </p:set>
                                    <p:animEffect transition="in" filter="wipe(down)">
                                      <p:cBhvr>
                                        <p:cTn id="62" dur="500"/>
                                        <p:tgtEl>
                                          <p:spTgt spid="2461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4617"/>
                                        </p:tgtEl>
                                        <p:attrNameLst>
                                          <p:attrName>style.visibility</p:attrName>
                                        </p:attrNameLst>
                                      </p:cBhvr>
                                      <p:to>
                                        <p:strVal val="visible"/>
                                      </p:to>
                                    </p:set>
                                    <p:animEffect transition="in" filter="wipe(down)">
                                      <p:cBhvr>
                                        <p:cTn id="65" dur="500"/>
                                        <p:tgtEl>
                                          <p:spTgt spid="2461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4618"/>
                                        </p:tgtEl>
                                        <p:attrNameLst>
                                          <p:attrName>style.visibility</p:attrName>
                                        </p:attrNameLst>
                                      </p:cBhvr>
                                      <p:to>
                                        <p:strVal val="visible"/>
                                      </p:to>
                                    </p:set>
                                    <p:animEffect transition="in" filter="wipe(down)">
                                      <p:cBhvr>
                                        <p:cTn id="68" dur="500"/>
                                        <p:tgtEl>
                                          <p:spTgt spid="24618"/>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4619"/>
                                        </p:tgtEl>
                                        <p:attrNameLst>
                                          <p:attrName>style.visibility</p:attrName>
                                        </p:attrNameLst>
                                      </p:cBhvr>
                                      <p:to>
                                        <p:strVal val="visible"/>
                                      </p:to>
                                    </p:set>
                                    <p:animEffect transition="in" filter="wipe(down)">
                                      <p:cBhvr>
                                        <p:cTn id="71" dur="500"/>
                                        <p:tgtEl>
                                          <p:spTgt spid="24619"/>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4620"/>
                                        </p:tgtEl>
                                        <p:attrNameLst>
                                          <p:attrName>style.visibility</p:attrName>
                                        </p:attrNameLst>
                                      </p:cBhvr>
                                      <p:to>
                                        <p:strVal val="visible"/>
                                      </p:to>
                                    </p:set>
                                    <p:animEffect transition="in" filter="wipe(down)">
                                      <p:cBhvr>
                                        <p:cTn id="74" dur="500"/>
                                        <p:tgtEl>
                                          <p:spTgt spid="2462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4621"/>
                                        </p:tgtEl>
                                        <p:attrNameLst>
                                          <p:attrName>style.visibility</p:attrName>
                                        </p:attrNameLst>
                                      </p:cBhvr>
                                      <p:to>
                                        <p:strVal val="visible"/>
                                      </p:to>
                                    </p:set>
                                    <p:animEffect transition="in" filter="wipe(down)">
                                      <p:cBhvr>
                                        <p:cTn id="77" dur="500"/>
                                        <p:tgtEl>
                                          <p:spTgt spid="2462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4622"/>
                                        </p:tgtEl>
                                        <p:attrNameLst>
                                          <p:attrName>style.visibility</p:attrName>
                                        </p:attrNameLst>
                                      </p:cBhvr>
                                      <p:to>
                                        <p:strVal val="visible"/>
                                      </p:to>
                                    </p:set>
                                    <p:animEffect transition="in" filter="wipe(down)">
                                      <p:cBhvr>
                                        <p:cTn id="80" dur="500"/>
                                        <p:tgtEl>
                                          <p:spTgt spid="24622"/>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4582"/>
                                        </p:tgtEl>
                                        <p:attrNameLst>
                                          <p:attrName>style.visibility</p:attrName>
                                        </p:attrNameLst>
                                      </p:cBhvr>
                                      <p:to>
                                        <p:strVal val="visible"/>
                                      </p:to>
                                    </p:set>
                                    <p:anim calcmode="lin" valueType="num">
                                      <p:cBhvr additive="base">
                                        <p:cTn id="85" dur="500" fill="hold"/>
                                        <p:tgtEl>
                                          <p:spTgt spid="24582"/>
                                        </p:tgtEl>
                                        <p:attrNameLst>
                                          <p:attrName>ppt_x</p:attrName>
                                        </p:attrNameLst>
                                      </p:cBhvr>
                                      <p:tavLst>
                                        <p:tav tm="0">
                                          <p:val>
                                            <p:strVal val="#ppt_x"/>
                                          </p:val>
                                        </p:tav>
                                        <p:tav tm="100000">
                                          <p:val>
                                            <p:strVal val="#ppt_x"/>
                                          </p:val>
                                        </p:tav>
                                      </p:tavLst>
                                    </p:anim>
                                    <p:anim calcmode="lin" valueType="num">
                                      <p:cBhvr additive="base">
                                        <p:cTn id="86" dur="500" fill="hold"/>
                                        <p:tgtEl>
                                          <p:spTgt spid="2458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651"/>
                                        </p:tgtEl>
                                        <p:attrNameLst>
                                          <p:attrName>style.visibility</p:attrName>
                                        </p:attrNameLst>
                                      </p:cBhvr>
                                      <p:to>
                                        <p:strVal val="visible"/>
                                      </p:to>
                                    </p:set>
                                    <p:anim calcmode="lin" valueType="num">
                                      <p:cBhvr additive="base">
                                        <p:cTn id="89" dur="500" fill="hold"/>
                                        <p:tgtEl>
                                          <p:spTgt spid="24651"/>
                                        </p:tgtEl>
                                        <p:attrNameLst>
                                          <p:attrName>ppt_x</p:attrName>
                                        </p:attrNameLst>
                                      </p:cBhvr>
                                      <p:tavLst>
                                        <p:tav tm="0">
                                          <p:val>
                                            <p:strVal val="#ppt_x"/>
                                          </p:val>
                                        </p:tav>
                                        <p:tav tm="100000">
                                          <p:val>
                                            <p:strVal val="#ppt_x"/>
                                          </p:val>
                                        </p:tav>
                                      </p:tavLst>
                                    </p:anim>
                                    <p:anim calcmode="lin" valueType="num">
                                      <p:cBhvr additive="base">
                                        <p:cTn id="90" dur="500" fill="hold"/>
                                        <p:tgtEl>
                                          <p:spTgt spid="2465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4584"/>
                                        </p:tgtEl>
                                        <p:attrNameLst>
                                          <p:attrName>style.visibility</p:attrName>
                                        </p:attrNameLst>
                                      </p:cBhvr>
                                      <p:to>
                                        <p:strVal val="visible"/>
                                      </p:to>
                                    </p:set>
                                    <p:animEffect transition="in" filter="wipe(down)">
                                      <p:cBhvr>
                                        <p:cTn id="95" dur="500"/>
                                        <p:tgtEl>
                                          <p:spTgt spid="24584"/>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4585"/>
                                        </p:tgtEl>
                                        <p:attrNameLst>
                                          <p:attrName>style.visibility</p:attrName>
                                        </p:attrNameLst>
                                      </p:cBhvr>
                                      <p:to>
                                        <p:strVal val="visible"/>
                                      </p:to>
                                    </p:set>
                                    <p:animEffect transition="in" filter="wipe(down)">
                                      <p:cBhvr>
                                        <p:cTn id="98" dur="500"/>
                                        <p:tgtEl>
                                          <p:spTgt spid="2458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24586"/>
                                        </p:tgtEl>
                                        <p:attrNameLst>
                                          <p:attrName>style.visibility</p:attrName>
                                        </p:attrNameLst>
                                      </p:cBhvr>
                                      <p:to>
                                        <p:strVal val="visible"/>
                                      </p:to>
                                    </p:set>
                                    <p:animEffect transition="in" filter="wipe(down)">
                                      <p:cBhvr>
                                        <p:cTn id="101" dur="500"/>
                                        <p:tgtEl>
                                          <p:spTgt spid="24586"/>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24587"/>
                                        </p:tgtEl>
                                        <p:attrNameLst>
                                          <p:attrName>style.visibility</p:attrName>
                                        </p:attrNameLst>
                                      </p:cBhvr>
                                      <p:to>
                                        <p:strVal val="visible"/>
                                      </p:to>
                                    </p:set>
                                    <p:animEffect transition="in" filter="wipe(down)">
                                      <p:cBhvr>
                                        <p:cTn id="104" dur="500"/>
                                        <p:tgtEl>
                                          <p:spTgt spid="24587"/>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24588"/>
                                        </p:tgtEl>
                                        <p:attrNameLst>
                                          <p:attrName>style.visibility</p:attrName>
                                        </p:attrNameLst>
                                      </p:cBhvr>
                                      <p:to>
                                        <p:strVal val="visible"/>
                                      </p:to>
                                    </p:set>
                                    <p:animEffect transition="in" filter="wipe(down)">
                                      <p:cBhvr>
                                        <p:cTn id="107" dur="500"/>
                                        <p:tgtEl>
                                          <p:spTgt spid="24588"/>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24589"/>
                                        </p:tgtEl>
                                        <p:attrNameLst>
                                          <p:attrName>style.visibility</p:attrName>
                                        </p:attrNameLst>
                                      </p:cBhvr>
                                      <p:to>
                                        <p:strVal val="visible"/>
                                      </p:to>
                                    </p:set>
                                    <p:animEffect transition="in" filter="wipe(down)">
                                      <p:cBhvr>
                                        <p:cTn id="110" dur="500"/>
                                        <p:tgtEl>
                                          <p:spTgt spid="24589"/>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4590"/>
                                        </p:tgtEl>
                                        <p:attrNameLst>
                                          <p:attrName>style.visibility</p:attrName>
                                        </p:attrNameLst>
                                      </p:cBhvr>
                                      <p:to>
                                        <p:strVal val="visible"/>
                                      </p:to>
                                    </p:set>
                                    <p:animEffect transition="in" filter="wipe(down)">
                                      <p:cBhvr>
                                        <p:cTn id="113" dur="500"/>
                                        <p:tgtEl>
                                          <p:spTgt spid="24590"/>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24591"/>
                                        </p:tgtEl>
                                        <p:attrNameLst>
                                          <p:attrName>style.visibility</p:attrName>
                                        </p:attrNameLst>
                                      </p:cBhvr>
                                      <p:to>
                                        <p:strVal val="visible"/>
                                      </p:to>
                                    </p:set>
                                    <p:animEffect transition="in" filter="wipe(down)">
                                      <p:cBhvr>
                                        <p:cTn id="116" dur="500"/>
                                        <p:tgtEl>
                                          <p:spTgt spid="24591"/>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24592"/>
                                        </p:tgtEl>
                                        <p:attrNameLst>
                                          <p:attrName>style.visibility</p:attrName>
                                        </p:attrNameLst>
                                      </p:cBhvr>
                                      <p:to>
                                        <p:strVal val="visible"/>
                                      </p:to>
                                    </p:set>
                                    <p:animEffect transition="in" filter="wipe(down)">
                                      <p:cBhvr>
                                        <p:cTn id="119" dur="500"/>
                                        <p:tgtEl>
                                          <p:spTgt spid="24592"/>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24593"/>
                                        </p:tgtEl>
                                        <p:attrNameLst>
                                          <p:attrName>style.visibility</p:attrName>
                                        </p:attrNameLst>
                                      </p:cBhvr>
                                      <p:to>
                                        <p:strVal val="visible"/>
                                      </p:to>
                                    </p:set>
                                    <p:animEffect transition="in" filter="wipe(down)">
                                      <p:cBhvr>
                                        <p:cTn id="122" dur="500"/>
                                        <p:tgtEl>
                                          <p:spTgt spid="24593"/>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24594"/>
                                        </p:tgtEl>
                                        <p:attrNameLst>
                                          <p:attrName>style.visibility</p:attrName>
                                        </p:attrNameLst>
                                      </p:cBhvr>
                                      <p:to>
                                        <p:strVal val="visible"/>
                                      </p:to>
                                    </p:set>
                                    <p:animEffect transition="in" filter="wipe(down)">
                                      <p:cBhvr>
                                        <p:cTn id="125" dur="500"/>
                                        <p:tgtEl>
                                          <p:spTgt spid="24594"/>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24595"/>
                                        </p:tgtEl>
                                        <p:attrNameLst>
                                          <p:attrName>style.visibility</p:attrName>
                                        </p:attrNameLst>
                                      </p:cBhvr>
                                      <p:to>
                                        <p:strVal val="visible"/>
                                      </p:to>
                                    </p:set>
                                    <p:animEffect transition="in" filter="wipe(down)">
                                      <p:cBhvr>
                                        <p:cTn id="128" dur="500"/>
                                        <p:tgtEl>
                                          <p:spTgt spid="24595"/>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24596"/>
                                        </p:tgtEl>
                                        <p:attrNameLst>
                                          <p:attrName>style.visibility</p:attrName>
                                        </p:attrNameLst>
                                      </p:cBhvr>
                                      <p:to>
                                        <p:strVal val="visible"/>
                                      </p:to>
                                    </p:set>
                                    <p:animEffect transition="in" filter="wipe(down)">
                                      <p:cBhvr>
                                        <p:cTn id="131" dur="500"/>
                                        <p:tgtEl>
                                          <p:spTgt spid="24596"/>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24597"/>
                                        </p:tgtEl>
                                        <p:attrNameLst>
                                          <p:attrName>style.visibility</p:attrName>
                                        </p:attrNameLst>
                                      </p:cBhvr>
                                      <p:to>
                                        <p:strVal val="visible"/>
                                      </p:to>
                                    </p:set>
                                    <p:animEffect transition="in" filter="wipe(down)">
                                      <p:cBhvr>
                                        <p:cTn id="134" dur="500"/>
                                        <p:tgtEl>
                                          <p:spTgt spid="24597"/>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24598"/>
                                        </p:tgtEl>
                                        <p:attrNameLst>
                                          <p:attrName>style.visibility</p:attrName>
                                        </p:attrNameLst>
                                      </p:cBhvr>
                                      <p:to>
                                        <p:strVal val="visible"/>
                                      </p:to>
                                    </p:set>
                                    <p:animEffect transition="in" filter="wipe(down)">
                                      <p:cBhvr>
                                        <p:cTn id="137" dur="500"/>
                                        <p:tgtEl>
                                          <p:spTgt spid="24598"/>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24599"/>
                                        </p:tgtEl>
                                        <p:attrNameLst>
                                          <p:attrName>style.visibility</p:attrName>
                                        </p:attrNameLst>
                                      </p:cBhvr>
                                      <p:to>
                                        <p:strVal val="visible"/>
                                      </p:to>
                                    </p:set>
                                    <p:animEffect transition="in" filter="wipe(down)">
                                      <p:cBhvr>
                                        <p:cTn id="140" dur="500"/>
                                        <p:tgtEl>
                                          <p:spTgt spid="24599"/>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24600"/>
                                        </p:tgtEl>
                                        <p:attrNameLst>
                                          <p:attrName>style.visibility</p:attrName>
                                        </p:attrNameLst>
                                      </p:cBhvr>
                                      <p:to>
                                        <p:strVal val="visible"/>
                                      </p:to>
                                    </p:set>
                                    <p:animEffect transition="in" filter="wipe(down)">
                                      <p:cBhvr>
                                        <p:cTn id="143" dur="500"/>
                                        <p:tgtEl>
                                          <p:spTgt spid="24600"/>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24601"/>
                                        </p:tgtEl>
                                        <p:attrNameLst>
                                          <p:attrName>style.visibility</p:attrName>
                                        </p:attrNameLst>
                                      </p:cBhvr>
                                      <p:to>
                                        <p:strVal val="visible"/>
                                      </p:to>
                                    </p:set>
                                    <p:animEffect transition="in" filter="wipe(down)">
                                      <p:cBhvr>
                                        <p:cTn id="146" dur="500"/>
                                        <p:tgtEl>
                                          <p:spTgt spid="24601"/>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24636"/>
                                        </p:tgtEl>
                                        <p:attrNameLst>
                                          <p:attrName>style.visibility</p:attrName>
                                        </p:attrNameLst>
                                      </p:cBhvr>
                                      <p:to>
                                        <p:strVal val="visible"/>
                                      </p:to>
                                    </p:set>
                                    <p:animEffect transition="in" filter="wipe(down)">
                                      <p:cBhvr>
                                        <p:cTn id="151" dur="500"/>
                                        <p:tgtEl>
                                          <p:spTgt spid="24636"/>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24638"/>
                                        </p:tgtEl>
                                        <p:attrNameLst>
                                          <p:attrName>style.visibility</p:attrName>
                                        </p:attrNameLst>
                                      </p:cBhvr>
                                      <p:to>
                                        <p:strVal val="visible"/>
                                      </p:to>
                                    </p:set>
                                    <p:animEffect transition="in" filter="wipe(down)">
                                      <p:cBhvr>
                                        <p:cTn id="154" dur="500"/>
                                        <p:tgtEl>
                                          <p:spTgt spid="24638"/>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4650"/>
                                        </p:tgtEl>
                                        <p:attrNameLst>
                                          <p:attrName>style.visibility</p:attrName>
                                        </p:attrNameLst>
                                      </p:cBhvr>
                                      <p:to>
                                        <p:strVal val="visible"/>
                                      </p:to>
                                    </p:set>
                                    <p:animEffect transition="in" filter="wipe(down)">
                                      <p:cBhvr>
                                        <p:cTn id="157" dur="500"/>
                                        <p:tgtEl>
                                          <p:spTgt spid="24650"/>
                                        </p:tgtEl>
                                      </p:cBhvr>
                                    </p:animEffect>
                                  </p:childTnLst>
                                </p:cTn>
                              </p:par>
                              <p:par>
                                <p:cTn id="158" presetID="22" presetClass="entr" presetSubtype="4" fill="hold" nodeType="withEffect">
                                  <p:stCondLst>
                                    <p:cond delay="0"/>
                                  </p:stCondLst>
                                  <p:childTnLst>
                                    <p:set>
                                      <p:cBhvr>
                                        <p:cTn id="159" dur="1" fill="hold">
                                          <p:stCondLst>
                                            <p:cond delay="0"/>
                                          </p:stCondLst>
                                        </p:cTn>
                                        <p:tgtEl>
                                          <p:spTgt spid="24723"/>
                                        </p:tgtEl>
                                        <p:attrNameLst>
                                          <p:attrName>style.visibility</p:attrName>
                                        </p:attrNameLst>
                                      </p:cBhvr>
                                      <p:to>
                                        <p:strVal val="visible"/>
                                      </p:to>
                                    </p:set>
                                    <p:animEffect transition="in" filter="wipe(down)">
                                      <p:cBhvr>
                                        <p:cTn id="160" dur="500"/>
                                        <p:tgtEl>
                                          <p:spTgt spid="24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24651" grpId="0" animBg="1"/>
      <p:bldP spid="24652" grpId="0" animBg="1"/>
      <p:bldP spid="24650" grpId="0" animBg="1"/>
      <p:bldP spid="24582" grpId="0"/>
      <p:bldP spid="24584" grpId="0" animBg="1"/>
      <p:bldP spid="24585" grpId="0" animBg="1"/>
      <p:bldP spid="24586" grpId="0" animBg="1"/>
      <p:bldP spid="24587" grpId="0" animBg="1"/>
      <p:bldP spid="24588" grpId="0" animBg="1"/>
      <p:bldP spid="24589" grpId="0" animBg="1"/>
      <p:bldP spid="24590" grpId="0" animBg="1"/>
      <p:bldP spid="24591" grpId="0" animBg="1"/>
      <p:bldP spid="24592" grpId="0" animBg="1"/>
      <p:bldP spid="24593" grpId="0" animBg="1"/>
      <p:bldP spid="24594" grpId="0" animBg="1"/>
      <p:bldP spid="24595" grpId="0" animBg="1"/>
      <p:bldP spid="24596" grpId="0" animBg="1"/>
      <p:bldP spid="24597" grpId="0" animBg="1"/>
      <p:bldP spid="24598" grpId="0" animBg="1"/>
      <p:bldP spid="24599" grpId="0" animBg="1"/>
      <p:bldP spid="24600" grpId="0" animBg="1"/>
      <p:bldP spid="24601" grpId="0" animBg="1"/>
      <p:bldP spid="24603" grpId="0"/>
      <p:bldP spid="24605" grpId="0" animBg="1"/>
      <p:bldP spid="24606" grpId="0" animBg="1"/>
      <p:bldP spid="24607" grpId="0" animBg="1"/>
      <p:bldP spid="24608" grpId="0" animBg="1"/>
      <p:bldP spid="24609" grpId="0" animBg="1"/>
      <p:bldP spid="24610" grpId="0" animBg="1"/>
      <p:bldP spid="24611" grpId="0" animBg="1"/>
      <p:bldP spid="24612" grpId="0" animBg="1"/>
      <p:bldP spid="24613" grpId="0" animBg="1"/>
      <p:bldP spid="24614" grpId="0" animBg="1"/>
      <p:bldP spid="24615" grpId="0" animBg="1"/>
      <p:bldP spid="24616" grpId="0" animBg="1"/>
      <p:bldP spid="24617" grpId="0" animBg="1"/>
      <p:bldP spid="24618" grpId="0" animBg="1"/>
      <p:bldP spid="24619" grpId="0" animBg="1"/>
      <p:bldP spid="24620" grpId="0" animBg="1"/>
      <p:bldP spid="24621" grpId="0" animBg="1"/>
      <p:bldP spid="24622" grpId="0" animBg="1"/>
      <p:bldP spid="24636" grpId="0" animBg="1"/>
      <p:bldP spid="24638" grpId="0"/>
      <p:bldP spid="247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a:extLst>
              <a:ext uri="{FF2B5EF4-FFF2-40B4-BE49-F238E27FC236}">
                <a16:creationId xmlns:a16="http://schemas.microsoft.com/office/drawing/2014/main" id="{042533EB-9D2B-4598-9F5A-6EAF48F02A9C}"/>
              </a:ext>
            </a:extLst>
          </p:cNvPr>
          <p:cNvSpPr>
            <a:spLocks noChangeArrowheads="1"/>
          </p:cNvSpPr>
          <p:nvPr/>
        </p:nvSpPr>
        <p:spPr bwMode="auto">
          <a:xfrm>
            <a:off x="3597275" y="39624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5602" name="Rectangle 2">
            <a:extLst>
              <a:ext uri="{FF2B5EF4-FFF2-40B4-BE49-F238E27FC236}">
                <a16:creationId xmlns:a16="http://schemas.microsoft.com/office/drawing/2014/main" id="{FA43F0B4-8FDE-4D03-8F0B-1F319EBDDF3B}"/>
              </a:ext>
            </a:extLst>
          </p:cNvPr>
          <p:cNvSpPr>
            <a:spLocks noGrp="1" noChangeArrowheads="1"/>
          </p:cNvSpPr>
          <p:nvPr>
            <p:ph type="title"/>
          </p:nvPr>
        </p:nvSpPr>
        <p:spPr/>
        <p:txBody>
          <a:bodyPr/>
          <a:lstStyle/>
          <a:p>
            <a:r>
              <a:rPr lang="en-US" altLang="es-NI">
                <a:solidFill>
                  <a:srgbClr val="000000"/>
                </a:solidFill>
              </a:rPr>
              <a:t>Combinación de varios conjuntos de resultados</a:t>
            </a:r>
            <a:endParaRPr lang="en-US" altLang="en-US"/>
          </a:p>
        </p:txBody>
      </p:sp>
      <p:sp>
        <p:nvSpPr>
          <p:cNvPr id="25603" name="Rectangle 3">
            <a:extLst>
              <a:ext uri="{FF2B5EF4-FFF2-40B4-BE49-F238E27FC236}">
                <a16:creationId xmlns:a16="http://schemas.microsoft.com/office/drawing/2014/main" id="{3D89B9F4-D992-459B-80F3-5AA43D4D465D}"/>
              </a:ext>
            </a:extLst>
          </p:cNvPr>
          <p:cNvSpPr>
            <a:spLocks noGrp="1" noChangeArrowheads="1"/>
          </p:cNvSpPr>
          <p:nvPr>
            <p:ph type="body" idx="1"/>
          </p:nvPr>
        </p:nvSpPr>
        <p:spPr>
          <a:xfrm>
            <a:off x="914400" y="1503363"/>
            <a:ext cx="7194550" cy="4287837"/>
          </a:xfrm>
        </p:spPr>
        <p:txBody>
          <a:bodyPr/>
          <a:lstStyle/>
          <a:p>
            <a:pPr>
              <a:lnSpc>
                <a:spcPct val="80000"/>
              </a:lnSpc>
            </a:pPr>
            <a:r>
              <a:rPr lang="en-US" altLang="es-NI" dirty="0">
                <a:solidFill>
                  <a:srgbClr val="000000"/>
                </a:solidFill>
              </a:rPr>
              <a:t>Use el </a:t>
            </a:r>
            <a:r>
              <a:rPr lang="en-US" altLang="es-NI" dirty="0" err="1">
                <a:solidFill>
                  <a:srgbClr val="000000"/>
                </a:solidFill>
              </a:rPr>
              <a:t>operador</a:t>
            </a:r>
            <a:r>
              <a:rPr lang="en-US" altLang="es-NI" dirty="0">
                <a:solidFill>
                  <a:srgbClr val="000000"/>
                </a:solidFill>
              </a:rPr>
              <a:t> UNION para </a:t>
            </a:r>
            <a:r>
              <a:rPr lang="en-US" altLang="es-NI" dirty="0" err="1">
                <a:solidFill>
                  <a:srgbClr val="000000"/>
                </a:solidFill>
              </a:rPr>
              <a:t>crear</a:t>
            </a:r>
            <a:r>
              <a:rPr lang="en-US" altLang="es-NI" dirty="0">
                <a:solidFill>
                  <a:srgbClr val="000000"/>
                </a:solidFill>
              </a:rPr>
              <a:t> un conjunto de </a:t>
            </a:r>
            <a:r>
              <a:rPr lang="en-US" altLang="es-NI" dirty="0" err="1">
                <a:solidFill>
                  <a:srgbClr val="000000"/>
                </a:solidFill>
              </a:rPr>
              <a:t>resultados</a:t>
            </a:r>
            <a:r>
              <a:rPr lang="en-US" altLang="es-NI" dirty="0">
                <a:solidFill>
                  <a:srgbClr val="000000"/>
                </a:solidFill>
              </a:rPr>
              <a:t> </a:t>
            </a:r>
            <a:r>
              <a:rPr lang="en-US" altLang="es-NI" dirty="0" err="1">
                <a:solidFill>
                  <a:srgbClr val="000000"/>
                </a:solidFill>
              </a:rPr>
              <a:t>único</a:t>
            </a:r>
            <a:r>
              <a:rPr lang="en-US" altLang="es-NI" dirty="0">
                <a:solidFill>
                  <a:srgbClr val="000000"/>
                </a:solidFill>
              </a:rPr>
              <a:t> a </a:t>
            </a:r>
            <a:r>
              <a:rPr lang="en-US" altLang="es-NI" dirty="0" err="1">
                <a:solidFill>
                  <a:srgbClr val="000000"/>
                </a:solidFill>
              </a:rPr>
              <a:t>partir</a:t>
            </a:r>
            <a:r>
              <a:rPr lang="en-US" altLang="es-NI" dirty="0">
                <a:solidFill>
                  <a:srgbClr val="000000"/>
                </a:solidFill>
              </a:rPr>
              <a:t> de </a:t>
            </a:r>
            <a:r>
              <a:rPr lang="en-US" altLang="es-NI" dirty="0" err="1">
                <a:solidFill>
                  <a:srgbClr val="000000"/>
                </a:solidFill>
              </a:rPr>
              <a:t>varias</a:t>
            </a:r>
            <a:r>
              <a:rPr lang="en-US" altLang="es-NI" dirty="0">
                <a:solidFill>
                  <a:srgbClr val="000000"/>
                </a:solidFill>
              </a:rPr>
              <a:t> </a:t>
            </a:r>
            <a:r>
              <a:rPr lang="en-US" altLang="es-NI" dirty="0" err="1">
                <a:solidFill>
                  <a:srgbClr val="000000"/>
                </a:solidFill>
              </a:rPr>
              <a:t>consultas</a:t>
            </a:r>
            <a:endParaRPr lang="en-US" altLang="en-US" dirty="0"/>
          </a:p>
          <a:p>
            <a:pPr>
              <a:lnSpc>
                <a:spcPct val="80000"/>
              </a:lnSpc>
            </a:pPr>
            <a:r>
              <a:rPr lang="en-US" altLang="es-NI" dirty="0" err="1">
                <a:solidFill>
                  <a:srgbClr val="000000"/>
                </a:solidFill>
              </a:rPr>
              <a:t>Cada</a:t>
            </a:r>
            <a:r>
              <a:rPr lang="en-US" altLang="es-NI" dirty="0">
                <a:solidFill>
                  <a:srgbClr val="000000"/>
                </a:solidFill>
              </a:rPr>
              <a:t> consulta debe </a:t>
            </a:r>
            <a:r>
              <a:rPr lang="en-US" altLang="es-NI" dirty="0" err="1">
                <a:solidFill>
                  <a:srgbClr val="000000"/>
                </a:solidFill>
              </a:rPr>
              <a:t>tener</a:t>
            </a:r>
            <a:r>
              <a:rPr lang="en-US" altLang="es-NI" dirty="0">
                <a:solidFill>
                  <a:srgbClr val="000000"/>
                </a:solidFill>
              </a:rPr>
              <a:t>:</a:t>
            </a:r>
            <a:endParaRPr lang="en-US" altLang="en-US" dirty="0"/>
          </a:p>
          <a:p>
            <a:pPr lvl="1">
              <a:lnSpc>
                <a:spcPct val="60000"/>
              </a:lnSpc>
            </a:pPr>
            <a:r>
              <a:rPr lang="es-ES_tradnl" altLang="es-NI" dirty="0">
                <a:solidFill>
                  <a:srgbClr val="000000"/>
                </a:solidFill>
              </a:rPr>
              <a:t>t</a:t>
            </a:r>
            <a:r>
              <a:rPr lang="en-US" altLang="es-NI" dirty="0" err="1">
                <a:solidFill>
                  <a:srgbClr val="000000"/>
                </a:solidFill>
              </a:rPr>
              <a:t>ipos</a:t>
            </a:r>
            <a:r>
              <a:rPr lang="en-US" altLang="es-NI" dirty="0">
                <a:solidFill>
                  <a:srgbClr val="000000"/>
                </a:solidFill>
              </a:rPr>
              <a:t> de </a:t>
            </a:r>
            <a:r>
              <a:rPr lang="en-US" altLang="es-NI" dirty="0" err="1">
                <a:solidFill>
                  <a:srgbClr val="000000"/>
                </a:solidFill>
              </a:rPr>
              <a:t>datos</a:t>
            </a:r>
            <a:r>
              <a:rPr lang="en-US" altLang="es-NI" dirty="0">
                <a:solidFill>
                  <a:srgbClr val="000000"/>
                </a:solidFill>
              </a:rPr>
              <a:t> </a:t>
            </a:r>
            <a:r>
              <a:rPr lang="en-US" altLang="es-NI" dirty="0" err="1">
                <a:solidFill>
                  <a:srgbClr val="000000"/>
                </a:solidFill>
              </a:rPr>
              <a:t>similares</a:t>
            </a:r>
            <a:endParaRPr lang="en-US" altLang="en-US" dirty="0"/>
          </a:p>
          <a:p>
            <a:pPr lvl="1">
              <a:lnSpc>
                <a:spcPct val="60000"/>
              </a:lnSpc>
            </a:pPr>
            <a:r>
              <a:rPr lang="es-ES_tradnl" altLang="es-NI" dirty="0">
                <a:solidFill>
                  <a:srgbClr val="000000"/>
                </a:solidFill>
              </a:rPr>
              <a:t>e</a:t>
            </a:r>
            <a:r>
              <a:rPr lang="en-US" altLang="es-NI" dirty="0">
                <a:solidFill>
                  <a:srgbClr val="000000"/>
                </a:solidFill>
              </a:rPr>
              <a:t>l </a:t>
            </a:r>
            <a:r>
              <a:rPr lang="en-US" altLang="es-NI" dirty="0" err="1">
                <a:solidFill>
                  <a:srgbClr val="000000"/>
                </a:solidFill>
              </a:rPr>
              <a:t>mismo</a:t>
            </a:r>
            <a:r>
              <a:rPr lang="en-US" altLang="es-NI" dirty="0">
                <a:solidFill>
                  <a:srgbClr val="000000"/>
                </a:solidFill>
              </a:rPr>
              <a:t> </a:t>
            </a:r>
            <a:r>
              <a:rPr lang="en-US" altLang="es-NI" dirty="0" err="1">
                <a:solidFill>
                  <a:srgbClr val="000000"/>
                </a:solidFill>
              </a:rPr>
              <a:t>número</a:t>
            </a:r>
            <a:r>
              <a:rPr lang="en-US" altLang="es-NI" dirty="0">
                <a:solidFill>
                  <a:srgbClr val="000000"/>
                </a:solidFill>
              </a:rPr>
              <a:t> de </a:t>
            </a:r>
            <a:r>
              <a:rPr lang="en-US" altLang="es-NI" dirty="0" err="1">
                <a:solidFill>
                  <a:srgbClr val="000000"/>
                </a:solidFill>
              </a:rPr>
              <a:t>columnas</a:t>
            </a:r>
            <a:endParaRPr lang="en-US" altLang="en-US" dirty="0"/>
          </a:p>
          <a:p>
            <a:pPr lvl="1">
              <a:lnSpc>
                <a:spcPct val="60000"/>
              </a:lnSpc>
            </a:pPr>
            <a:r>
              <a:rPr lang="es-ES_tradnl" altLang="es-NI" dirty="0">
                <a:solidFill>
                  <a:srgbClr val="000000"/>
                </a:solidFill>
              </a:rPr>
              <a:t>e</a:t>
            </a:r>
            <a:r>
              <a:rPr lang="en-US" altLang="es-NI" dirty="0">
                <a:solidFill>
                  <a:srgbClr val="000000"/>
                </a:solidFill>
              </a:rPr>
              <a:t>l </a:t>
            </a:r>
            <a:r>
              <a:rPr lang="en-US" altLang="es-NI" dirty="0" err="1">
                <a:solidFill>
                  <a:srgbClr val="000000"/>
                </a:solidFill>
              </a:rPr>
              <a:t>mismo</a:t>
            </a:r>
            <a:r>
              <a:rPr lang="en-US" altLang="es-NI" dirty="0">
                <a:solidFill>
                  <a:srgbClr val="000000"/>
                </a:solidFill>
              </a:rPr>
              <a:t> </a:t>
            </a:r>
            <a:r>
              <a:rPr lang="en-US" altLang="es-NI" dirty="0" err="1">
                <a:solidFill>
                  <a:srgbClr val="000000"/>
                </a:solidFill>
              </a:rPr>
              <a:t>orden</a:t>
            </a:r>
            <a:r>
              <a:rPr lang="en-US" altLang="es-NI" dirty="0">
                <a:solidFill>
                  <a:srgbClr val="000000"/>
                </a:solidFill>
              </a:rPr>
              <a:t> de </a:t>
            </a:r>
            <a:r>
              <a:rPr lang="en-US" altLang="es-NI" dirty="0" err="1">
                <a:solidFill>
                  <a:srgbClr val="000000"/>
                </a:solidFill>
              </a:rPr>
              <a:t>columnas</a:t>
            </a:r>
            <a:r>
              <a:rPr lang="en-US" altLang="es-NI" dirty="0">
                <a:solidFill>
                  <a:srgbClr val="000000"/>
                </a:solidFill>
              </a:rPr>
              <a:t> </a:t>
            </a:r>
            <a:r>
              <a:rPr lang="en-US" altLang="es-NI" dirty="0" err="1">
                <a:solidFill>
                  <a:srgbClr val="000000"/>
                </a:solidFill>
              </a:rPr>
              <a:t>en</a:t>
            </a:r>
            <a:r>
              <a:rPr lang="en-US" altLang="es-NI" dirty="0">
                <a:solidFill>
                  <a:srgbClr val="000000"/>
                </a:solidFill>
              </a:rPr>
              <a:t> la </a:t>
            </a:r>
            <a:r>
              <a:rPr lang="en-US" altLang="es-NI" dirty="0" err="1">
                <a:solidFill>
                  <a:srgbClr val="000000"/>
                </a:solidFill>
              </a:rPr>
              <a:t>lista</a:t>
            </a:r>
            <a:r>
              <a:rPr lang="en-US" altLang="es-NI" dirty="0">
                <a:solidFill>
                  <a:srgbClr val="000000"/>
                </a:solidFill>
              </a:rPr>
              <a:t> de </a:t>
            </a:r>
            <a:r>
              <a:rPr lang="en-US" altLang="es-NI" dirty="0" err="1">
                <a:solidFill>
                  <a:srgbClr val="000000"/>
                </a:solidFill>
              </a:rPr>
              <a:t>selección</a:t>
            </a:r>
            <a:endParaRPr lang="en-US" altLang="en-US" dirty="0">
              <a:solidFill>
                <a:srgbClr val="000000"/>
              </a:solidFill>
            </a:endParaRPr>
          </a:p>
        </p:txBody>
      </p:sp>
      <p:sp>
        <p:nvSpPr>
          <p:cNvPr id="25604" name="Rectangle 4">
            <a:extLst>
              <a:ext uri="{FF2B5EF4-FFF2-40B4-BE49-F238E27FC236}">
                <a16:creationId xmlns:a16="http://schemas.microsoft.com/office/drawing/2014/main" id="{498C584D-01AE-4EDC-B945-9434D18E9C63}"/>
              </a:ext>
            </a:extLst>
          </p:cNvPr>
          <p:cNvSpPr>
            <a:spLocks noChangeArrowheads="1"/>
          </p:cNvSpPr>
          <p:nvPr/>
        </p:nvSpPr>
        <p:spPr bwMode="auto">
          <a:xfrm>
            <a:off x="609600" y="4222750"/>
            <a:ext cx="7924800" cy="21780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pPr>
              <a:lnSpc>
                <a:spcPct val="90000"/>
              </a:lnSpc>
            </a:pPr>
            <a:r>
              <a:rPr lang="es-NI" altLang="en-US" sz="1800" noProof="1">
                <a:latin typeface="Lucida Sans Typewriter" panose="020B0509030504030204" pitchFamily="49" charset="0"/>
              </a:rPr>
              <a:t>USE northwind</a:t>
            </a:r>
          </a:p>
          <a:p>
            <a:pPr>
              <a:lnSpc>
                <a:spcPct val="90000"/>
              </a:lnSpc>
            </a:pPr>
            <a:r>
              <a:rPr lang="es-NI" altLang="en-US" sz="1800" noProof="1">
                <a:latin typeface="Lucida Sans Typewriter" panose="020B0509030504030204" pitchFamily="49" charset="0"/>
              </a:rPr>
              <a:t>SELECT </a:t>
            </a:r>
            <a:r>
              <a:rPr lang="en-US" altLang="en-US" sz="1800">
                <a:latin typeface="Lucida Sans Typewriter" panose="020B0509030504030204" pitchFamily="49" charset="0"/>
              </a:rPr>
              <a:t> </a:t>
            </a:r>
            <a:r>
              <a:rPr lang="en-US" altLang="en-US" sz="1800" noProof="1">
                <a:latin typeface="Lucida Sans Typewriter" panose="020B0509030504030204" pitchFamily="49" charset="0"/>
              </a:rPr>
              <a:t>(firstname + ' ' + lastname)</a:t>
            </a:r>
            <a:r>
              <a:rPr lang="en-US" altLang="en-US" sz="1800">
                <a:latin typeface="Lucida Sans Typewriter" panose="020B0509030504030204" pitchFamily="49" charset="0"/>
              </a:rPr>
              <a:t> AS name</a:t>
            </a:r>
            <a:r>
              <a:rPr lang="en-US" altLang="en-US" sz="1800" noProof="1">
                <a:latin typeface="Lucida Sans Typewriter" panose="020B0509030504030204" pitchFamily="49" charset="0"/>
              </a:rPr>
              <a:t> </a:t>
            </a:r>
            <a:br>
              <a:rPr lang="en-US" altLang="en-US" sz="1800" noProof="1">
                <a:latin typeface="Lucida Sans Typewriter" panose="020B0509030504030204" pitchFamily="49" charset="0"/>
              </a:rPr>
            </a:br>
            <a:r>
              <a:rPr lang="en-US" altLang="en-US" sz="1800" noProof="1">
                <a:latin typeface="Lucida Sans Typewriter" panose="020B0509030504030204" pitchFamily="49" charset="0"/>
              </a:rPr>
              <a:t>       </a:t>
            </a:r>
            <a:r>
              <a:rPr lang="en-US" altLang="en-US" sz="1800">
                <a:latin typeface="Lucida Sans Typewriter" panose="020B0509030504030204" pitchFamily="49" charset="0"/>
              </a:rPr>
              <a:t>,</a:t>
            </a:r>
            <a:r>
              <a:rPr lang="en-US" altLang="en-US" sz="1800" noProof="1">
                <a:latin typeface="Lucida Sans Typewriter" panose="020B0509030504030204" pitchFamily="49" charset="0"/>
              </a:rPr>
              <a:t>city, postalcode</a:t>
            </a:r>
          </a:p>
          <a:p>
            <a:pPr>
              <a:lnSpc>
                <a:spcPct val="90000"/>
              </a:lnSpc>
            </a:pPr>
            <a:r>
              <a:rPr lang="en-US" altLang="en-US" sz="1800">
                <a:latin typeface="Lucida Sans Typewriter" panose="020B0509030504030204" pitchFamily="49" charset="0"/>
              </a:rPr>
              <a:t> </a:t>
            </a:r>
            <a:r>
              <a:rPr lang="en-US" altLang="en-US" sz="1800" noProof="1">
                <a:latin typeface="Lucida Sans Typewriter" panose="020B0509030504030204" pitchFamily="49" charset="0"/>
              </a:rPr>
              <a:t>FROM employees</a:t>
            </a:r>
          </a:p>
          <a:p>
            <a:pPr>
              <a:lnSpc>
                <a:spcPct val="90000"/>
              </a:lnSpc>
            </a:pPr>
            <a:r>
              <a:rPr lang="en-US" altLang="en-US" sz="1800" noProof="1">
                <a:latin typeface="Lucida Sans Typewriter" panose="020B0509030504030204" pitchFamily="49" charset="0"/>
              </a:rPr>
              <a:t>UNION</a:t>
            </a:r>
          </a:p>
          <a:p>
            <a:pPr>
              <a:lnSpc>
                <a:spcPct val="90000"/>
              </a:lnSpc>
            </a:pPr>
            <a:r>
              <a:rPr lang="en-US" altLang="en-US" sz="1800" noProof="1">
                <a:latin typeface="Lucida Sans Typewriter" panose="020B0509030504030204" pitchFamily="49" charset="0"/>
              </a:rPr>
              <a:t>SELECT companyname, city, postalcode</a:t>
            </a:r>
          </a:p>
          <a:p>
            <a:pPr>
              <a:lnSpc>
                <a:spcPct val="90000"/>
              </a:lnSpc>
            </a:pPr>
            <a:r>
              <a:rPr lang="en-US" altLang="en-US" sz="1800">
                <a:latin typeface="Lucida Sans Typewriter" panose="020B0509030504030204" pitchFamily="49" charset="0"/>
              </a:rPr>
              <a:t> </a:t>
            </a:r>
            <a:r>
              <a:rPr lang="en-US" altLang="en-US" sz="1800" noProof="1">
                <a:latin typeface="Lucida Sans Typewriter" panose="020B0509030504030204" pitchFamily="49" charset="0"/>
              </a:rPr>
              <a:t>FROM customers</a:t>
            </a:r>
            <a:endParaRPr lang="en-US" altLang="en-US" sz="1800">
              <a:latin typeface="Lucida Sans Typewriter" panose="020B0509030504030204" pitchFamily="49" charset="0"/>
            </a:endParaRPr>
          </a:p>
          <a:p>
            <a:pPr>
              <a:lnSpc>
                <a:spcPct val="90000"/>
              </a:lnSpc>
            </a:pPr>
            <a:r>
              <a:rPr lang="en-US" altLang="en-US" sz="1800">
                <a:latin typeface="Lucida Sans Typewriter" panose="020B0509030504030204" pitchFamily="49" charset="0"/>
              </a:rPr>
              <a:t>GO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down)">
                                      <p:cBhvr>
                                        <p:cTn id="7" dur="500"/>
                                        <p:tgtEl>
                                          <p:spTgt spid="2560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604"/>
                                        </p:tgtEl>
                                        <p:attrNameLst>
                                          <p:attrName>style.visibility</p:attrName>
                                        </p:attrNameLst>
                                      </p:cBhvr>
                                      <p:to>
                                        <p:strVal val="visible"/>
                                      </p:to>
                                    </p:set>
                                    <p:animEffect transition="in" filter="wipe(down)">
                                      <p:cBhvr>
                                        <p:cTn id="10"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6">
            <a:extLst>
              <a:ext uri="{FF2B5EF4-FFF2-40B4-BE49-F238E27FC236}">
                <a16:creationId xmlns:a16="http://schemas.microsoft.com/office/drawing/2014/main" id="{41571492-6B6F-49C0-AB1C-682CA10A7EB9}"/>
              </a:ext>
            </a:extLst>
          </p:cNvPr>
          <p:cNvSpPr>
            <a:spLocks noChangeArrowheads="1"/>
          </p:cNvSpPr>
          <p:nvPr/>
        </p:nvSpPr>
        <p:spPr bwMode="auto">
          <a:xfrm>
            <a:off x="3597275" y="39624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6631" name="Rectangle 7">
            <a:extLst>
              <a:ext uri="{FF2B5EF4-FFF2-40B4-BE49-F238E27FC236}">
                <a16:creationId xmlns:a16="http://schemas.microsoft.com/office/drawing/2014/main" id="{D83A53DD-E79C-48BA-97A6-B84D89F2C2D0}"/>
              </a:ext>
            </a:extLst>
          </p:cNvPr>
          <p:cNvSpPr>
            <a:spLocks noChangeArrowheads="1"/>
          </p:cNvSpPr>
          <p:nvPr/>
        </p:nvSpPr>
        <p:spPr bwMode="auto">
          <a:xfrm>
            <a:off x="609600" y="4191000"/>
            <a:ext cx="7924800" cy="184467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pPr>
              <a:lnSpc>
                <a:spcPct val="90000"/>
              </a:lnSpc>
            </a:pPr>
            <a:r>
              <a:rPr lang="es-NI" altLang="en-US" sz="2000" noProof="1">
                <a:latin typeface="Lucida Sans Typewriter" panose="020B0509030504030204" pitchFamily="49" charset="0"/>
              </a:rPr>
              <a:t>USE northwind</a:t>
            </a:r>
          </a:p>
          <a:p>
            <a:pPr>
              <a:lnSpc>
                <a:spcPct val="90000"/>
              </a:lnSpc>
            </a:pPr>
            <a:r>
              <a:rPr lang="es-NI" altLang="en-US" sz="2000" noProof="1">
                <a:latin typeface="Lucida Sans Typewriter" panose="020B0509030504030204" pitchFamily="49" charset="0"/>
              </a:rPr>
              <a:t>SELECT productname AS products,</a:t>
            </a:r>
          </a:p>
          <a:p>
            <a:pPr>
              <a:lnSpc>
                <a:spcPct val="90000"/>
              </a:lnSpc>
            </a:pPr>
            <a:r>
              <a:rPr lang="es-NI" altLang="en-US" sz="2000" noProof="1">
                <a:latin typeface="Lucida Sans Typewriter" panose="020B0509030504030204" pitchFamily="49" charset="0"/>
              </a:rPr>
              <a:t>       unitprice AS price,</a:t>
            </a:r>
          </a:p>
          <a:p>
            <a:pPr>
              <a:lnSpc>
                <a:spcPct val="90000"/>
              </a:lnSpc>
            </a:pPr>
            <a:r>
              <a:rPr lang="es-NI" altLang="en-US" sz="2000" noProof="1">
                <a:latin typeface="Lucida Sans Typewriter" panose="020B0509030504030204" pitchFamily="49" charset="0"/>
              </a:rPr>
              <a:t>       (unitprice * 1.1) AS tax</a:t>
            </a:r>
          </a:p>
          <a:p>
            <a:pPr>
              <a:lnSpc>
                <a:spcPct val="90000"/>
              </a:lnSpc>
            </a:pPr>
            <a:r>
              <a:rPr lang="es-NI" altLang="en-US" sz="2000" noProof="1">
                <a:latin typeface="Lucida Sans Typewriter" panose="020B0509030504030204" pitchFamily="49" charset="0"/>
              </a:rPr>
              <a:t>INTO #pricetable</a:t>
            </a:r>
          </a:p>
          <a:p>
            <a:pPr>
              <a:lnSpc>
                <a:spcPct val="90000"/>
              </a:lnSpc>
            </a:pPr>
            <a:r>
              <a:rPr lang="es-NI" altLang="en-US" sz="2000" noProof="1">
                <a:latin typeface="Lucida Sans Typewriter" panose="020B0509030504030204" pitchFamily="49" charset="0"/>
              </a:rPr>
              <a:t>FROM products</a:t>
            </a:r>
            <a:endParaRPr lang="en-US" altLang="en-US" sz="2000">
              <a:latin typeface="Lucida Sans Typewriter" panose="020B0509030504030204" pitchFamily="49" charset="0"/>
            </a:endParaRPr>
          </a:p>
        </p:txBody>
      </p:sp>
      <p:sp>
        <p:nvSpPr>
          <p:cNvPr id="26626" name="Rectangle 2">
            <a:extLst>
              <a:ext uri="{FF2B5EF4-FFF2-40B4-BE49-F238E27FC236}">
                <a16:creationId xmlns:a16="http://schemas.microsoft.com/office/drawing/2014/main" id="{67E29F05-CB91-4342-8D9B-05573E9CD492}"/>
              </a:ext>
            </a:extLst>
          </p:cNvPr>
          <p:cNvSpPr>
            <a:spLocks noGrp="1" noChangeArrowheads="1"/>
          </p:cNvSpPr>
          <p:nvPr>
            <p:ph type="title"/>
          </p:nvPr>
        </p:nvSpPr>
        <p:spPr/>
        <p:txBody>
          <a:bodyPr/>
          <a:lstStyle/>
          <a:p>
            <a:r>
              <a:rPr lang="en-US" altLang="es-NI">
                <a:solidFill>
                  <a:srgbClr val="000000"/>
                </a:solidFill>
              </a:rPr>
              <a:t>Crear una tabla a partir de un conjunto de resultados</a:t>
            </a:r>
            <a:endParaRPr lang="en-US" altLang="en-US"/>
          </a:p>
        </p:txBody>
      </p:sp>
      <p:sp>
        <p:nvSpPr>
          <p:cNvPr id="26627" name="Rectangle 3">
            <a:extLst>
              <a:ext uri="{FF2B5EF4-FFF2-40B4-BE49-F238E27FC236}">
                <a16:creationId xmlns:a16="http://schemas.microsoft.com/office/drawing/2014/main" id="{FEFE11D8-6642-4F26-95D0-0FDA124A62F9}"/>
              </a:ext>
            </a:extLst>
          </p:cNvPr>
          <p:cNvSpPr>
            <a:spLocks noGrp="1" noChangeArrowheads="1"/>
          </p:cNvSpPr>
          <p:nvPr>
            <p:ph type="body" idx="1"/>
          </p:nvPr>
        </p:nvSpPr>
        <p:spPr>
          <a:xfrm>
            <a:off x="1066800" y="1579563"/>
            <a:ext cx="7194550" cy="4287837"/>
          </a:xfrm>
        </p:spPr>
        <p:txBody>
          <a:bodyPr/>
          <a:lstStyle/>
          <a:p>
            <a:r>
              <a:rPr lang="en-US" altLang="es-NI">
                <a:solidFill>
                  <a:srgbClr val="000000"/>
                </a:solidFill>
              </a:rPr>
              <a:t>Utilizar la instrucción SELECT INTO</a:t>
            </a:r>
            <a:endParaRPr lang="en-US" altLang="en-US"/>
          </a:p>
          <a:p>
            <a:pPr lvl="1"/>
            <a:r>
              <a:rPr lang="en-US" altLang="es-NI">
                <a:solidFill>
                  <a:srgbClr val="000000"/>
                </a:solidFill>
              </a:rPr>
              <a:t>Requiere el nombre de tabla único</a:t>
            </a:r>
            <a:endParaRPr lang="en-US" altLang="en-US"/>
          </a:p>
          <a:p>
            <a:pPr lvl="1"/>
            <a:r>
              <a:rPr lang="en-US" altLang="es-NI">
                <a:solidFill>
                  <a:srgbClr val="000000"/>
                </a:solidFill>
              </a:rPr>
              <a:t>Puede crear una tabla temporal local o global</a:t>
            </a:r>
            <a:endParaRPr lang="en-US" altLang="en-US"/>
          </a:p>
          <a:p>
            <a:pPr lvl="1">
              <a:lnSpc>
                <a:spcPct val="96000"/>
              </a:lnSpc>
              <a:spcAft>
                <a:spcPts val="800"/>
              </a:spcAft>
            </a:pPr>
            <a:r>
              <a:rPr lang="en-US" altLang="es-NI">
                <a:solidFill>
                  <a:srgbClr val="000000"/>
                </a:solidFill>
              </a:rPr>
              <a:t>Establezca la opción de base de datos </a:t>
            </a:r>
            <a:r>
              <a:rPr lang="en-US" altLang="es-NI" b="1">
                <a:solidFill>
                  <a:srgbClr val="000000"/>
                </a:solidFill>
              </a:rPr>
              <a:t>select</a:t>
            </a:r>
            <a:r>
              <a:rPr lang="en-US" altLang="es-NI" sz="1200" b="1">
                <a:solidFill>
                  <a:srgbClr val="000000"/>
                </a:solidFill>
              </a:rPr>
              <a:t> </a:t>
            </a:r>
            <a:r>
              <a:rPr lang="en-US" altLang="es-NI" b="1">
                <a:solidFill>
                  <a:srgbClr val="000000"/>
                </a:solidFill>
              </a:rPr>
              <a:t>into/bulkcopy </a:t>
            </a:r>
            <a:r>
              <a:rPr lang="en-US" altLang="es-NI">
                <a:solidFill>
                  <a:srgbClr val="000000"/>
                </a:solidFill>
              </a:rPr>
              <a:t>para crear una tabla permanente</a:t>
            </a:r>
            <a:endParaRPr lang="en-US"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randombar(horizontal)">
                                      <p:cBhvr>
                                        <p:cTn id="7" dur="500"/>
                                        <p:tgtEl>
                                          <p:spTgt spid="2663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631"/>
                                        </p:tgtEl>
                                        <p:attrNameLst>
                                          <p:attrName>style.visibility</p:attrName>
                                        </p:attrNameLst>
                                      </p:cBhvr>
                                      <p:to>
                                        <p:strVal val="visible"/>
                                      </p:to>
                                    </p:set>
                                    <p:animEffect transition="in" filter="randombar(horizontal)">
                                      <p:cBhvr>
                                        <p:cTn id="10"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P spid="266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5ACF5-A0F6-4A43-ABC1-AFFD248EAC6B}"/>
              </a:ext>
            </a:extLst>
          </p:cNvPr>
          <p:cNvSpPr>
            <a:spLocks noGrp="1"/>
          </p:cNvSpPr>
          <p:nvPr>
            <p:ph type="title"/>
          </p:nvPr>
        </p:nvSpPr>
        <p:spPr/>
        <p:txBody>
          <a:bodyPr/>
          <a:lstStyle/>
          <a:p>
            <a:r>
              <a:rPr lang="es-NI" dirty="0"/>
              <a:t>Tarea # 2</a:t>
            </a:r>
          </a:p>
        </p:txBody>
      </p:sp>
      <p:sp>
        <p:nvSpPr>
          <p:cNvPr id="3" name="Marcador de contenido 2">
            <a:extLst>
              <a:ext uri="{FF2B5EF4-FFF2-40B4-BE49-F238E27FC236}">
                <a16:creationId xmlns:a16="http://schemas.microsoft.com/office/drawing/2014/main" id="{D1581BE3-114E-4137-AB07-E0A22DA275AC}"/>
              </a:ext>
            </a:extLst>
          </p:cNvPr>
          <p:cNvSpPr>
            <a:spLocks noGrp="1"/>
          </p:cNvSpPr>
          <p:nvPr>
            <p:ph idx="1"/>
          </p:nvPr>
        </p:nvSpPr>
        <p:spPr/>
        <p:txBody>
          <a:bodyPr/>
          <a:lstStyle/>
          <a:p>
            <a:r>
              <a:rPr lang="es-NI" dirty="0"/>
              <a:t>Según el DER de la Base de Datos </a:t>
            </a:r>
            <a:r>
              <a:rPr lang="es-NI" dirty="0" err="1"/>
              <a:t>NorthWind</a:t>
            </a:r>
            <a:endParaRPr lang="es-NI" dirty="0"/>
          </a:p>
          <a:p>
            <a:r>
              <a:rPr lang="es-NI" dirty="0"/>
              <a:t>Crear los siguientes Procedimientos Almacenados:</a:t>
            </a:r>
          </a:p>
          <a:p>
            <a:pPr lvl="1"/>
            <a:r>
              <a:rPr lang="es-NI" dirty="0"/>
              <a:t>Devuelva la cantidad de Órdenes Por Región</a:t>
            </a:r>
          </a:p>
          <a:p>
            <a:pPr lvl="1"/>
            <a:r>
              <a:rPr lang="es-NI" dirty="0"/>
              <a:t>Lista de Productos comprados y sus vendedores (</a:t>
            </a:r>
            <a:r>
              <a:rPr lang="es-NI" dirty="0" err="1"/>
              <a:t>Suppliers</a:t>
            </a:r>
            <a:r>
              <a:rPr lang="es-NI" dirty="0"/>
              <a:t>)</a:t>
            </a:r>
          </a:p>
          <a:p>
            <a:pPr lvl="1"/>
            <a:r>
              <a:rPr lang="es-NI" dirty="0"/>
              <a:t>TOP 10 de productos más vendidos devolver, ID, Nombre Producto y cantidad vendida</a:t>
            </a:r>
          </a:p>
          <a:p>
            <a:pPr lvl="1"/>
            <a:r>
              <a:rPr lang="es-NI" dirty="0"/>
              <a:t>TOP 10 de productos más vendidos devolver, ID, Nombre Producto y Monto Vendido</a:t>
            </a:r>
          </a:p>
          <a:p>
            <a:pPr lvl="1"/>
            <a:r>
              <a:rPr lang="es-NI" dirty="0"/>
              <a:t>TOP 10 de productos más vendidos devolver, ID, Nombre Producto y Monto Vendido, donde el monto sea mayor a 2,592</a:t>
            </a:r>
          </a:p>
          <a:p>
            <a:pPr lvl="1"/>
            <a:endParaRPr lang="es-NI" dirty="0"/>
          </a:p>
          <a:p>
            <a:pPr lvl="1"/>
            <a:endParaRPr lang="es-NI" dirty="0"/>
          </a:p>
        </p:txBody>
      </p:sp>
    </p:spTree>
    <p:extLst>
      <p:ext uri="{BB962C8B-B14F-4D97-AF65-F5344CB8AC3E}">
        <p14:creationId xmlns:p14="http://schemas.microsoft.com/office/powerpoint/2010/main" val="397469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5ACF5-A0F6-4A43-ABC1-AFFD248EAC6B}"/>
              </a:ext>
            </a:extLst>
          </p:cNvPr>
          <p:cNvSpPr>
            <a:spLocks noGrp="1"/>
          </p:cNvSpPr>
          <p:nvPr>
            <p:ph type="title"/>
          </p:nvPr>
        </p:nvSpPr>
        <p:spPr/>
        <p:txBody>
          <a:bodyPr/>
          <a:lstStyle/>
          <a:p>
            <a:r>
              <a:rPr lang="es-NI" dirty="0"/>
              <a:t>Tarea # 1</a:t>
            </a:r>
          </a:p>
        </p:txBody>
      </p:sp>
      <p:sp>
        <p:nvSpPr>
          <p:cNvPr id="3" name="Marcador de contenido 2">
            <a:extLst>
              <a:ext uri="{FF2B5EF4-FFF2-40B4-BE49-F238E27FC236}">
                <a16:creationId xmlns:a16="http://schemas.microsoft.com/office/drawing/2014/main" id="{D1581BE3-114E-4137-AB07-E0A22DA275AC}"/>
              </a:ext>
            </a:extLst>
          </p:cNvPr>
          <p:cNvSpPr>
            <a:spLocks noGrp="1"/>
          </p:cNvSpPr>
          <p:nvPr>
            <p:ph idx="1"/>
          </p:nvPr>
        </p:nvSpPr>
        <p:spPr/>
        <p:txBody>
          <a:bodyPr/>
          <a:lstStyle/>
          <a:p>
            <a:r>
              <a:rPr lang="es-NI" dirty="0"/>
              <a:t>Según el DER de la Base de Datos </a:t>
            </a:r>
            <a:r>
              <a:rPr lang="es-NI" dirty="0" err="1"/>
              <a:t>NorthWind</a:t>
            </a:r>
            <a:endParaRPr lang="es-NI" dirty="0"/>
          </a:p>
          <a:p>
            <a:r>
              <a:rPr lang="es-NI" dirty="0"/>
              <a:t>Crear Procedimientos Almacenados de operaciones CRUD de las tablas</a:t>
            </a:r>
          </a:p>
        </p:txBody>
      </p:sp>
    </p:spTree>
    <p:extLst>
      <p:ext uri="{BB962C8B-B14F-4D97-AF65-F5344CB8AC3E}">
        <p14:creationId xmlns:p14="http://schemas.microsoft.com/office/powerpoint/2010/main" val="250944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p:txBody>
          <a:bodyPr/>
          <a:lstStyle/>
          <a:p>
            <a:r>
              <a:rPr lang="en-US" altLang="es-NI">
                <a:solidFill>
                  <a:srgbClr val="000000"/>
                </a:solidFill>
              </a:rPr>
              <a:t>Introducción</a:t>
            </a:r>
            <a:endParaRPr lang="en-US" altLang="en-US"/>
          </a:p>
        </p:txBody>
      </p:sp>
      <p:sp>
        <p:nvSpPr>
          <p:cNvPr id="17411" name="Rectangle 3">
            <a:extLst>
              <a:ext uri="{FF2B5EF4-FFF2-40B4-BE49-F238E27FC236}">
                <a16:creationId xmlns:a16="http://schemas.microsoft.com/office/drawing/2014/main" id="{3B8E3F97-AAA8-46C2-98A4-2ABF0B7D8C5E}"/>
              </a:ext>
            </a:extLst>
          </p:cNvPr>
          <p:cNvSpPr>
            <a:spLocks noGrp="1" noChangeArrowheads="1"/>
          </p:cNvSpPr>
          <p:nvPr>
            <p:ph type="body" idx="1"/>
          </p:nvPr>
        </p:nvSpPr>
        <p:spPr/>
        <p:txBody>
          <a:bodyPr/>
          <a:lstStyle/>
          <a:p>
            <a:r>
              <a:rPr lang="en-US" altLang="es-NI">
                <a:solidFill>
                  <a:srgbClr val="000000"/>
                </a:solidFill>
              </a:rPr>
              <a:t>Uso de alias en los nombres de tablas</a:t>
            </a:r>
            <a:endParaRPr lang="en-US" altLang="en-US"/>
          </a:p>
          <a:p>
            <a:r>
              <a:rPr lang="en-US" altLang="es-NI">
                <a:solidFill>
                  <a:srgbClr val="000000"/>
                </a:solidFill>
              </a:rPr>
              <a:t>Combinación de datos de varias tablas</a:t>
            </a:r>
            <a:endParaRPr lang="en-US" altLang="en-US"/>
          </a:p>
          <a:p>
            <a:r>
              <a:rPr lang="en-US" altLang="es-NI">
                <a:solidFill>
                  <a:srgbClr val="000000"/>
                </a:solidFill>
              </a:rPr>
              <a:t>Combinación de varios conjuntos de resultados</a:t>
            </a:r>
            <a:endParaRPr lang="en-US" altLang="en-US">
              <a:solidFill>
                <a:srgbClr val="0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0884EF8-B514-4574-AEBB-26943F352850}"/>
              </a:ext>
            </a:extLst>
          </p:cNvPr>
          <p:cNvPicPr>
            <a:picLocks noChangeAspect="1"/>
          </p:cNvPicPr>
          <p:nvPr/>
        </p:nvPicPr>
        <p:blipFill>
          <a:blip r:embed="rId2"/>
          <a:stretch>
            <a:fillRect/>
          </a:stretch>
        </p:blipFill>
        <p:spPr>
          <a:xfrm>
            <a:off x="1927874" y="0"/>
            <a:ext cx="5288251" cy="6858000"/>
          </a:xfrm>
          <a:prstGeom prst="rect">
            <a:avLst/>
          </a:prstGeom>
        </p:spPr>
      </p:pic>
    </p:spTree>
    <p:extLst>
      <p:ext uri="{BB962C8B-B14F-4D97-AF65-F5344CB8AC3E}">
        <p14:creationId xmlns:p14="http://schemas.microsoft.com/office/powerpoint/2010/main" val="5877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4CC0DE15-65CA-4D15-851E-8C631B05B95A}"/>
              </a:ext>
            </a:extLst>
          </p:cNvPr>
          <p:cNvSpPr>
            <a:spLocks noChangeArrowheads="1"/>
          </p:cNvSpPr>
          <p:nvPr/>
        </p:nvSpPr>
        <p:spPr bwMode="auto">
          <a:xfrm flipH="1">
            <a:off x="762000" y="3962400"/>
            <a:ext cx="6172200" cy="11430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35846" name="Rectangle 6">
            <a:extLst>
              <a:ext uri="{FF2B5EF4-FFF2-40B4-BE49-F238E27FC236}">
                <a16:creationId xmlns:a16="http://schemas.microsoft.com/office/drawing/2014/main" id="{4990065A-C494-471D-9728-2041DB88B443}"/>
              </a:ext>
            </a:extLst>
          </p:cNvPr>
          <p:cNvSpPr>
            <a:spLocks noChangeArrowheads="1"/>
          </p:cNvSpPr>
          <p:nvPr/>
        </p:nvSpPr>
        <p:spPr bwMode="auto">
          <a:xfrm flipH="1">
            <a:off x="762000" y="1752600"/>
            <a:ext cx="6172200" cy="11430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35842" name="Rectangle 2">
            <a:extLst>
              <a:ext uri="{FF2B5EF4-FFF2-40B4-BE49-F238E27FC236}">
                <a16:creationId xmlns:a16="http://schemas.microsoft.com/office/drawing/2014/main" id="{047F0E44-BEF4-4B85-8B72-21C4115DC869}"/>
              </a:ext>
            </a:extLst>
          </p:cNvPr>
          <p:cNvSpPr>
            <a:spLocks noGrp="1" noChangeArrowheads="1"/>
          </p:cNvSpPr>
          <p:nvPr>
            <p:ph type="title"/>
          </p:nvPr>
        </p:nvSpPr>
        <p:spPr/>
        <p:txBody>
          <a:bodyPr/>
          <a:lstStyle/>
          <a:p>
            <a:r>
              <a:rPr lang="en-US" altLang="es-NI"/>
              <a:t> </a:t>
            </a:r>
            <a:r>
              <a:rPr lang="en-US" altLang="es-NI">
                <a:solidFill>
                  <a:srgbClr val="000000"/>
                </a:solidFill>
              </a:rPr>
              <a:t>Uso de alias en los nombres de tablas</a:t>
            </a:r>
            <a:endParaRPr lang="en-US" altLang="es-NI"/>
          </a:p>
        </p:txBody>
      </p:sp>
      <p:sp>
        <p:nvSpPr>
          <p:cNvPr id="35843" name="Rectangle 3">
            <a:extLst>
              <a:ext uri="{FF2B5EF4-FFF2-40B4-BE49-F238E27FC236}">
                <a16:creationId xmlns:a16="http://schemas.microsoft.com/office/drawing/2014/main" id="{4FC49C23-03CF-48A5-B4B1-B452731E7EC6}"/>
              </a:ext>
            </a:extLst>
          </p:cNvPr>
          <p:cNvSpPr>
            <a:spLocks noGrp="1" noChangeArrowheads="1"/>
          </p:cNvSpPr>
          <p:nvPr>
            <p:ph type="body" idx="1"/>
          </p:nvPr>
        </p:nvSpPr>
        <p:spPr>
          <a:xfrm>
            <a:off x="628650" y="1023457"/>
            <a:ext cx="7886700" cy="5153506"/>
          </a:xfrm>
        </p:spPr>
        <p:txBody>
          <a:bodyPr/>
          <a:lstStyle/>
          <a:p>
            <a:r>
              <a:rPr lang="en-US" altLang="es-NI" dirty="0" err="1">
                <a:solidFill>
                  <a:srgbClr val="000000"/>
                </a:solidFill>
              </a:rPr>
              <a:t>Ejemplo</a:t>
            </a:r>
            <a:r>
              <a:rPr lang="en-US" altLang="es-NI" dirty="0">
                <a:solidFill>
                  <a:srgbClr val="000000"/>
                </a:solidFill>
              </a:rPr>
              <a:t> 1 (sin un </a:t>
            </a:r>
            <a:r>
              <a:rPr lang="en-US" altLang="es-NI" dirty="0" err="1">
                <a:solidFill>
                  <a:srgbClr val="000000"/>
                </a:solidFill>
              </a:rPr>
              <a:t>nombre</a:t>
            </a:r>
            <a:r>
              <a:rPr lang="en-US" altLang="es-NI" dirty="0">
                <a:solidFill>
                  <a:srgbClr val="000000"/>
                </a:solidFill>
              </a:rPr>
              <a:t> de alias)</a:t>
            </a:r>
            <a:endParaRPr lang="en-US" altLang="es-NI" dirty="0"/>
          </a:p>
          <a:p>
            <a:endParaRPr lang="en-US" altLang="es-NI" dirty="0"/>
          </a:p>
          <a:p>
            <a:endParaRPr lang="en-US" altLang="es-NI" dirty="0"/>
          </a:p>
          <a:p>
            <a:endParaRPr lang="en-US" altLang="es-NI" dirty="0"/>
          </a:p>
          <a:p>
            <a:endParaRPr lang="en-US" altLang="es-NI" dirty="0"/>
          </a:p>
          <a:p>
            <a:endParaRPr lang="en-US" altLang="es-NI" dirty="0"/>
          </a:p>
          <a:p>
            <a:r>
              <a:rPr lang="en-US" altLang="es-NI" dirty="0" err="1">
                <a:solidFill>
                  <a:srgbClr val="000000"/>
                </a:solidFill>
              </a:rPr>
              <a:t>Ejemplo</a:t>
            </a:r>
            <a:r>
              <a:rPr lang="en-US" altLang="es-NI" dirty="0">
                <a:solidFill>
                  <a:srgbClr val="000000"/>
                </a:solidFill>
              </a:rPr>
              <a:t> 2 (con un </a:t>
            </a:r>
            <a:r>
              <a:rPr lang="en-US" altLang="es-NI" dirty="0" err="1">
                <a:solidFill>
                  <a:srgbClr val="000000"/>
                </a:solidFill>
              </a:rPr>
              <a:t>nombre</a:t>
            </a:r>
            <a:r>
              <a:rPr lang="en-US" altLang="es-NI" dirty="0">
                <a:solidFill>
                  <a:srgbClr val="000000"/>
                </a:solidFill>
              </a:rPr>
              <a:t> de alias)</a:t>
            </a:r>
          </a:p>
        </p:txBody>
      </p:sp>
      <p:pic>
        <p:nvPicPr>
          <p:cNvPr id="2" name="Imagen 1">
            <a:extLst>
              <a:ext uri="{FF2B5EF4-FFF2-40B4-BE49-F238E27FC236}">
                <a16:creationId xmlns:a16="http://schemas.microsoft.com/office/drawing/2014/main" id="{42A60F02-D153-49B9-A306-ED50E0D02B7C}"/>
              </a:ext>
            </a:extLst>
          </p:cNvPr>
          <p:cNvPicPr>
            <a:picLocks noChangeAspect="1"/>
          </p:cNvPicPr>
          <p:nvPr/>
        </p:nvPicPr>
        <p:blipFill>
          <a:blip r:embed="rId3"/>
          <a:stretch>
            <a:fillRect/>
          </a:stretch>
        </p:blipFill>
        <p:spPr>
          <a:xfrm>
            <a:off x="762000" y="1933729"/>
            <a:ext cx="7450975" cy="1618140"/>
          </a:xfrm>
          <a:prstGeom prst="rect">
            <a:avLst/>
          </a:prstGeom>
        </p:spPr>
      </p:pic>
      <p:pic>
        <p:nvPicPr>
          <p:cNvPr id="3" name="Imagen 2">
            <a:extLst>
              <a:ext uri="{FF2B5EF4-FFF2-40B4-BE49-F238E27FC236}">
                <a16:creationId xmlns:a16="http://schemas.microsoft.com/office/drawing/2014/main" id="{4013C2CB-B192-4CEF-AA4B-2CBACDA8C6DD}"/>
              </a:ext>
            </a:extLst>
          </p:cNvPr>
          <p:cNvPicPr>
            <a:picLocks noChangeAspect="1"/>
          </p:cNvPicPr>
          <p:nvPr/>
        </p:nvPicPr>
        <p:blipFill>
          <a:blip r:embed="rId4"/>
          <a:stretch>
            <a:fillRect/>
          </a:stretch>
        </p:blipFill>
        <p:spPr>
          <a:xfrm>
            <a:off x="761999" y="4520256"/>
            <a:ext cx="7450975" cy="1886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fade">
                                      <p:cBhvr>
                                        <p:cTn id="7" dur="1000"/>
                                        <p:tgtEl>
                                          <p:spTgt spid="35846"/>
                                        </p:tgtEl>
                                      </p:cBhvr>
                                    </p:animEffect>
                                    <p:anim calcmode="lin" valueType="num">
                                      <p:cBhvr>
                                        <p:cTn id="8" dur="1000" fill="hold"/>
                                        <p:tgtEl>
                                          <p:spTgt spid="35846"/>
                                        </p:tgtEl>
                                        <p:attrNameLst>
                                          <p:attrName>ppt_x</p:attrName>
                                        </p:attrNameLst>
                                      </p:cBhvr>
                                      <p:tavLst>
                                        <p:tav tm="0">
                                          <p:val>
                                            <p:strVal val="#ppt_x"/>
                                          </p:val>
                                        </p:tav>
                                        <p:tav tm="100000">
                                          <p:val>
                                            <p:strVal val="#ppt_x"/>
                                          </p:val>
                                        </p:tav>
                                      </p:tavLst>
                                    </p:anim>
                                    <p:anim calcmode="lin" valueType="num">
                                      <p:cBhvr>
                                        <p:cTn id="9" dur="1000" fill="hold"/>
                                        <p:tgtEl>
                                          <p:spTgt spid="358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848"/>
                                        </p:tgtEl>
                                        <p:attrNameLst>
                                          <p:attrName>style.visibility</p:attrName>
                                        </p:attrNameLst>
                                      </p:cBhvr>
                                      <p:to>
                                        <p:strVal val="visible"/>
                                      </p:to>
                                    </p:set>
                                    <p:animEffect transition="in" filter="fade">
                                      <p:cBhvr>
                                        <p:cTn id="19" dur="1000"/>
                                        <p:tgtEl>
                                          <p:spTgt spid="35848"/>
                                        </p:tgtEl>
                                      </p:cBhvr>
                                    </p:animEffect>
                                    <p:anim calcmode="lin" valueType="num">
                                      <p:cBhvr>
                                        <p:cTn id="20" dur="1000" fill="hold"/>
                                        <p:tgtEl>
                                          <p:spTgt spid="35848"/>
                                        </p:tgtEl>
                                        <p:attrNameLst>
                                          <p:attrName>ppt_x</p:attrName>
                                        </p:attrNameLst>
                                      </p:cBhvr>
                                      <p:tavLst>
                                        <p:tav tm="0">
                                          <p:val>
                                            <p:strVal val="#ppt_x"/>
                                          </p:val>
                                        </p:tav>
                                        <p:tav tm="100000">
                                          <p:val>
                                            <p:strVal val="#ppt_x"/>
                                          </p:val>
                                        </p:tav>
                                      </p:tavLst>
                                    </p:anim>
                                    <p:anim calcmode="lin" valueType="num">
                                      <p:cBhvr>
                                        <p:cTn id="21" dur="1000" fill="hold"/>
                                        <p:tgtEl>
                                          <p:spTgt spid="35848"/>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animBg="1"/>
      <p:bldP spid="358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0EE7573-9767-484C-BB9F-698AB2048748}"/>
              </a:ext>
            </a:extLst>
          </p:cNvPr>
          <p:cNvSpPr>
            <a:spLocks noGrp="1" noChangeArrowheads="1"/>
          </p:cNvSpPr>
          <p:nvPr>
            <p:ph type="title"/>
          </p:nvPr>
        </p:nvSpPr>
        <p:spPr/>
        <p:txBody>
          <a:bodyPr/>
          <a:lstStyle/>
          <a:p>
            <a:pPr>
              <a:buFont typeface="Wingdings" panose="05000000000000000000" pitchFamily="2" charset="2"/>
              <a:buChar char="u"/>
            </a:pPr>
            <a:r>
              <a:rPr lang="en-US" altLang="en-US"/>
              <a:t> </a:t>
            </a:r>
            <a:r>
              <a:rPr lang="en-US" altLang="es-NI">
                <a:solidFill>
                  <a:srgbClr val="000000"/>
                </a:solidFill>
              </a:rPr>
              <a:t>Combinación de datos de varias tablas</a:t>
            </a:r>
            <a:endParaRPr lang="en-US" altLang="en-US"/>
          </a:p>
        </p:txBody>
      </p:sp>
      <p:sp>
        <p:nvSpPr>
          <p:cNvPr id="18435" name="Rectangle 3">
            <a:extLst>
              <a:ext uri="{FF2B5EF4-FFF2-40B4-BE49-F238E27FC236}">
                <a16:creationId xmlns:a16="http://schemas.microsoft.com/office/drawing/2014/main" id="{F886F7C5-573D-42FE-B28A-0C7BD7D7FFB8}"/>
              </a:ext>
            </a:extLst>
          </p:cNvPr>
          <p:cNvSpPr>
            <a:spLocks noGrp="1" noChangeArrowheads="1"/>
          </p:cNvSpPr>
          <p:nvPr>
            <p:ph type="body" idx="1"/>
          </p:nvPr>
        </p:nvSpPr>
        <p:spPr/>
        <p:txBody>
          <a:bodyPr/>
          <a:lstStyle/>
          <a:p>
            <a:r>
              <a:rPr lang="en-US" altLang="es-NI">
                <a:solidFill>
                  <a:srgbClr val="000000"/>
                </a:solidFill>
              </a:rPr>
              <a:t>Introducción a las combinaciones</a:t>
            </a:r>
            <a:endParaRPr lang="en-US" altLang="en-US"/>
          </a:p>
          <a:p>
            <a:r>
              <a:rPr lang="en-US" altLang="es-NI">
                <a:solidFill>
                  <a:srgbClr val="000000"/>
                </a:solidFill>
              </a:rPr>
              <a:t>Uso de combinaciones internas</a:t>
            </a:r>
            <a:endParaRPr lang="en-US" altLang="en-US"/>
          </a:p>
          <a:p>
            <a:r>
              <a:rPr lang="en-US" altLang="es-NI">
                <a:solidFill>
                  <a:srgbClr val="000000"/>
                </a:solidFill>
              </a:rPr>
              <a:t>Uso de las combinaciones externas</a:t>
            </a:r>
            <a:endParaRPr lang="en-US" altLang="en-US"/>
          </a:p>
          <a:p>
            <a:r>
              <a:rPr lang="en-US" altLang="es-NI">
                <a:solidFill>
                  <a:srgbClr val="000000"/>
                </a:solidFill>
              </a:rPr>
              <a:t>Uso de las combinaciones cruzadas</a:t>
            </a:r>
            <a:endParaRPr lang="en-US" altLang="en-US"/>
          </a:p>
          <a:p>
            <a:r>
              <a:rPr lang="en-US" altLang="es-NI">
                <a:solidFill>
                  <a:srgbClr val="000000"/>
                </a:solidFill>
              </a:rPr>
              <a:t>Combinación de más de dos tablas</a:t>
            </a:r>
            <a:endParaRPr lang="en-US" altLang="en-US"/>
          </a:p>
          <a:p>
            <a:r>
              <a:rPr lang="en-US" altLang="es-NI">
                <a:solidFill>
                  <a:srgbClr val="000000"/>
                </a:solidFill>
              </a:rPr>
              <a:t>Combinación de una tabla consigo misma</a:t>
            </a:r>
            <a:endParaRPr lang="en-US" altLang="en-US">
              <a:solidFill>
                <a:srgbClr val="00000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D0C5741-B7F5-4748-8094-41F66531249F}"/>
              </a:ext>
            </a:extLst>
          </p:cNvPr>
          <p:cNvSpPr>
            <a:spLocks noGrp="1" noChangeArrowheads="1"/>
          </p:cNvSpPr>
          <p:nvPr>
            <p:ph type="title"/>
          </p:nvPr>
        </p:nvSpPr>
        <p:spPr/>
        <p:txBody>
          <a:bodyPr/>
          <a:lstStyle/>
          <a:p>
            <a:r>
              <a:rPr lang="en-US" altLang="es-NI">
                <a:solidFill>
                  <a:srgbClr val="000000"/>
                </a:solidFill>
              </a:rPr>
              <a:t>Introducción a las combinaciones</a:t>
            </a:r>
            <a:endParaRPr lang="en-US" altLang="en-US"/>
          </a:p>
        </p:txBody>
      </p:sp>
      <p:sp>
        <p:nvSpPr>
          <p:cNvPr id="19459" name="Rectangle 3">
            <a:extLst>
              <a:ext uri="{FF2B5EF4-FFF2-40B4-BE49-F238E27FC236}">
                <a16:creationId xmlns:a16="http://schemas.microsoft.com/office/drawing/2014/main" id="{E861A804-6031-4C85-B7C5-668E388A1C63}"/>
              </a:ext>
            </a:extLst>
          </p:cNvPr>
          <p:cNvSpPr>
            <a:spLocks noGrp="1" noChangeArrowheads="1"/>
          </p:cNvSpPr>
          <p:nvPr>
            <p:ph type="body" idx="1"/>
          </p:nvPr>
        </p:nvSpPr>
        <p:spPr>
          <a:xfrm>
            <a:off x="1050925" y="1219199"/>
            <a:ext cx="7162050" cy="4938319"/>
          </a:xfrm>
        </p:spPr>
        <p:txBody>
          <a:bodyPr>
            <a:normAutofit fontScale="85000" lnSpcReduction="20000"/>
          </a:bodyPr>
          <a:lstStyle/>
          <a:p>
            <a:r>
              <a:rPr lang="en-US" altLang="es-NI" dirty="0" err="1">
                <a:solidFill>
                  <a:srgbClr val="000000"/>
                </a:solidFill>
              </a:rPr>
              <a:t>Selección</a:t>
            </a:r>
            <a:r>
              <a:rPr lang="en-US" altLang="es-NI" dirty="0">
                <a:solidFill>
                  <a:srgbClr val="000000"/>
                </a:solidFill>
              </a:rPr>
              <a:t> de </a:t>
            </a:r>
            <a:r>
              <a:rPr lang="en-US" altLang="es-NI" dirty="0" err="1">
                <a:solidFill>
                  <a:srgbClr val="000000"/>
                </a:solidFill>
              </a:rPr>
              <a:t>columnas</a:t>
            </a:r>
            <a:r>
              <a:rPr lang="en-US" altLang="es-NI" dirty="0">
                <a:solidFill>
                  <a:srgbClr val="000000"/>
                </a:solidFill>
              </a:rPr>
              <a:t> </a:t>
            </a:r>
            <a:r>
              <a:rPr lang="en-US" altLang="es-NI" dirty="0" err="1">
                <a:solidFill>
                  <a:srgbClr val="000000"/>
                </a:solidFill>
              </a:rPr>
              <a:t>específicas</a:t>
            </a:r>
            <a:r>
              <a:rPr lang="en-US" altLang="es-NI" dirty="0">
                <a:solidFill>
                  <a:srgbClr val="000000"/>
                </a:solidFill>
              </a:rPr>
              <a:t> de </a:t>
            </a:r>
            <a:r>
              <a:rPr lang="en-US" altLang="es-NI" dirty="0" err="1">
                <a:solidFill>
                  <a:srgbClr val="000000"/>
                </a:solidFill>
              </a:rPr>
              <a:t>varias</a:t>
            </a:r>
            <a:r>
              <a:rPr lang="en-US" altLang="es-NI" dirty="0">
                <a:solidFill>
                  <a:srgbClr val="000000"/>
                </a:solidFill>
              </a:rPr>
              <a:t> </a:t>
            </a:r>
            <a:r>
              <a:rPr lang="en-US" altLang="es-NI" dirty="0" err="1">
                <a:solidFill>
                  <a:srgbClr val="000000"/>
                </a:solidFill>
              </a:rPr>
              <a:t>tablas</a:t>
            </a:r>
            <a:endParaRPr lang="en-US" altLang="en-US" dirty="0"/>
          </a:p>
          <a:p>
            <a:pPr lvl="1"/>
            <a:r>
              <a:rPr lang="en-US" altLang="es-NI" dirty="0">
                <a:solidFill>
                  <a:srgbClr val="000000"/>
                </a:solidFill>
              </a:rPr>
              <a:t>La palabra clave JOIN </a:t>
            </a:r>
            <a:r>
              <a:rPr lang="en-US" altLang="es-NI" dirty="0" err="1">
                <a:solidFill>
                  <a:srgbClr val="000000"/>
                </a:solidFill>
              </a:rPr>
              <a:t>especifica</a:t>
            </a:r>
            <a:r>
              <a:rPr lang="en-US" altLang="es-NI" dirty="0">
                <a:solidFill>
                  <a:srgbClr val="000000"/>
                </a:solidFill>
              </a:rPr>
              <a:t> </a:t>
            </a:r>
            <a:r>
              <a:rPr lang="en-US" altLang="es-NI" dirty="0" err="1">
                <a:solidFill>
                  <a:srgbClr val="000000"/>
                </a:solidFill>
              </a:rPr>
              <a:t>qué</a:t>
            </a:r>
            <a:r>
              <a:rPr lang="en-US" altLang="es-NI" dirty="0">
                <a:solidFill>
                  <a:srgbClr val="000000"/>
                </a:solidFill>
              </a:rPr>
              <a:t> </a:t>
            </a:r>
            <a:r>
              <a:rPr lang="en-US" altLang="es-NI" dirty="0" err="1">
                <a:solidFill>
                  <a:srgbClr val="000000"/>
                </a:solidFill>
              </a:rPr>
              <a:t>tablas</a:t>
            </a:r>
            <a:r>
              <a:rPr lang="en-US" altLang="es-NI" dirty="0">
                <a:solidFill>
                  <a:srgbClr val="000000"/>
                </a:solidFill>
              </a:rPr>
              <a:t> se van a </a:t>
            </a:r>
            <a:r>
              <a:rPr lang="en-US" altLang="es-NI" dirty="0" err="1">
                <a:solidFill>
                  <a:srgbClr val="000000"/>
                </a:solidFill>
              </a:rPr>
              <a:t>combinar</a:t>
            </a:r>
            <a:r>
              <a:rPr lang="en-US" altLang="es-NI" dirty="0">
                <a:solidFill>
                  <a:srgbClr val="000000"/>
                </a:solidFill>
              </a:rPr>
              <a:t> y </a:t>
            </a:r>
            <a:r>
              <a:rPr lang="en-US" altLang="es-NI" dirty="0" err="1">
                <a:solidFill>
                  <a:srgbClr val="000000"/>
                </a:solidFill>
              </a:rPr>
              <a:t>cómo</a:t>
            </a:r>
            <a:endParaRPr lang="en-US" altLang="en-US" dirty="0"/>
          </a:p>
          <a:p>
            <a:pPr lvl="1"/>
            <a:r>
              <a:rPr lang="en-US" altLang="es-NI" dirty="0">
                <a:solidFill>
                  <a:srgbClr val="000000"/>
                </a:solidFill>
              </a:rPr>
              <a:t>La palabra clave ON </a:t>
            </a:r>
            <a:r>
              <a:rPr lang="en-US" altLang="es-NI" dirty="0" err="1">
                <a:solidFill>
                  <a:srgbClr val="000000"/>
                </a:solidFill>
              </a:rPr>
              <a:t>especifica</a:t>
            </a:r>
            <a:r>
              <a:rPr lang="en-US" altLang="es-NI" dirty="0">
                <a:solidFill>
                  <a:srgbClr val="000000"/>
                </a:solidFill>
              </a:rPr>
              <a:t> la </a:t>
            </a:r>
            <a:r>
              <a:rPr lang="en-US" altLang="es-NI" dirty="0" err="1">
                <a:solidFill>
                  <a:srgbClr val="000000"/>
                </a:solidFill>
              </a:rPr>
              <a:t>condición</a:t>
            </a:r>
            <a:r>
              <a:rPr lang="en-US" altLang="es-NI" dirty="0">
                <a:solidFill>
                  <a:srgbClr val="000000"/>
                </a:solidFill>
              </a:rPr>
              <a:t> de </a:t>
            </a:r>
            <a:r>
              <a:rPr lang="en-US" altLang="es-NI" dirty="0" err="1">
                <a:solidFill>
                  <a:srgbClr val="000000"/>
                </a:solidFill>
              </a:rPr>
              <a:t>combinación</a:t>
            </a:r>
            <a:endParaRPr lang="en-US" altLang="en-US" dirty="0"/>
          </a:p>
          <a:p>
            <a:r>
              <a:rPr lang="en-US" altLang="es-NI" dirty="0" err="1">
                <a:solidFill>
                  <a:srgbClr val="000000"/>
                </a:solidFill>
              </a:rPr>
              <a:t>Consultas</a:t>
            </a:r>
            <a:r>
              <a:rPr lang="en-US" altLang="es-NI" dirty="0">
                <a:solidFill>
                  <a:srgbClr val="000000"/>
                </a:solidFill>
              </a:rPr>
              <a:t> de dos o </a:t>
            </a:r>
            <a:r>
              <a:rPr lang="en-US" altLang="es-NI" dirty="0" err="1">
                <a:solidFill>
                  <a:srgbClr val="000000"/>
                </a:solidFill>
              </a:rPr>
              <a:t>más</a:t>
            </a:r>
            <a:r>
              <a:rPr lang="en-US" altLang="es-NI" dirty="0">
                <a:solidFill>
                  <a:srgbClr val="000000"/>
                </a:solidFill>
              </a:rPr>
              <a:t> </a:t>
            </a:r>
            <a:r>
              <a:rPr lang="en-US" altLang="es-NI" dirty="0" err="1">
                <a:solidFill>
                  <a:srgbClr val="000000"/>
                </a:solidFill>
              </a:rPr>
              <a:t>tablas</a:t>
            </a:r>
            <a:r>
              <a:rPr lang="en-US" altLang="es-NI" dirty="0">
                <a:solidFill>
                  <a:srgbClr val="000000"/>
                </a:solidFill>
              </a:rPr>
              <a:t> para </a:t>
            </a:r>
            <a:r>
              <a:rPr lang="en-US" altLang="es-NI" dirty="0" err="1">
                <a:solidFill>
                  <a:srgbClr val="000000"/>
                </a:solidFill>
              </a:rPr>
              <a:t>producir</a:t>
            </a:r>
            <a:r>
              <a:rPr lang="en-US" altLang="es-NI" dirty="0">
                <a:solidFill>
                  <a:srgbClr val="000000"/>
                </a:solidFill>
              </a:rPr>
              <a:t> un conjunto de </a:t>
            </a:r>
            <a:r>
              <a:rPr lang="en-US" altLang="es-NI" dirty="0" err="1">
                <a:solidFill>
                  <a:srgbClr val="000000"/>
                </a:solidFill>
              </a:rPr>
              <a:t>resultados</a:t>
            </a:r>
            <a:endParaRPr lang="en-US" altLang="en-US" dirty="0"/>
          </a:p>
          <a:p>
            <a:pPr lvl="1"/>
            <a:r>
              <a:rPr lang="en-US" altLang="es-NI" dirty="0">
                <a:solidFill>
                  <a:srgbClr val="000000"/>
                </a:solidFill>
              </a:rPr>
              <a:t>Use claves </a:t>
            </a:r>
            <a:r>
              <a:rPr lang="en-US" altLang="es-NI" dirty="0" err="1">
                <a:solidFill>
                  <a:srgbClr val="000000"/>
                </a:solidFill>
              </a:rPr>
              <a:t>principales</a:t>
            </a:r>
            <a:r>
              <a:rPr lang="en-US" altLang="es-NI" dirty="0">
                <a:solidFill>
                  <a:srgbClr val="000000"/>
                </a:solidFill>
              </a:rPr>
              <a:t> y </a:t>
            </a:r>
            <a:r>
              <a:rPr lang="en-US" altLang="es-NI" dirty="0" err="1">
                <a:solidFill>
                  <a:srgbClr val="000000"/>
                </a:solidFill>
              </a:rPr>
              <a:t>externas</a:t>
            </a:r>
            <a:r>
              <a:rPr lang="en-US" altLang="es-NI" dirty="0">
                <a:solidFill>
                  <a:srgbClr val="000000"/>
                </a:solidFill>
              </a:rPr>
              <a:t> </a:t>
            </a:r>
            <a:r>
              <a:rPr lang="en-US" altLang="es-NI" dirty="0" err="1">
                <a:solidFill>
                  <a:srgbClr val="000000"/>
                </a:solidFill>
              </a:rPr>
              <a:t>como</a:t>
            </a:r>
            <a:r>
              <a:rPr lang="en-US" altLang="es-NI" dirty="0">
                <a:solidFill>
                  <a:srgbClr val="000000"/>
                </a:solidFill>
              </a:rPr>
              <a:t> </a:t>
            </a:r>
            <a:r>
              <a:rPr lang="en-US" altLang="es-NI" dirty="0" err="1">
                <a:solidFill>
                  <a:srgbClr val="000000"/>
                </a:solidFill>
              </a:rPr>
              <a:t>condiciones</a:t>
            </a:r>
            <a:r>
              <a:rPr lang="en-US" altLang="es-NI" dirty="0">
                <a:solidFill>
                  <a:srgbClr val="000000"/>
                </a:solidFill>
              </a:rPr>
              <a:t> de </a:t>
            </a:r>
            <a:r>
              <a:rPr lang="en-US" altLang="es-NI" dirty="0" err="1">
                <a:solidFill>
                  <a:srgbClr val="000000"/>
                </a:solidFill>
              </a:rPr>
              <a:t>combinación</a:t>
            </a:r>
            <a:endParaRPr lang="en-US" altLang="en-US" dirty="0"/>
          </a:p>
          <a:p>
            <a:pPr lvl="1"/>
            <a:r>
              <a:rPr lang="en-US" altLang="es-NI" dirty="0">
                <a:solidFill>
                  <a:srgbClr val="000000"/>
                </a:solidFill>
              </a:rPr>
              <a:t>Para </a:t>
            </a:r>
            <a:r>
              <a:rPr lang="en-US" altLang="es-NI" dirty="0" err="1">
                <a:solidFill>
                  <a:srgbClr val="000000"/>
                </a:solidFill>
              </a:rPr>
              <a:t>combinar</a:t>
            </a:r>
            <a:r>
              <a:rPr lang="en-US" altLang="es-NI" dirty="0">
                <a:solidFill>
                  <a:srgbClr val="000000"/>
                </a:solidFill>
              </a:rPr>
              <a:t> </a:t>
            </a:r>
            <a:r>
              <a:rPr lang="en-US" altLang="es-NI" dirty="0" err="1">
                <a:solidFill>
                  <a:srgbClr val="000000"/>
                </a:solidFill>
              </a:rPr>
              <a:t>tablas</a:t>
            </a:r>
            <a:r>
              <a:rPr lang="en-US" altLang="es-NI" dirty="0">
                <a:solidFill>
                  <a:srgbClr val="000000"/>
                </a:solidFill>
              </a:rPr>
              <a:t>, </a:t>
            </a:r>
            <a:r>
              <a:rPr lang="en-US" altLang="es-NI" dirty="0" err="1">
                <a:solidFill>
                  <a:srgbClr val="000000"/>
                </a:solidFill>
              </a:rPr>
              <a:t>utilice</a:t>
            </a:r>
            <a:r>
              <a:rPr lang="en-US" altLang="es-NI" dirty="0">
                <a:solidFill>
                  <a:srgbClr val="000000"/>
                </a:solidFill>
              </a:rPr>
              <a:t> </a:t>
            </a:r>
            <a:r>
              <a:rPr lang="en-US" altLang="es-NI" dirty="0" err="1">
                <a:solidFill>
                  <a:srgbClr val="000000"/>
                </a:solidFill>
              </a:rPr>
              <a:t>columnas</a:t>
            </a:r>
            <a:r>
              <a:rPr lang="en-US" altLang="es-NI" dirty="0">
                <a:solidFill>
                  <a:srgbClr val="000000"/>
                </a:solidFill>
              </a:rPr>
              <a:t> </a:t>
            </a:r>
            <a:r>
              <a:rPr lang="en-US" altLang="es-NI" dirty="0" err="1">
                <a:solidFill>
                  <a:srgbClr val="000000"/>
                </a:solidFill>
              </a:rPr>
              <a:t>comunes</a:t>
            </a:r>
            <a:r>
              <a:rPr lang="en-US" altLang="es-NI" dirty="0">
                <a:solidFill>
                  <a:srgbClr val="000000"/>
                </a:solidFill>
              </a:rPr>
              <a:t> a las </a:t>
            </a:r>
            <a:r>
              <a:rPr lang="en-US" altLang="es-NI" dirty="0" err="1">
                <a:solidFill>
                  <a:srgbClr val="000000"/>
                </a:solidFill>
              </a:rPr>
              <a:t>tablas</a:t>
            </a:r>
            <a:r>
              <a:rPr lang="en-US" altLang="es-NI" dirty="0">
                <a:solidFill>
                  <a:srgbClr val="000000"/>
                </a:solidFill>
              </a:rPr>
              <a:t> </a:t>
            </a:r>
            <a:r>
              <a:rPr lang="en-US" altLang="es-NI" dirty="0" err="1">
                <a:solidFill>
                  <a:srgbClr val="000000"/>
                </a:solidFill>
              </a:rPr>
              <a:t>especificadas</a:t>
            </a:r>
            <a:endParaRPr lang="en-US" altLang="es-NI" dirty="0">
              <a:solidFill>
                <a:srgbClr val="000000"/>
              </a:solidFill>
            </a:endParaRPr>
          </a:p>
          <a:p>
            <a:r>
              <a:rPr lang="es-NI" dirty="0"/>
              <a:t>Haga referencia al nombre de la tabla si las columnas de las tablas que va a combinar tienen el mismo nombre. Califique los nombres de las columnas con el formato </a:t>
            </a:r>
            <a:r>
              <a:rPr lang="es-NI" dirty="0" err="1"/>
              <a:t>tabla.columna</a:t>
            </a:r>
            <a:r>
              <a:rPr lang="es-NI" dirty="0"/>
              <a:t>.</a:t>
            </a:r>
          </a:p>
          <a:p>
            <a:r>
              <a:rPr lang="es-NI" dirty="0"/>
              <a:t>Limite el número de tablas de las combinaciones porque cuantas más tablas combine, mayor será la duración del proceso de la consulta.  </a:t>
            </a:r>
          </a:p>
          <a:p>
            <a:pPr lvl="1"/>
            <a:endParaRPr lang="en-US" altLang="en-US" dirty="0">
              <a:solidFill>
                <a:srgbClr val="0000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451C9-91C7-416B-89F5-ABB0DAA2D8ED}"/>
              </a:ext>
            </a:extLst>
          </p:cNvPr>
          <p:cNvSpPr>
            <a:spLocks noGrp="1"/>
          </p:cNvSpPr>
          <p:nvPr>
            <p:ph type="title"/>
          </p:nvPr>
        </p:nvSpPr>
        <p:spPr/>
        <p:txBody>
          <a:bodyPr/>
          <a:lstStyle/>
          <a:p>
            <a:r>
              <a:rPr lang="en-US" altLang="es-NI" dirty="0" err="1">
                <a:solidFill>
                  <a:srgbClr val="000000"/>
                </a:solidFill>
              </a:rPr>
              <a:t>Uso</a:t>
            </a:r>
            <a:r>
              <a:rPr lang="en-US" altLang="es-NI" dirty="0">
                <a:solidFill>
                  <a:srgbClr val="000000"/>
                </a:solidFill>
              </a:rPr>
              <a:t> de </a:t>
            </a:r>
            <a:r>
              <a:rPr lang="en-US" altLang="es-NI" dirty="0" err="1">
                <a:solidFill>
                  <a:srgbClr val="000000"/>
                </a:solidFill>
              </a:rPr>
              <a:t>combinaciones</a:t>
            </a:r>
            <a:r>
              <a:rPr lang="en-US" altLang="es-NI" dirty="0">
                <a:solidFill>
                  <a:srgbClr val="000000"/>
                </a:solidFill>
              </a:rPr>
              <a:t> </a:t>
            </a:r>
            <a:r>
              <a:rPr lang="en-US" altLang="es-NI" dirty="0" err="1">
                <a:solidFill>
                  <a:srgbClr val="000000"/>
                </a:solidFill>
              </a:rPr>
              <a:t>internas</a:t>
            </a:r>
            <a:endParaRPr lang="es-NI" dirty="0"/>
          </a:p>
        </p:txBody>
      </p:sp>
      <p:sp>
        <p:nvSpPr>
          <p:cNvPr id="3" name="Marcador de contenido 2">
            <a:extLst>
              <a:ext uri="{FF2B5EF4-FFF2-40B4-BE49-F238E27FC236}">
                <a16:creationId xmlns:a16="http://schemas.microsoft.com/office/drawing/2014/main" id="{100B4647-CCD0-45BD-9D58-E2153A3F8105}"/>
              </a:ext>
            </a:extLst>
          </p:cNvPr>
          <p:cNvSpPr>
            <a:spLocks noGrp="1"/>
          </p:cNvSpPr>
          <p:nvPr>
            <p:ph idx="1"/>
          </p:nvPr>
        </p:nvSpPr>
        <p:spPr/>
        <p:txBody>
          <a:bodyPr/>
          <a:lstStyle/>
          <a:p>
            <a:r>
              <a:rPr lang="es-NI" dirty="0"/>
              <a:t>Las combinaciones internas son el tipo predeterminado de SQL Server. Puede abreviar la cláusula INNER JOIN como JOIN.</a:t>
            </a:r>
          </a:p>
          <a:p>
            <a:r>
              <a:rPr lang="es-NI" dirty="0"/>
              <a:t>Para especificar las columnas que desea presentar en el conjunto de resultados, incluya los nombres calificados de las columnas en la lista de selección. </a:t>
            </a:r>
          </a:p>
          <a:p>
            <a:r>
              <a:rPr lang="es-NI" dirty="0"/>
              <a:t>Incluya una cláusula WHERE para restringir las filas que se devuelven en el conjunto de resultados. </a:t>
            </a:r>
          </a:p>
          <a:p>
            <a:r>
              <a:rPr lang="es-NI" dirty="0"/>
              <a:t>No utilice valores NULL como condición de combinación, ya que no se evalúan como iguales entre sí. </a:t>
            </a:r>
          </a:p>
        </p:txBody>
      </p:sp>
    </p:spTree>
    <p:extLst>
      <p:ext uri="{BB962C8B-B14F-4D97-AF65-F5344CB8AC3E}">
        <p14:creationId xmlns:p14="http://schemas.microsoft.com/office/powerpoint/2010/main" val="385746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90">
            <a:extLst>
              <a:ext uri="{FF2B5EF4-FFF2-40B4-BE49-F238E27FC236}">
                <a16:creationId xmlns:a16="http://schemas.microsoft.com/office/drawing/2014/main" id="{6C97FF5D-4385-463F-B48C-945340614A3C}"/>
              </a:ext>
            </a:extLst>
          </p:cNvPr>
          <p:cNvSpPr>
            <a:spLocks noChangeArrowheads="1"/>
          </p:cNvSpPr>
          <p:nvPr/>
        </p:nvSpPr>
        <p:spPr bwMode="auto">
          <a:xfrm>
            <a:off x="892176" y="2203228"/>
            <a:ext cx="2079623" cy="190046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pic>
        <p:nvPicPr>
          <p:cNvPr id="3" name="Imagen 2">
            <a:extLst>
              <a:ext uri="{FF2B5EF4-FFF2-40B4-BE49-F238E27FC236}">
                <a16:creationId xmlns:a16="http://schemas.microsoft.com/office/drawing/2014/main" id="{ECDD9A18-861F-4D57-A8C9-2B3BFDC56D71}"/>
              </a:ext>
            </a:extLst>
          </p:cNvPr>
          <p:cNvPicPr>
            <a:picLocks noChangeAspect="1"/>
          </p:cNvPicPr>
          <p:nvPr/>
        </p:nvPicPr>
        <p:blipFill>
          <a:blip r:embed="rId3"/>
          <a:stretch>
            <a:fillRect/>
          </a:stretch>
        </p:blipFill>
        <p:spPr>
          <a:xfrm>
            <a:off x="377215" y="2499169"/>
            <a:ext cx="2933333" cy="2371429"/>
          </a:xfrm>
          <a:prstGeom prst="rect">
            <a:avLst/>
          </a:prstGeom>
        </p:spPr>
      </p:pic>
      <p:sp>
        <p:nvSpPr>
          <p:cNvPr id="20482" name="Rectangle 2">
            <a:extLst>
              <a:ext uri="{FF2B5EF4-FFF2-40B4-BE49-F238E27FC236}">
                <a16:creationId xmlns:a16="http://schemas.microsoft.com/office/drawing/2014/main" id="{929C34E6-D7AF-4941-9007-2D580ACB920B}"/>
              </a:ext>
            </a:extLst>
          </p:cNvPr>
          <p:cNvSpPr>
            <a:spLocks noChangeArrowheads="1"/>
          </p:cNvSpPr>
          <p:nvPr/>
        </p:nvSpPr>
        <p:spPr bwMode="auto">
          <a:xfrm>
            <a:off x="1214107" y="163513"/>
            <a:ext cx="7623506" cy="84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r>
              <a:rPr lang="en-US" altLang="es-NI" dirty="0" err="1">
                <a:solidFill>
                  <a:srgbClr val="000000"/>
                </a:solidFill>
              </a:rPr>
              <a:t>Uso</a:t>
            </a:r>
            <a:r>
              <a:rPr lang="en-US" altLang="es-NI" dirty="0">
                <a:solidFill>
                  <a:srgbClr val="000000"/>
                </a:solidFill>
              </a:rPr>
              <a:t> de </a:t>
            </a:r>
            <a:r>
              <a:rPr lang="en-US" altLang="es-NI" dirty="0" err="1">
                <a:solidFill>
                  <a:srgbClr val="000000"/>
                </a:solidFill>
              </a:rPr>
              <a:t>combinaciones</a:t>
            </a:r>
            <a:r>
              <a:rPr lang="en-US" altLang="es-NI" dirty="0">
                <a:solidFill>
                  <a:srgbClr val="000000"/>
                </a:solidFill>
              </a:rPr>
              <a:t> </a:t>
            </a:r>
            <a:r>
              <a:rPr lang="en-US" altLang="es-NI" dirty="0" err="1">
                <a:solidFill>
                  <a:srgbClr val="000000"/>
                </a:solidFill>
              </a:rPr>
              <a:t>internas</a:t>
            </a:r>
            <a:endParaRPr lang="en-US" altLang="en-US" dirty="0"/>
          </a:p>
        </p:txBody>
      </p:sp>
      <p:sp>
        <p:nvSpPr>
          <p:cNvPr id="20571" name="Rectangle 91">
            <a:extLst>
              <a:ext uri="{FF2B5EF4-FFF2-40B4-BE49-F238E27FC236}">
                <a16:creationId xmlns:a16="http://schemas.microsoft.com/office/drawing/2014/main" id="{343F7970-1A92-4EB5-9AD6-E467C6D479A2}"/>
              </a:ext>
            </a:extLst>
          </p:cNvPr>
          <p:cNvSpPr>
            <a:spLocks noChangeArrowheads="1"/>
          </p:cNvSpPr>
          <p:nvPr/>
        </p:nvSpPr>
        <p:spPr bwMode="auto">
          <a:xfrm>
            <a:off x="3200400" y="4114800"/>
            <a:ext cx="2438400" cy="17526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0570" name="Rectangle 90">
            <a:extLst>
              <a:ext uri="{FF2B5EF4-FFF2-40B4-BE49-F238E27FC236}">
                <a16:creationId xmlns:a16="http://schemas.microsoft.com/office/drawing/2014/main" id="{24C369CD-F256-4230-962F-6D32BF69A70D}"/>
              </a:ext>
            </a:extLst>
          </p:cNvPr>
          <p:cNvSpPr>
            <a:spLocks noChangeArrowheads="1"/>
          </p:cNvSpPr>
          <p:nvPr/>
        </p:nvSpPr>
        <p:spPr bwMode="auto">
          <a:xfrm>
            <a:off x="6400800" y="2133600"/>
            <a:ext cx="1828800" cy="17526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0487" name="Text Box 7">
            <a:extLst>
              <a:ext uri="{FF2B5EF4-FFF2-40B4-BE49-F238E27FC236}">
                <a16:creationId xmlns:a16="http://schemas.microsoft.com/office/drawing/2014/main" id="{9DC5082E-02AB-400D-AD60-D70E69146536}"/>
              </a:ext>
            </a:extLst>
          </p:cNvPr>
          <p:cNvSpPr txBox="1">
            <a:spLocks noChangeArrowheads="1"/>
          </p:cNvSpPr>
          <p:nvPr/>
        </p:nvSpPr>
        <p:spPr bwMode="auto">
          <a:xfrm>
            <a:off x="6724978" y="2174875"/>
            <a:ext cx="1377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dirty="0">
                <a:solidFill>
                  <a:srgbClr val="000000"/>
                </a:solidFill>
                <a:latin typeface="Arial" panose="020B0604020202020204" pitchFamily="34" charset="0"/>
              </a:rPr>
              <a:t>Categories</a:t>
            </a:r>
            <a:endParaRPr lang="en-US" altLang="en-US" sz="1800" b="1" dirty="0">
              <a:latin typeface="Arial" panose="020B0604020202020204" pitchFamily="34" charset="0"/>
            </a:endParaRPr>
          </a:p>
        </p:txBody>
      </p:sp>
      <p:sp>
        <p:nvSpPr>
          <p:cNvPr id="20508" name="Text Box 28">
            <a:extLst>
              <a:ext uri="{FF2B5EF4-FFF2-40B4-BE49-F238E27FC236}">
                <a16:creationId xmlns:a16="http://schemas.microsoft.com/office/drawing/2014/main" id="{4A6B4CAA-6719-4143-9D5E-82408078655A}"/>
              </a:ext>
            </a:extLst>
          </p:cNvPr>
          <p:cNvSpPr txBox="1">
            <a:spLocks noChangeArrowheads="1"/>
          </p:cNvSpPr>
          <p:nvPr/>
        </p:nvSpPr>
        <p:spPr bwMode="auto">
          <a:xfrm>
            <a:off x="1214107" y="2174875"/>
            <a:ext cx="11849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dirty="0">
                <a:solidFill>
                  <a:srgbClr val="000000"/>
                </a:solidFill>
                <a:latin typeface="Arial" panose="020B0604020202020204" pitchFamily="34" charset="0"/>
              </a:rPr>
              <a:t>Products</a:t>
            </a:r>
            <a:endParaRPr lang="en-US" altLang="en-US" sz="1800" b="1" dirty="0">
              <a:latin typeface="Arial" panose="020B0604020202020204" pitchFamily="34" charset="0"/>
            </a:endParaRPr>
          </a:p>
        </p:txBody>
      </p:sp>
      <p:sp>
        <p:nvSpPr>
          <p:cNvPr id="20520" name="Freeform 40">
            <a:extLst>
              <a:ext uri="{FF2B5EF4-FFF2-40B4-BE49-F238E27FC236}">
                <a16:creationId xmlns:a16="http://schemas.microsoft.com/office/drawing/2014/main" id="{2686D12E-CADE-4982-B4E9-ED1A97DC6A16}"/>
              </a:ext>
            </a:extLst>
          </p:cNvPr>
          <p:cNvSpPr>
            <a:spLocks/>
          </p:cNvSpPr>
          <p:nvPr/>
        </p:nvSpPr>
        <p:spPr bwMode="auto">
          <a:xfrm>
            <a:off x="1954213" y="4117975"/>
            <a:ext cx="5160962" cy="2319338"/>
          </a:xfrm>
          <a:custGeom>
            <a:avLst/>
            <a:gdLst>
              <a:gd name="T0" fmla="*/ 0 w 3312"/>
              <a:gd name="T1" fmla="*/ 0 h 1488"/>
              <a:gd name="T2" fmla="*/ 624 w 3312"/>
              <a:gd name="T3" fmla="*/ 0 h 1488"/>
              <a:gd name="T4" fmla="*/ 624 w 3312"/>
              <a:gd name="T5" fmla="*/ 528 h 1488"/>
              <a:gd name="T6" fmla="*/ 2688 w 3312"/>
              <a:gd name="T7" fmla="*/ 528 h 1488"/>
              <a:gd name="T8" fmla="*/ 2688 w 3312"/>
              <a:gd name="T9" fmla="*/ 192 h 1488"/>
              <a:gd name="T10" fmla="*/ 3312 w 3312"/>
              <a:gd name="T11" fmla="*/ 192 h 1488"/>
              <a:gd name="T12" fmla="*/ 3312 w 3312"/>
              <a:gd name="T13" fmla="*/ 1488 h 1488"/>
              <a:gd name="T14" fmla="*/ 0 w 3312"/>
              <a:gd name="T15" fmla="*/ 1488 h 1488"/>
              <a:gd name="T16" fmla="*/ 0 w 3312"/>
              <a:gd name="T17" fmla="*/ 0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2" h="1488">
                <a:moveTo>
                  <a:pt x="0" y="0"/>
                </a:moveTo>
                <a:lnTo>
                  <a:pt x="624" y="0"/>
                </a:lnTo>
                <a:lnTo>
                  <a:pt x="624" y="528"/>
                </a:lnTo>
                <a:lnTo>
                  <a:pt x="2688" y="528"/>
                </a:lnTo>
                <a:lnTo>
                  <a:pt x="2688" y="192"/>
                </a:lnTo>
                <a:lnTo>
                  <a:pt x="3312" y="192"/>
                </a:lnTo>
                <a:lnTo>
                  <a:pt x="3312" y="1488"/>
                </a:lnTo>
                <a:lnTo>
                  <a:pt x="0" y="1488"/>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es-NI"/>
          </a:p>
        </p:txBody>
      </p:sp>
      <p:sp>
        <p:nvSpPr>
          <p:cNvPr id="20522" name="Text Box 42">
            <a:extLst>
              <a:ext uri="{FF2B5EF4-FFF2-40B4-BE49-F238E27FC236}">
                <a16:creationId xmlns:a16="http://schemas.microsoft.com/office/drawing/2014/main" id="{3CE183D2-D85F-4262-BC2A-B60B92D106E3}"/>
              </a:ext>
            </a:extLst>
          </p:cNvPr>
          <p:cNvSpPr txBox="1">
            <a:spLocks noChangeArrowheads="1"/>
          </p:cNvSpPr>
          <p:nvPr/>
        </p:nvSpPr>
        <p:spPr bwMode="auto">
          <a:xfrm>
            <a:off x="3851275" y="4176713"/>
            <a:ext cx="128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s-NI" sz="1800" b="1" dirty="0" err="1">
                <a:solidFill>
                  <a:srgbClr val="000000"/>
                </a:solidFill>
                <a:latin typeface="Arial" panose="020B0604020202020204" pitchFamily="34" charset="0"/>
              </a:rPr>
              <a:t>Resultado</a:t>
            </a:r>
            <a:endParaRPr lang="en-US" altLang="en-US" sz="1800" b="1" dirty="0">
              <a:latin typeface="Arial" panose="020B0604020202020204" pitchFamily="34" charset="0"/>
            </a:endParaRPr>
          </a:p>
        </p:txBody>
      </p:sp>
      <p:sp>
        <p:nvSpPr>
          <p:cNvPr id="20591" name="Rectangle 111">
            <a:extLst>
              <a:ext uri="{FF2B5EF4-FFF2-40B4-BE49-F238E27FC236}">
                <a16:creationId xmlns:a16="http://schemas.microsoft.com/office/drawing/2014/main" id="{153273B2-89BE-4132-9D70-229B7B26C0B5}"/>
              </a:ext>
            </a:extLst>
          </p:cNvPr>
          <p:cNvSpPr>
            <a:spLocks noChangeArrowheads="1"/>
          </p:cNvSpPr>
          <p:nvPr/>
        </p:nvSpPr>
        <p:spPr bwMode="auto">
          <a:xfrm>
            <a:off x="6934200" y="13573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1</a:t>
            </a:r>
            <a:endParaRPr lang="en-US" altLang="es-NI" sz="1800" b="1">
              <a:latin typeface="Arial" panose="020B0604020202020204" pitchFamily="34" charset="0"/>
            </a:endParaRPr>
          </a:p>
        </p:txBody>
      </p:sp>
      <p:pic>
        <p:nvPicPr>
          <p:cNvPr id="2" name="Imagen 1">
            <a:extLst>
              <a:ext uri="{FF2B5EF4-FFF2-40B4-BE49-F238E27FC236}">
                <a16:creationId xmlns:a16="http://schemas.microsoft.com/office/drawing/2014/main" id="{EF868BC7-4587-420C-8605-4F6A1F32D10E}"/>
              </a:ext>
            </a:extLst>
          </p:cNvPr>
          <p:cNvPicPr>
            <a:picLocks noChangeAspect="1"/>
          </p:cNvPicPr>
          <p:nvPr/>
        </p:nvPicPr>
        <p:blipFill>
          <a:blip r:embed="rId4"/>
          <a:stretch>
            <a:fillRect/>
          </a:stretch>
        </p:blipFill>
        <p:spPr>
          <a:xfrm>
            <a:off x="1214107" y="857313"/>
            <a:ext cx="5676190" cy="1000000"/>
          </a:xfrm>
          <a:prstGeom prst="rect">
            <a:avLst/>
          </a:prstGeom>
        </p:spPr>
      </p:pic>
      <p:pic>
        <p:nvPicPr>
          <p:cNvPr id="5" name="Imagen 4">
            <a:extLst>
              <a:ext uri="{FF2B5EF4-FFF2-40B4-BE49-F238E27FC236}">
                <a16:creationId xmlns:a16="http://schemas.microsoft.com/office/drawing/2014/main" id="{D7802EA0-C34A-42EB-A567-93425B33F522}"/>
              </a:ext>
            </a:extLst>
          </p:cNvPr>
          <p:cNvPicPr>
            <a:picLocks noChangeAspect="1"/>
          </p:cNvPicPr>
          <p:nvPr/>
        </p:nvPicPr>
        <p:blipFill>
          <a:blip r:embed="rId5"/>
          <a:stretch>
            <a:fillRect/>
          </a:stretch>
        </p:blipFill>
        <p:spPr>
          <a:xfrm>
            <a:off x="6536109" y="2499169"/>
            <a:ext cx="1552381" cy="1295238"/>
          </a:xfrm>
          <a:prstGeom prst="rect">
            <a:avLst/>
          </a:prstGeom>
        </p:spPr>
      </p:pic>
      <p:cxnSp>
        <p:nvCxnSpPr>
          <p:cNvPr id="7" name="Conector recto de flecha 6">
            <a:extLst>
              <a:ext uri="{FF2B5EF4-FFF2-40B4-BE49-F238E27FC236}">
                <a16:creationId xmlns:a16="http://schemas.microsoft.com/office/drawing/2014/main" id="{1E906806-E26E-44A4-BABD-42DCA632DE71}"/>
              </a:ext>
            </a:extLst>
          </p:cNvPr>
          <p:cNvCxnSpPr/>
          <p:nvPr/>
        </p:nvCxnSpPr>
        <p:spPr>
          <a:xfrm>
            <a:off x="2971799" y="2734811"/>
            <a:ext cx="3638726"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ector recto de flecha 65">
            <a:extLst>
              <a:ext uri="{FF2B5EF4-FFF2-40B4-BE49-F238E27FC236}">
                <a16:creationId xmlns:a16="http://schemas.microsoft.com/office/drawing/2014/main" id="{B4DF0C03-1CDD-4EDA-8B86-DBE4D6ECBAAE}"/>
              </a:ext>
            </a:extLst>
          </p:cNvPr>
          <p:cNvCxnSpPr>
            <a:cxnSpLocks/>
          </p:cNvCxnSpPr>
          <p:nvPr/>
        </p:nvCxnSpPr>
        <p:spPr>
          <a:xfrm flipV="1">
            <a:off x="2923591" y="3009900"/>
            <a:ext cx="3612518" cy="221259"/>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9" name="Imagen 8">
            <a:extLst>
              <a:ext uri="{FF2B5EF4-FFF2-40B4-BE49-F238E27FC236}">
                <a16:creationId xmlns:a16="http://schemas.microsoft.com/office/drawing/2014/main" id="{DD7B92FD-D30A-4CDA-AF3C-4CB2189BB5C0}"/>
              </a:ext>
            </a:extLst>
          </p:cNvPr>
          <p:cNvPicPr>
            <a:picLocks noChangeAspect="1"/>
          </p:cNvPicPr>
          <p:nvPr/>
        </p:nvPicPr>
        <p:blipFill>
          <a:blip r:embed="rId6"/>
          <a:stretch>
            <a:fillRect/>
          </a:stretch>
        </p:blipFill>
        <p:spPr>
          <a:xfrm>
            <a:off x="2367228" y="4456392"/>
            <a:ext cx="4257143" cy="2238095"/>
          </a:xfrm>
          <a:prstGeom prst="rect">
            <a:avLst/>
          </a:prstGeom>
        </p:spPr>
      </p:pic>
      <p:sp>
        <p:nvSpPr>
          <p:cNvPr id="10" name="Rectángulo 9">
            <a:extLst>
              <a:ext uri="{FF2B5EF4-FFF2-40B4-BE49-F238E27FC236}">
                <a16:creationId xmlns:a16="http://schemas.microsoft.com/office/drawing/2014/main" id="{60BF63A9-EAA2-475A-B59F-249CB36C585E}"/>
              </a:ext>
            </a:extLst>
          </p:cNvPr>
          <p:cNvSpPr/>
          <p:nvPr/>
        </p:nvSpPr>
        <p:spPr>
          <a:xfrm>
            <a:off x="1812022" y="1357313"/>
            <a:ext cx="939567" cy="34788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NI"/>
          </a:p>
        </p:txBody>
      </p:sp>
      <p:sp>
        <p:nvSpPr>
          <p:cNvPr id="71" name="Rectángulo 70">
            <a:extLst>
              <a:ext uri="{FF2B5EF4-FFF2-40B4-BE49-F238E27FC236}">
                <a16:creationId xmlns:a16="http://schemas.microsoft.com/office/drawing/2014/main" id="{C4AED292-D06E-4B34-91EA-8954254637C7}"/>
              </a:ext>
            </a:extLst>
          </p:cNvPr>
          <p:cNvSpPr/>
          <p:nvPr/>
        </p:nvSpPr>
        <p:spPr>
          <a:xfrm>
            <a:off x="3851595" y="1398556"/>
            <a:ext cx="939567" cy="34788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NI"/>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91"/>
                                        </p:tgtEl>
                                        <p:attrNameLst>
                                          <p:attrName>style.visibility</p:attrName>
                                        </p:attrNameLst>
                                      </p:cBhvr>
                                      <p:to>
                                        <p:strVal val="visible"/>
                                      </p:to>
                                    </p:set>
                                    <p:anim calcmode="lin" valueType="num">
                                      <p:cBhvr additive="base">
                                        <p:cTn id="7" dur="500" fill="hold"/>
                                        <p:tgtEl>
                                          <p:spTgt spid="20591"/>
                                        </p:tgtEl>
                                        <p:attrNameLst>
                                          <p:attrName>ppt_x</p:attrName>
                                        </p:attrNameLst>
                                      </p:cBhvr>
                                      <p:tavLst>
                                        <p:tav tm="0">
                                          <p:val>
                                            <p:strVal val="#ppt_x"/>
                                          </p:val>
                                        </p:tav>
                                        <p:tav tm="100000">
                                          <p:val>
                                            <p:strVal val="#ppt_x"/>
                                          </p:val>
                                        </p:tav>
                                      </p:tavLst>
                                    </p:anim>
                                    <p:anim calcmode="lin" valueType="num">
                                      <p:cBhvr additive="base">
                                        <p:cTn id="8" dur="500" fill="hold"/>
                                        <p:tgtEl>
                                          <p:spTgt spid="205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508"/>
                                        </p:tgtEl>
                                        <p:attrNameLst>
                                          <p:attrName>style.visibility</p:attrName>
                                        </p:attrNameLst>
                                      </p:cBhvr>
                                      <p:to>
                                        <p:strVal val="visible"/>
                                      </p:to>
                                    </p:set>
                                    <p:anim calcmode="lin" valueType="num">
                                      <p:cBhvr additive="base">
                                        <p:cTn id="30" dur="500" fill="hold"/>
                                        <p:tgtEl>
                                          <p:spTgt spid="20508"/>
                                        </p:tgtEl>
                                        <p:attrNameLst>
                                          <p:attrName>ppt_x</p:attrName>
                                        </p:attrNameLst>
                                      </p:cBhvr>
                                      <p:tavLst>
                                        <p:tav tm="0">
                                          <p:val>
                                            <p:strVal val="#ppt_x"/>
                                          </p:val>
                                        </p:tav>
                                        <p:tav tm="100000">
                                          <p:val>
                                            <p:strVal val="#ppt_x"/>
                                          </p:val>
                                        </p:tav>
                                      </p:tavLst>
                                    </p:anim>
                                    <p:anim calcmode="lin" valueType="num">
                                      <p:cBhvr additive="base">
                                        <p:cTn id="31" dur="500" fill="hold"/>
                                        <p:tgtEl>
                                          <p:spTgt spid="2050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additive="base">
                                        <p:cTn id="34" dur="500" fill="hold"/>
                                        <p:tgtEl>
                                          <p:spTgt spid="63"/>
                                        </p:tgtEl>
                                        <p:attrNameLst>
                                          <p:attrName>ppt_x</p:attrName>
                                        </p:attrNameLst>
                                      </p:cBhvr>
                                      <p:tavLst>
                                        <p:tav tm="0">
                                          <p:val>
                                            <p:strVal val="#ppt_x"/>
                                          </p:val>
                                        </p:tav>
                                        <p:tav tm="100000">
                                          <p:val>
                                            <p:strVal val="#ppt_x"/>
                                          </p:val>
                                        </p:tav>
                                      </p:tavLst>
                                    </p:anim>
                                    <p:anim calcmode="lin" valueType="num">
                                      <p:cBhvr additive="base">
                                        <p:cTn id="3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570"/>
                                        </p:tgtEl>
                                        <p:attrNameLst>
                                          <p:attrName>style.visibility</p:attrName>
                                        </p:attrNameLst>
                                      </p:cBhvr>
                                      <p:to>
                                        <p:strVal val="visible"/>
                                      </p:to>
                                    </p:set>
                                    <p:anim calcmode="lin" valueType="num">
                                      <p:cBhvr additive="base">
                                        <p:cTn id="46" dur="500" fill="hold"/>
                                        <p:tgtEl>
                                          <p:spTgt spid="20570"/>
                                        </p:tgtEl>
                                        <p:attrNameLst>
                                          <p:attrName>ppt_x</p:attrName>
                                        </p:attrNameLst>
                                      </p:cBhvr>
                                      <p:tavLst>
                                        <p:tav tm="0">
                                          <p:val>
                                            <p:strVal val="#ppt_x"/>
                                          </p:val>
                                        </p:tav>
                                        <p:tav tm="100000">
                                          <p:val>
                                            <p:strVal val="#ppt_x"/>
                                          </p:val>
                                        </p:tav>
                                      </p:tavLst>
                                    </p:anim>
                                    <p:anim calcmode="lin" valueType="num">
                                      <p:cBhvr additive="base">
                                        <p:cTn id="47" dur="500" fill="hold"/>
                                        <p:tgtEl>
                                          <p:spTgt spid="2057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0487"/>
                                        </p:tgtEl>
                                        <p:attrNameLst>
                                          <p:attrName>style.visibility</p:attrName>
                                        </p:attrNameLst>
                                      </p:cBhvr>
                                      <p:to>
                                        <p:strVal val="visible"/>
                                      </p:to>
                                    </p:set>
                                    <p:anim calcmode="lin" valueType="num">
                                      <p:cBhvr additive="base">
                                        <p:cTn id="50" dur="500" fill="hold"/>
                                        <p:tgtEl>
                                          <p:spTgt spid="20487"/>
                                        </p:tgtEl>
                                        <p:attrNameLst>
                                          <p:attrName>ppt_x</p:attrName>
                                        </p:attrNameLst>
                                      </p:cBhvr>
                                      <p:tavLst>
                                        <p:tav tm="0">
                                          <p:val>
                                            <p:strVal val="#ppt_x"/>
                                          </p:val>
                                        </p:tav>
                                        <p:tav tm="100000">
                                          <p:val>
                                            <p:strVal val="#ppt_x"/>
                                          </p:val>
                                        </p:tav>
                                      </p:tavLst>
                                    </p:anim>
                                    <p:anim calcmode="lin" valueType="num">
                                      <p:cBhvr additive="base">
                                        <p:cTn id="51" dur="500" fill="hold"/>
                                        <p:tgtEl>
                                          <p:spTgt spid="20487"/>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barn(inVertical)">
                                      <p:cBhvr>
                                        <p:cTn id="65" dur="500"/>
                                        <p:tgtEl>
                                          <p:spTgt spid="66"/>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0522"/>
                                        </p:tgtEl>
                                        <p:attrNameLst>
                                          <p:attrName>style.visibility</p:attrName>
                                        </p:attrNameLst>
                                      </p:cBhvr>
                                      <p:to>
                                        <p:strVal val="visible"/>
                                      </p:to>
                                    </p:set>
                                    <p:animEffect transition="in" filter="fade">
                                      <p:cBhvr>
                                        <p:cTn id="70" dur="1000"/>
                                        <p:tgtEl>
                                          <p:spTgt spid="20522"/>
                                        </p:tgtEl>
                                      </p:cBhvr>
                                    </p:animEffect>
                                    <p:anim calcmode="lin" valueType="num">
                                      <p:cBhvr>
                                        <p:cTn id="71" dur="1000" fill="hold"/>
                                        <p:tgtEl>
                                          <p:spTgt spid="20522"/>
                                        </p:tgtEl>
                                        <p:attrNameLst>
                                          <p:attrName>ppt_x</p:attrName>
                                        </p:attrNameLst>
                                      </p:cBhvr>
                                      <p:tavLst>
                                        <p:tav tm="0">
                                          <p:val>
                                            <p:strVal val="#ppt_x"/>
                                          </p:val>
                                        </p:tav>
                                        <p:tav tm="100000">
                                          <p:val>
                                            <p:strVal val="#ppt_x"/>
                                          </p:val>
                                        </p:tav>
                                      </p:tavLst>
                                    </p:anim>
                                    <p:anim calcmode="lin" valueType="num">
                                      <p:cBhvr>
                                        <p:cTn id="72" dur="1000" fill="hold"/>
                                        <p:tgtEl>
                                          <p:spTgt spid="2052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0571"/>
                                        </p:tgtEl>
                                        <p:attrNameLst>
                                          <p:attrName>style.visibility</p:attrName>
                                        </p:attrNameLst>
                                      </p:cBhvr>
                                      <p:to>
                                        <p:strVal val="visible"/>
                                      </p:to>
                                    </p:set>
                                    <p:animEffect transition="in" filter="fade">
                                      <p:cBhvr>
                                        <p:cTn id="75" dur="1000"/>
                                        <p:tgtEl>
                                          <p:spTgt spid="20571"/>
                                        </p:tgtEl>
                                      </p:cBhvr>
                                    </p:animEffect>
                                    <p:anim calcmode="lin" valueType="num">
                                      <p:cBhvr>
                                        <p:cTn id="76" dur="1000" fill="hold"/>
                                        <p:tgtEl>
                                          <p:spTgt spid="20571"/>
                                        </p:tgtEl>
                                        <p:attrNameLst>
                                          <p:attrName>ppt_x</p:attrName>
                                        </p:attrNameLst>
                                      </p:cBhvr>
                                      <p:tavLst>
                                        <p:tav tm="0">
                                          <p:val>
                                            <p:strVal val="#ppt_x"/>
                                          </p:val>
                                        </p:tav>
                                        <p:tav tm="100000">
                                          <p:val>
                                            <p:strVal val="#ppt_x"/>
                                          </p:val>
                                        </p:tav>
                                      </p:tavLst>
                                    </p:anim>
                                    <p:anim calcmode="lin" valueType="num">
                                      <p:cBhvr>
                                        <p:cTn id="77" dur="1000" fill="hold"/>
                                        <p:tgtEl>
                                          <p:spTgt spid="2057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0"/>
                                        </p:tgtEl>
                                      </p:cBhvr>
                                    </p:animEffect>
                                    <p:set>
                                      <p:cBhvr>
                                        <p:cTn id="82" dur="1" fill="hold">
                                          <p:stCondLst>
                                            <p:cond delay="499"/>
                                          </p:stCondLst>
                                        </p:cTn>
                                        <p:tgtEl>
                                          <p:spTgt spid="10"/>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71"/>
                                        </p:tgtEl>
                                      </p:cBhvr>
                                    </p:animEffect>
                                    <p:set>
                                      <p:cBhvr>
                                        <p:cTn id="85" dur="1" fill="hold">
                                          <p:stCondLst>
                                            <p:cond delay="499"/>
                                          </p:stCondLst>
                                        </p:cTn>
                                        <p:tgtEl>
                                          <p:spTgt spid="71"/>
                                        </p:tgtEl>
                                        <p:attrNameLst>
                                          <p:attrName>style.visibility</p:attrName>
                                        </p:attrNameLst>
                                      </p:cBhvr>
                                      <p:to>
                                        <p:strVal val="hidden"/>
                                      </p:to>
                                    </p:set>
                                  </p:childTnLst>
                                </p:cTn>
                              </p:par>
                              <p:par>
                                <p:cTn id="86" presetID="42" presetClass="entr" presetSubtype="0" fill="hold" grpId="0" nodeType="withEffect">
                                  <p:stCondLst>
                                    <p:cond delay="0"/>
                                  </p:stCondLst>
                                  <p:childTnLst>
                                    <p:set>
                                      <p:cBhvr>
                                        <p:cTn id="87" dur="1" fill="hold">
                                          <p:stCondLst>
                                            <p:cond delay="0"/>
                                          </p:stCondLst>
                                        </p:cTn>
                                        <p:tgtEl>
                                          <p:spTgt spid="20520"/>
                                        </p:tgtEl>
                                        <p:attrNameLst>
                                          <p:attrName>style.visibility</p:attrName>
                                        </p:attrNameLst>
                                      </p:cBhvr>
                                      <p:to>
                                        <p:strVal val="visible"/>
                                      </p:to>
                                    </p:set>
                                    <p:animEffect transition="in" filter="fade">
                                      <p:cBhvr>
                                        <p:cTn id="88" dur="1000"/>
                                        <p:tgtEl>
                                          <p:spTgt spid="20520"/>
                                        </p:tgtEl>
                                      </p:cBhvr>
                                    </p:animEffect>
                                    <p:anim calcmode="lin" valueType="num">
                                      <p:cBhvr>
                                        <p:cTn id="89" dur="1000" fill="hold"/>
                                        <p:tgtEl>
                                          <p:spTgt spid="20520"/>
                                        </p:tgtEl>
                                        <p:attrNameLst>
                                          <p:attrName>ppt_x</p:attrName>
                                        </p:attrNameLst>
                                      </p:cBhvr>
                                      <p:tavLst>
                                        <p:tav tm="0">
                                          <p:val>
                                            <p:strVal val="#ppt_x"/>
                                          </p:val>
                                        </p:tav>
                                        <p:tav tm="100000">
                                          <p:val>
                                            <p:strVal val="#ppt_x"/>
                                          </p:val>
                                        </p:tav>
                                      </p:tavLst>
                                    </p:anim>
                                    <p:anim calcmode="lin" valueType="num">
                                      <p:cBhvr>
                                        <p:cTn id="90" dur="1000" fill="hold"/>
                                        <p:tgtEl>
                                          <p:spTgt spid="20520"/>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p:cTn id="95" dur="1000" fill="hold"/>
                                        <p:tgtEl>
                                          <p:spTgt spid="9"/>
                                        </p:tgtEl>
                                        <p:attrNameLst>
                                          <p:attrName>ppt_w</p:attrName>
                                        </p:attrNameLst>
                                      </p:cBhvr>
                                      <p:tavLst>
                                        <p:tav tm="0">
                                          <p:val>
                                            <p:fltVal val="0"/>
                                          </p:val>
                                        </p:tav>
                                        <p:tav tm="100000">
                                          <p:val>
                                            <p:strVal val="#ppt_w"/>
                                          </p:val>
                                        </p:tav>
                                      </p:tavLst>
                                    </p:anim>
                                    <p:anim calcmode="lin" valueType="num">
                                      <p:cBhvr>
                                        <p:cTn id="96" dur="1000" fill="hold"/>
                                        <p:tgtEl>
                                          <p:spTgt spid="9"/>
                                        </p:tgtEl>
                                        <p:attrNameLst>
                                          <p:attrName>ppt_h</p:attrName>
                                        </p:attrNameLst>
                                      </p:cBhvr>
                                      <p:tavLst>
                                        <p:tav tm="0">
                                          <p:val>
                                            <p:fltVal val="0"/>
                                          </p:val>
                                        </p:tav>
                                        <p:tav tm="100000">
                                          <p:val>
                                            <p:strVal val="#ppt_h"/>
                                          </p:val>
                                        </p:tav>
                                      </p:tavLst>
                                    </p:anim>
                                    <p:anim calcmode="lin" valueType="num">
                                      <p:cBhvr>
                                        <p:cTn id="97" dur="1000" fill="hold"/>
                                        <p:tgtEl>
                                          <p:spTgt spid="9"/>
                                        </p:tgtEl>
                                        <p:attrNameLst>
                                          <p:attrName>style.rotation</p:attrName>
                                        </p:attrNameLst>
                                      </p:cBhvr>
                                      <p:tavLst>
                                        <p:tav tm="0">
                                          <p:val>
                                            <p:fltVal val="90"/>
                                          </p:val>
                                        </p:tav>
                                        <p:tav tm="100000">
                                          <p:val>
                                            <p:fltVal val="0"/>
                                          </p:val>
                                        </p:tav>
                                      </p:tavLst>
                                    </p:anim>
                                    <p:animEffect transition="in" filter="fade">
                                      <p:cBhvr>
                                        <p:cTn id="9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0571" grpId="0" animBg="1"/>
      <p:bldP spid="20570" grpId="0" animBg="1"/>
      <p:bldP spid="20487" grpId="0"/>
      <p:bldP spid="20508" grpId="0"/>
      <p:bldP spid="20520" grpId="0" animBg="1"/>
      <p:bldP spid="20522" grpId="0"/>
      <p:bldP spid="20591" grpId="0" animBg="1"/>
      <p:bldP spid="10" grpId="0" animBg="1"/>
      <p:bldP spid="10" grpId="1" animBg="1"/>
      <p:bldP spid="71" grpId="0" animBg="1"/>
      <p:bldP spid="7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72D78-FE35-43C5-980D-9C29FE64FC7B}"/>
              </a:ext>
            </a:extLst>
          </p:cNvPr>
          <p:cNvSpPr>
            <a:spLocks noGrp="1"/>
          </p:cNvSpPr>
          <p:nvPr>
            <p:ph type="title"/>
          </p:nvPr>
        </p:nvSpPr>
        <p:spPr/>
        <p:txBody>
          <a:bodyPr/>
          <a:lstStyle/>
          <a:p>
            <a:r>
              <a:rPr lang="en-US" altLang="es-NI" dirty="0" err="1">
                <a:solidFill>
                  <a:srgbClr val="000000"/>
                </a:solidFill>
              </a:rPr>
              <a:t>Uso</a:t>
            </a:r>
            <a:r>
              <a:rPr lang="en-US" altLang="es-NI" dirty="0">
                <a:solidFill>
                  <a:srgbClr val="000000"/>
                </a:solidFill>
              </a:rPr>
              <a:t> de las </a:t>
            </a:r>
            <a:r>
              <a:rPr lang="en-US" altLang="es-NI" dirty="0" err="1">
                <a:solidFill>
                  <a:srgbClr val="000000"/>
                </a:solidFill>
              </a:rPr>
              <a:t>combinaciones</a:t>
            </a:r>
            <a:r>
              <a:rPr lang="en-US" altLang="es-NI" dirty="0">
                <a:solidFill>
                  <a:srgbClr val="000000"/>
                </a:solidFill>
              </a:rPr>
              <a:t> </a:t>
            </a:r>
            <a:r>
              <a:rPr lang="en-US" altLang="es-NI" dirty="0" err="1">
                <a:solidFill>
                  <a:srgbClr val="000000"/>
                </a:solidFill>
              </a:rPr>
              <a:t>externas</a:t>
            </a:r>
            <a:endParaRPr lang="es-NI" dirty="0"/>
          </a:p>
        </p:txBody>
      </p:sp>
      <p:sp>
        <p:nvSpPr>
          <p:cNvPr id="3" name="Marcador de contenido 2">
            <a:extLst>
              <a:ext uri="{FF2B5EF4-FFF2-40B4-BE49-F238E27FC236}">
                <a16:creationId xmlns:a16="http://schemas.microsoft.com/office/drawing/2014/main" id="{EF441E53-4D30-47B0-8BBA-F4C44765C1FA}"/>
              </a:ext>
            </a:extLst>
          </p:cNvPr>
          <p:cNvSpPr>
            <a:spLocks noGrp="1"/>
          </p:cNvSpPr>
          <p:nvPr>
            <p:ph idx="1"/>
          </p:nvPr>
        </p:nvSpPr>
        <p:spPr/>
        <p:txBody>
          <a:bodyPr>
            <a:normAutofit lnSpcReduction="10000"/>
          </a:bodyPr>
          <a:lstStyle/>
          <a:p>
            <a:r>
              <a:rPr lang="es-NI" dirty="0"/>
              <a:t>Las combinaciones externas izquierda y derecha combinan filas de dos tablas que cumplen una condición de combinación, más las filas de la tabla izquierda o derecha que no la cumplen, tal como se especifique en la cláusula JOIN. Las filas que no cumplen la condición de combinación presentan NULL en el conjunto de resultados. También se pueden utilizar combinaciones externas completas para presentar todas las filas de las tablas combinadas, independientemente de si hay valores que coincidan en las tablas.</a:t>
            </a:r>
          </a:p>
          <a:p>
            <a:r>
              <a:rPr lang="es-NI" dirty="0"/>
              <a:t>Puede abreviar las cláusulas LEFT OUTER JOIN o RIGHT OUTER JOIN como LEFT JOIN o RIGHT JOIN. </a:t>
            </a:r>
          </a:p>
        </p:txBody>
      </p:sp>
    </p:spTree>
    <p:extLst>
      <p:ext uri="{BB962C8B-B14F-4D97-AF65-F5344CB8AC3E}">
        <p14:creationId xmlns:p14="http://schemas.microsoft.com/office/powerpoint/2010/main" val="3232278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AGGERGROUP" val="1,2,5,8"/>
  <p:tag name="PPWINTOTALSEGMENTS" val="0"/>
</p:tagLst>
</file>

<file path=ppt/tags/tag10.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11.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12.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13.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14.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15.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16.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17.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18.xml><?xml version="1.0" encoding="utf-8"?>
<p:tagLst xmlns:a="http://schemas.openxmlformats.org/drawingml/2006/main" xmlns:r="http://schemas.openxmlformats.org/officeDocument/2006/relationships" xmlns:p="http://schemas.openxmlformats.org/presentationml/2006/main">
  <p:tag name="PPTAGGERGROUP" val="1,5"/>
  <p:tag name="PPWINTOTALSEGMENTS" val="0"/>
</p:tagLst>
</file>

<file path=ppt/tags/tag19.xml><?xml version="1.0" encoding="utf-8"?>
<p:tagLst xmlns:a="http://schemas.openxmlformats.org/drawingml/2006/main" xmlns:r="http://schemas.openxmlformats.org/officeDocument/2006/relationships" xmlns:p="http://schemas.openxmlformats.org/presentationml/2006/main">
  <p:tag name="PPTAGGERGROUP" val="1,5"/>
  <p:tag name="PPWINTOTALSEGMENTS" val="0"/>
</p:tagLst>
</file>

<file path=ppt/tags/tag2.xml><?xml version="1.0" encoding="utf-8"?>
<p:tagLst xmlns:a="http://schemas.openxmlformats.org/drawingml/2006/main" xmlns:r="http://schemas.openxmlformats.org/officeDocument/2006/relationships" xmlns:p="http://schemas.openxmlformats.org/presentationml/2006/main">
  <p:tag name="PPTAGGERGROUP" val="1,2,5,8"/>
  <p:tag name="PPWINTOTALSEGMENTS" val="0"/>
</p:tagLst>
</file>

<file path=ppt/tags/tag20.xml><?xml version="1.0" encoding="utf-8"?>
<p:tagLst xmlns:a="http://schemas.openxmlformats.org/drawingml/2006/main" xmlns:r="http://schemas.openxmlformats.org/officeDocument/2006/relationships" xmlns:p="http://schemas.openxmlformats.org/presentationml/2006/main">
  <p:tag name="PPTAGGERGROUP" val="1,5"/>
  <p:tag name="PPWINTOTALSEGMENTS" val="0"/>
</p:tagLst>
</file>

<file path=ppt/tags/tag21.xml><?xml version="1.0" encoding="utf-8"?>
<p:tagLst xmlns:a="http://schemas.openxmlformats.org/drawingml/2006/main" xmlns:r="http://schemas.openxmlformats.org/officeDocument/2006/relationships" xmlns:p="http://schemas.openxmlformats.org/presentationml/2006/main">
  <p:tag name="PPTAGGERGROUP" val="1,5"/>
  <p:tag name="PPWINTOTALSEGMENTS" val="0"/>
</p:tagLst>
</file>

<file path=ppt/tags/tag22.xml><?xml version="1.0" encoding="utf-8"?>
<p:tagLst xmlns:a="http://schemas.openxmlformats.org/drawingml/2006/main" xmlns:r="http://schemas.openxmlformats.org/officeDocument/2006/relationships" xmlns:p="http://schemas.openxmlformats.org/presentationml/2006/main">
  <p:tag name="PPTAGGERGROUP" val="1,5"/>
  <p:tag name="PPWINTOTALSEGMENTS" val="0"/>
</p:tagLst>
</file>

<file path=ppt/tags/tag23.xml><?xml version="1.0" encoding="utf-8"?>
<p:tagLst xmlns:a="http://schemas.openxmlformats.org/drawingml/2006/main" xmlns:r="http://schemas.openxmlformats.org/officeDocument/2006/relationships" xmlns:p="http://schemas.openxmlformats.org/presentationml/2006/main">
  <p:tag name="PPTAGGERGROUP" val="1,2,5"/>
  <p:tag name="PPWINTOTALSEGMENTS" val="0"/>
</p:tagLst>
</file>

<file path=ppt/tags/tag24.xml><?xml version="1.0" encoding="utf-8"?>
<p:tagLst xmlns:a="http://schemas.openxmlformats.org/drawingml/2006/main" xmlns:r="http://schemas.openxmlformats.org/officeDocument/2006/relationships" xmlns:p="http://schemas.openxmlformats.org/presentationml/2006/main">
  <p:tag name="PPTAGGERGROUP" val="1,2,5"/>
  <p:tag name="PPWINTOTALSEGMENTS" val="0"/>
</p:tagLst>
</file>

<file path=ppt/tags/tag25.xml><?xml version="1.0" encoding="utf-8"?>
<p:tagLst xmlns:a="http://schemas.openxmlformats.org/drawingml/2006/main" xmlns:r="http://schemas.openxmlformats.org/officeDocument/2006/relationships" xmlns:p="http://schemas.openxmlformats.org/presentationml/2006/main">
  <p:tag name="PPTAGGERGROUP" val="1,2,5"/>
  <p:tag name="PPWINTOTALSEGMENTS" val="0"/>
</p:tagLst>
</file>

<file path=ppt/tags/tag3.xml><?xml version="1.0" encoding="utf-8"?>
<p:tagLst xmlns:a="http://schemas.openxmlformats.org/drawingml/2006/main" xmlns:r="http://schemas.openxmlformats.org/officeDocument/2006/relationships" xmlns:p="http://schemas.openxmlformats.org/presentationml/2006/main">
  <p:tag name="PPTAGGERGROUP" val="1,2,5,8"/>
  <p:tag name="PPWINTOTALSEGMENTS" val="0"/>
</p:tagLst>
</file>

<file path=ppt/tags/tag4.xml><?xml version="1.0" encoding="utf-8"?>
<p:tagLst xmlns:a="http://schemas.openxmlformats.org/drawingml/2006/main" xmlns:r="http://schemas.openxmlformats.org/officeDocument/2006/relationships" xmlns:p="http://schemas.openxmlformats.org/presentationml/2006/main">
  <p:tag name="PPTAGGERGROUP" val="1,2,5,8"/>
  <p:tag name="PPWINTOTALSEGMENTS" val="0"/>
</p:tagLst>
</file>

<file path=ppt/tags/tag5.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6.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7.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8.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ags/tag9.xml><?xml version="1.0" encoding="utf-8"?>
<p:tagLst xmlns:a="http://schemas.openxmlformats.org/drawingml/2006/main" xmlns:r="http://schemas.openxmlformats.org/officeDocument/2006/relationships" xmlns:p="http://schemas.openxmlformats.org/presentationml/2006/main">
  <p:tag name="PPTAGGERGROUP" val="1,6,7"/>
  <p:tag name="PPWINTOTALSEGMENTS" val="0"/>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1285</Words>
  <Application>Microsoft Office PowerPoint</Application>
  <PresentationFormat>Presentación en pantalla (4:3)</PresentationFormat>
  <Paragraphs>339</Paragraphs>
  <Slides>19</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Arial Narrow</vt:lpstr>
      <vt:lpstr>Calibri</vt:lpstr>
      <vt:lpstr>Calibri Light</vt:lpstr>
      <vt:lpstr>Lucida Sans Typewriter</vt:lpstr>
      <vt:lpstr>Times New Roman</vt:lpstr>
      <vt:lpstr>Wingdings</vt:lpstr>
      <vt:lpstr>Tema de Office</vt:lpstr>
      <vt:lpstr>Combinación de varias tablas</vt:lpstr>
      <vt:lpstr>Introducción</vt:lpstr>
      <vt:lpstr>Presentación de PowerPoint</vt:lpstr>
      <vt:lpstr> Uso de alias en los nombres de tablas</vt:lpstr>
      <vt:lpstr> Combinación de datos de varias tablas</vt:lpstr>
      <vt:lpstr>Introducción a las combinaciones</vt:lpstr>
      <vt:lpstr>Uso de combinaciones internas</vt:lpstr>
      <vt:lpstr>Presentación de PowerPoint</vt:lpstr>
      <vt:lpstr>Uso de las combinaciones externas</vt:lpstr>
      <vt:lpstr>Presentación de PowerPoint</vt:lpstr>
      <vt:lpstr>Presentación de PowerPoint</vt:lpstr>
      <vt:lpstr>Presentación de PowerPoint</vt:lpstr>
      <vt:lpstr>Combinación de más de dos tablas</vt:lpstr>
      <vt:lpstr>Combinación de una tabla consigo misma</vt:lpstr>
      <vt:lpstr>Combinación de varios conjuntos de resultados</vt:lpstr>
      <vt:lpstr>Crear una tabla a partir de un conjunto de resultados</vt:lpstr>
      <vt:lpstr>Tarea # 2</vt:lpstr>
      <vt:lpstr>Tarea # 1</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Daniel Ernesto  Bojorge Boniche</cp:lastModifiedBy>
  <cp:revision>83</cp:revision>
  <dcterms:created xsi:type="dcterms:W3CDTF">2020-06-09T21:06:55Z</dcterms:created>
  <dcterms:modified xsi:type="dcterms:W3CDTF">2021-06-20T03:59:04Z</dcterms:modified>
</cp:coreProperties>
</file>