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9"/>
  </p:notesMasterIdLst>
  <p:sldIdLst>
    <p:sldId id="257" r:id="rId2"/>
    <p:sldId id="259" r:id="rId3"/>
    <p:sldId id="262" r:id="rId4"/>
    <p:sldId id="270" r:id="rId5"/>
    <p:sldId id="271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06B3E-6A50-4202-85AF-F7B97B5BEC2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29A0D-E987-4889-8D90-8071B6D11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16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29A0D-E987-4889-8D90-8071B6D1195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30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CB569E-C663-41CB-9847-92164DC78A9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8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0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95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55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72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36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2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52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30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36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CCB569E-C663-41CB-9847-92164DC78A9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21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47A7-B8A6-779D-B9A1-DC960B09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" y="1823764"/>
            <a:ext cx="11651226" cy="3210471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Visual Perception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Few-Shot Detection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endParaRPr lang="en-IN" sz="6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6F678-617A-0DD9-6DA9-98C04F44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851" y="5034235"/>
            <a:ext cx="3499368" cy="85540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600" b="1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Debsparsha Dasgupta</a:t>
            </a:r>
            <a:br>
              <a:rPr lang="en-US" sz="3600" b="1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Guide: 	Dr. D. Srikanth (DIAT)</a:t>
            </a:r>
            <a:br>
              <a:rPr lang="en-US" sz="3600" b="1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M. Swapna, Sc E (RCI)</a:t>
            </a:r>
            <a:endParaRPr lang="en-IN" sz="3600" b="1" i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8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72844-7245-91FD-6DE5-82B983851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536E-9FE1-9095-4F4D-3FDE6287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344129"/>
            <a:ext cx="11307096" cy="93406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problem statement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BE1D-A809-3A62-73D3-5B5DC17C1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6" y="2283780"/>
            <a:ext cx="11346425" cy="4107187"/>
          </a:xfrm>
        </p:spPr>
        <p:txBody>
          <a:bodyPr>
            <a:normAutofit/>
          </a:bodyPr>
          <a:lstStyle/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object detection models require large amounts of labelled training data per class. However, in many real-world applications, collecting extensive datasets is impractical due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scarcity (e.g., New or rare military equipment)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Labelling costs and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or classification restrictions</a:t>
            </a: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addresses this challenge using 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Few-Shot Learning (FSL)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a method where the model learns to detect and recognise new classes from only a few labelled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examples. </a:t>
            </a: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detect unseen military targets with limited supervision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good generalisation using only 5 images per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fast inference and high accuracy that works in real-world, low-data situations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C603A-9EAA-1315-9BDD-14B636A230CF}"/>
              </a:ext>
            </a:extLst>
          </p:cNvPr>
          <p:cNvSpPr txBox="1"/>
          <p:nvPr/>
        </p:nvSpPr>
        <p:spPr>
          <a:xfrm>
            <a:off x="535858" y="1278194"/>
            <a:ext cx="111202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that detects multiple ground targets using 5 images per class.</a:t>
            </a:r>
            <a:b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will be integrated &amp; tested in a simulation platform.</a:t>
            </a:r>
            <a:endParaRPr lang="en-IN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0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4CFEF-F927-4C84-7F45-E53C7526D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C296-EEFE-B312-C1B3-16FC277E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" y="322192"/>
            <a:ext cx="11267768" cy="6245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Literature survey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43FB-FC17-EE72-D6EB-30B75162D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3" y="946778"/>
            <a:ext cx="11267768" cy="5633884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Few-Shot Learning (FSL) aims to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generalise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novel classes using only a few labelled examples. 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Meta-learning approaches like Model-Agnostic Meta-Learning (MAML)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[Finn et al., 2017] learn model parameters that can be quickly adapted to new classes via a small number of gradient steps, making them suitable for detection tasks where domain shifts occur. 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Metric-based methods, such as Prototypical Networks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[Snell et al., 2017], instead learn an embedding space where class prototypes are formed from support examples, and classification is performed by measuring distances to these prototypes.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both enables rapid adaptation and robust similarity-based classification.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adopts YOLO-NAS as a backbone, and leverages MAML with Prototypical Networks for rapid adaptation and robust classification in a 5-shot multi-target detection setting.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Finn, C. et al. “Model-Agnostic Meta-Learning for Fast Adaptation of Deep Networks.” ICML, 2017.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Snell, J. et al. “Prototypical Networks for Few-shot Learning.”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  <a:endParaRPr lang="en-IN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0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D5803-0661-32D2-3772-A3D2AA1AB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CA30-E2DD-56B3-8E1E-35E86656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" y="322192"/>
            <a:ext cx="11267768" cy="6245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General approach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74E3AE8-B380-E702-1D2E-1813054AD1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2500" y="845072"/>
            <a:ext cx="11266999" cy="601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Setup &amp; Data Preparation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pretrained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YOLO-NAS backbone + FPN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(detection head removed)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multi-scale feature extraction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a dataset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labelled images per 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YOLO format.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YAML file with dataset paths and custom class names.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Prototype Computation &amp; Fine-Tuning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class, compute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prototypes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embedding space (via support images).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MAML-based adaptation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fine-tune the last layers of the YOLO-NAS backbone for each few-shot task.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fine-tuned model learns to generalize from only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5-shot samples per 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3: Query Inference &amp; Evaluation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query image features and compare them with stored prototypes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Prototypical Networks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(Euclidean or cosine distance).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query object to the nearest prototype and regress bounding boxes.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performance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precision, recall,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with bounding boxes and class labels.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0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160CE-551E-DC3F-3CA5-B0EE89749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AC95-1A8E-9097-30AD-19BEECEB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" y="322192"/>
            <a:ext cx="11267768" cy="6245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General approach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43A9DD-5416-935B-67CC-7FFFB0D431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2619" y="2076882"/>
            <a:ext cx="7649112" cy="173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4: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Optimisation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Deployment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increase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semi-automate dataset expansion.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inference speed and robustness for real-world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D1735-4040-94DC-BD25-F08D9964F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039" y="946778"/>
            <a:ext cx="3875670" cy="541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7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1B745-C092-9D02-EE34-C2A08B368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B1C0-8E9A-DB76-CC88-B5C755D8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" y="322192"/>
            <a:ext cx="11267768" cy="6245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progress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F58316B-8023-4550-F2B8-31A01EC64E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2116" y="1712293"/>
            <a:ext cx="1126776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Studied MAML and Prototypical Networks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DOTA Dataset conver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ted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YOLO-NAS format with support/query split.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on object detection model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99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B3FF1-3D3D-4B41-D8CD-8E9BF7883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A987-225F-3A57-8999-2D486BF6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6" y="2032819"/>
            <a:ext cx="11267768" cy="2792362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atin typeface="Algerian" panose="04020705040A02060702" pitchFamily="82" charset="0"/>
              </a:rPr>
              <a:t>THANK YOU</a:t>
            </a:r>
            <a:endParaRPr lang="en-IN" sz="72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55478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1934</TotalTime>
  <Words>590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Calibri</vt:lpstr>
      <vt:lpstr>Corbel</vt:lpstr>
      <vt:lpstr>Times New Roman</vt:lpstr>
      <vt:lpstr>Wingdings</vt:lpstr>
      <vt:lpstr>Basis</vt:lpstr>
      <vt:lpstr>Advanced Visual Perception Few-Shot Detection  </vt:lpstr>
      <vt:lpstr>problem statement</vt:lpstr>
      <vt:lpstr>Literature survey</vt:lpstr>
      <vt:lpstr>General approach</vt:lpstr>
      <vt:lpstr>General approach</vt:lpstr>
      <vt:lpstr>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Debsparsha Dasgupta</dc:creator>
  <cp:lastModifiedBy>Debsparsha Dasgupta</cp:lastModifiedBy>
  <cp:revision>8</cp:revision>
  <dcterms:created xsi:type="dcterms:W3CDTF">2025-07-24T14:03:37Z</dcterms:created>
  <dcterms:modified xsi:type="dcterms:W3CDTF">2025-08-20T08:33:06Z</dcterms:modified>
</cp:coreProperties>
</file>