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9"/>
  </p:notesMasterIdLst>
  <p:sldIdLst>
    <p:sldId id="257" r:id="rId2"/>
    <p:sldId id="259" r:id="rId3"/>
    <p:sldId id="262" r:id="rId4"/>
    <p:sldId id="270" r:id="rId5"/>
    <p:sldId id="271" r:id="rId6"/>
    <p:sldId id="267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06B3E-6A50-4202-85AF-F7B97B5BEC28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29A0D-E987-4889-8D90-8071B6D11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160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29A0D-E987-4889-8D90-8071B6D1195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30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CCB569E-C663-41CB-9847-92164DC78A9C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C5B3400-469E-4B68-AD86-9D4A493CF97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581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569E-C663-41CB-9847-92164DC78A9C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3400-469E-4B68-AD86-9D4A493CF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0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569E-C663-41CB-9847-92164DC78A9C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3400-469E-4B68-AD86-9D4A493CF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95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569E-C663-41CB-9847-92164DC78A9C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3400-469E-4B68-AD86-9D4A493CF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7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569E-C663-41CB-9847-92164DC78A9C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3400-469E-4B68-AD86-9D4A493CF97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55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569E-C663-41CB-9847-92164DC78A9C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3400-469E-4B68-AD86-9D4A493CF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72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569E-C663-41CB-9847-92164DC78A9C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3400-469E-4B68-AD86-9D4A493CF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36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569E-C663-41CB-9847-92164DC78A9C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3400-469E-4B68-AD86-9D4A493CF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2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569E-C663-41CB-9847-92164DC78A9C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3400-469E-4B68-AD86-9D4A493CF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52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569E-C663-41CB-9847-92164DC78A9C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3400-469E-4B68-AD86-9D4A493CF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309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569E-C663-41CB-9847-92164DC78A9C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3400-469E-4B68-AD86-9D4A493CF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36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CCB569E-C663-41CB-9847-92164DC78A9C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C5B3400-469E-4B68-AD86-9D4A493CF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21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47A7-B8A6-779D-B9A1-DC960B094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71" y="1823764"/>
            <a:ext cx="11651226" cy="3210471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Visual Perception</a:t>
            </a:r>
            <a:b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Few-Shot Detection</a:t>
            </a:r>
            <a:b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endParaRPr lang="en-IN" sz="60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6F678-617A-0DD9-6DA9-98C04F44F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0851" y="5034235"/>
            <a:ext cx="3499368" cy="85540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600" b="1" i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Debsparsha Dasgupta</a:t>
            </a:r>
            <a:br>
              <a:rPr lang="en-US" sz="3600" b="1" i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i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i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Guide: 	Dr. D. Srikanth (DIAT)</a:t>
            </a:r>
            <a:br>
              <a:rPr lang="en-US" sz="3600" b="1" i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i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M. Swapna, Sc E (RCI)</a:t>
            </a:r>
            <a:endParaRPr lang="en-IN" sz="3600" b="1" i="1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85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72844-7245-91FD-6DE5-82B983851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8536E-9FE1-9095-4F4D-3FDE62877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344129"/>
            <a:ext cx="11307096" cy="93406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lgerian" panose="04020705040A02060702" pitchFamily="82" charset="0"/>
              </a:rPr>
              <a:t>problem statement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BE1D-A809-3A62-73D3-5B5DC17C1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786" y="2283780"/>
            <a:ext cx="11346425" cy="4107187"/>
          </a:xfrm>
        </p:spPr>
        <p:txBody>
          <a:bodyPr>
            <a:normAutofit/>
          </a:bodyPr>
          <a:lstStyle/>
          <a:p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object detection models require large amounts of labelled training data per class. However, in many real-world applications, collecting extensive datasets is impractical due to: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scarcity (e.g., New or rare military equipment)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Labelling costs and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or classification restrictions</a:t>
            </a:r>
          </a:p>
          <a:p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addresses this challenge using </a:t>
            </a:r>
            <a:r>
              <a:rPr lang="en-I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Few-Shot Learning (FSL)</a:t>
            </a: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a method where the model learns to detect and recognise new classes from only a few labelled</a:t>
            </a:r>
            <a:r>
              <a:rPr lang="en-I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examples. </a:t>
            </a:r>
          </a:p>
          <a:p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aim to: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 detect unseen military targets with limited supervision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good generalisation using only 5 images per class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fast inference and high accuracy that works in real-world, low-data situations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BC603A-9EAA-1315-9BDD-14B636A230CF}"/>
              </a:ext>
            </a:extLst>
          </p:cNvPr>
          <p:cNvSpPr txBox="1"/>
          <p:nvPr/>
        </p:nvSpPr>
        <p:spPr>
          <a:xfrm>
            <a:off x="535858" y="1278194"/>
            <a:ext cx="111202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application that detects multiple ground targets using 5 images per class.</a:t>
            </a:r>
            <a:b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will be integrated &amp; tested in a simulation platform.</a:t>
            </a:r>
            <a:endParaRPr lang="en-IN" sz="2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06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4CFEF-F927-4C84-7F45-E53C7526D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5C296-EEFE-B312-C1B3-16FC277EA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619" y="322192"/>
            <a:ext cx="11267768" cy="6245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lgerian" panose="04020705040A02060702" pitchFamily="82" charset="0"/>
              </a:rPr>
              <a:t>Literature survey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143FB-FC17-EE72-D6EB-30B75162D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13" y="946778"/>
            <a:ext cx="11267768" cy="5633884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Few-Shot Learning (FSL) aims to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generalise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novel classes using only a few labelled examples. </a:t>
            </a:r>
          </a:p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Meta-learning approaches like Model-Agnostic Meta-Learning (MAML)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[Finn et al., 2017] learn model parameters that can be quickly adapted to new classes via a small number of gradient steps, making them suitable for detection tasks where domain shifts occur. </a:t>
            </a:r>
          </a:p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Metric-based methods, such as Prototypical Networks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[Snell et al., 2017], instead learn an embedding space where class prototypes are formed from support examples, and classification is performed by measuring distances to these prototypes.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both enables rapid adaptation and robust similarity-based classification.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adopts YOLO-NAS as a backbone, and leverages MAML with Prototypical Networks for rapid adaptation and robust classification in a 5-shot multi-target detection setting.</a:t>
            </a:r>
          </a:p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Finn, C. et al. “Model-Agnostic Meta-Learning for Fast Adaptation of Deep Networks.” ICML, 2017.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Snell, J. et al. “Prototypical Networks for Few-shot Learning.”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NeurIPS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2017.</a:t>
            </a:r>
            <a:endParaRPr lang="en-IN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406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D5803-0661-32D2-3772-A3D2AA1AB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ECA30-E2DD-56B3-8E1E-35E866563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619" y="322192"/>
            <a:ext cx="11267768" cy="6245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lgerian" panose="04020705040A02060702" pitchFamily="82" charset="0"/>
              </a:rPr>
              <a:t>General approach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74E3AE8-B380-E702-1D2E-1813054AD1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2500" y="845072"/>
            <a:ext cx="11266999" cy="6012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1: Setup &amp; Data Preparation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pretrained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YOLO-NAS backbone + FPN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(detection head removed)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multi-scale feature extraction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a dataset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labelled images per class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YOLO format.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YAML file with dataset paths and custom class names.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2: Prototype Computation &amp; Fine-Tuning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class, compute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prototypes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embedding space (via support images).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MAML-based adaptation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fine-tune the last layers of the YOLO-NAS backbone for each few-shot task.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fine-tuned model learns to generalize from only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5-shot samples per class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3: Query Inference &amp; Evaluation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query image features and compare them with stored prototypes using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Prototypical Networks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(Euclidean or cosine distance).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the query object to the nearest prototype and regress bounding boxes.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performance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precision, recall, and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results with bounding boxes and class labels.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703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160CE-551E-DC3F-3CA5-B0EE89749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9AC95-1A8E-9097-30AD-19BEECEB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619" y="322192"/>
            <a:ext cx="11267768" cy="6245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lgerian" panose="04020705040A02060702" pitchFamily="82" charset="0"/>
              </a:rPr>
              <a:t>General approach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C43A9DD-5416-935B-67CC-7FFFB0D431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2619" y="2076882"/>
            <a:ext cx="7649112" cy="1735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4: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Optimisation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Deployment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increase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generalisation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learning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semi-automate dataset expansion.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inference speed and robustness for real-world deployment.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9D1735-4040-94DC-BD25-F08D9964F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039" y="946778"/>
            <a:ext cx="3875670" cy="541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73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1B745-C092-9D02-EE34-C2A08B368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2B1C0-8E9A-DB76-CC88-B5C755D8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619" y="322192"/>
            <a:ext cx="11267768" cy="6245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lgerian" panose="04020705040A02060702" pitchFamily="82" charset="0"/>
              </a:rPr>
              <a:t>progress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F58316B-8023-4550-F2B8-31A01EC64E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2116" y="2050847"/>
            <a:ext cx="1126776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Studied MAML and Prototypical Networks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DOTA Dataset conversion to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YOLO-NAS format with support/query split.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992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B3FF1-3D3D-4B41-D8CD-8E9BF7883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7A987-225F-3A57-8999-2D486BF6A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16" y="2032819"/>
            <a:ext cx="11267768" cy="2792362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latin typeface="Algerian" panose="04020705040A02060702" pitchFamily="82" charset="0"/>
              </a:rPr>
              <a:t>THANK YOU</a:t>
            </a:r>
            <a:endParaRPr lang="en-IN" sz="72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55478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1920</TotalTime>
  <Words>581</Words>
  <Application>Microsoft Office PowerPoint</Application>
  <PresentationFormat>Widescreen</PresentationFormat>
  <Paragraphs>46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Algerian</vt:lpstr>
      <vt:lpstr>Arial</vt:lpstr>
      <vt:lpstr>Calibri</vt:lpstr>
      <vt:lpstr>Corbel</vt:lpstr>
      <vt:lpstr>Times New Roman</vt:lpstr>
      <vt:lpstr>Wingdings</vt:lpstr>
      <vt:lpstr>Basis</vt:lpstr>
      <vt:lpstr>Advanced Visual Perception Few-Shot Detection  </vt:lpstr>
      <vt:lpstr>problem statement</vt:lpstr>
      <vt:lpstr>Literature survey</vt:lpstr>
      <vt:lpstr>General approach</vt:lpstr>
      <vt:lpstr>General approach</vt:lpstr>
      <vt:lpstr>progress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Debsparsha Dasgupta</dc:creator>
  <cp:lastModifiedBy>Debsparsha Dasgupta</cp:lastModifiedBy>
  <cp:revision>7</cp:revision>
  <dcterms:created xsi:type="dcterms:W3CDTF">2025-07-24T14:03:37Z</dcterms:created>
  <dcterms:modified xsi:type="dcterms:W3CDTF">2025-08-17T14:24:43Z</dcterms:modified>
</cp:coreProperties>
</file>