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8" r:id="rId1"/>
    <p:sldMasterId id="2147483768" r:id="rId2"/>
  </p:sldMasterIdLst>
  <p:notesMasterIdLst>
    <p:notesMasterId r:id="rId13"/>
  </p:notesMasterIdLst>
  <p:sldIdLst>
    <p:sldId id="256" r:id="rId3"/>
    <p:sldId id="257" r:id="rId4"/>
    <p:sldId id="265" r:id="rId5"/>
    <p:sldId id="264" r:id="rId6"/>
    <p:sldId id="258" r:id="rId7"/>
    <p:sldId id="259" r:id="rId8"/>
    <p:sldId id="260" r:id="rId9"/>
    <p:sldId id="261" r:id="rId10"/>
    <p:sldId id="262" r:id="rId11"/>
    <p:sldId id="263"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869CAC-EB0D-4CF3-8AA1-CBDBC4DB24F4}" v="56" dt="2025-10-14T17:51:17.8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72"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jeet Tantubay" userId="789c0d98b8fa5e6c" providerId="LiveId" clId="{FDADD021-411E-4B3E-B3EE-038E9433B6E7}"/>
    <pc:docChg chg="undo redo custSel addSld delSld modSld">
      <pc:chgData name="Abhijeet Tantubay" userId="789c0d98b8fa5e6c" providerId="LiveId" clId="{FDADD021-411E-4B3E-B3EE-038E9433B6E7}" dt="2025-10-14T17:51:54.113" v="391" actId="1076"/>
      <pc:docMkLst>
        <pc:docMk/>
      </pc:docMkLst>
      <pc:sldChg chg="addSp delSp modSp mod modTransition">
        <pc:chgData name="Abhijeet Tantubay" userId="789c0d98b8fa5e6c" providerId="LiveId" clId="{FDADD021-411E-4B3E-B3EE-038E9433B6E7}" dt="2025-10-14T16:02:51.206" v="283" actId="27636"/>
        <pc:sldMkLst>
          <pc:docMk/>
          <pc:sldMk cId="0" sldId="256"/>
        </pc:sldMkLst>
        <pc:spChg chg="mod">
          <ac:chgData name="Abhijeet Tantubay" userId="789c0d98b8fa5e6c" providerId="LiveId" clId="{FDADD021-411E-4B3E-B3EE-038E9433B6E7}" dt="2025-10-14T16:02:51.206" v="283" actId="27636"/>
          <ac:spMkLst>
            <pc:docMk/>
            <pc:sldMk cId="0" sldId="256"/>
            <ac:spMk id="41" creationId="{00000000-0000-0000-0000-000000000000}"/>
          </ac:spMkLst>
        </pc:spChg>
        <pc:spChg chg="mod">
          <ac:chgData name="Abhijeet Tantubay" userId="789c0d98b8fa5e6c" providerId="LiveId" clId="{FDADD021-411E-4B3E-B3EE-038E9433B6E7}" dt="2025-10-11T08:33:05.529" v="183" actId="20577"/>
          <ac:spMkLst>
            <pc:docMk/>
            <pc:sldMk cId="0" sldId="256"/>
            <ac:spMk id="42" creationId="{00000000-0000-0000-0000-000000000000}"/>
          </ac:spMkLst>
        </pc:spChg>
        <pc:picChg chg="add mod">
          <ac:chgData name="Abhijeet Tantubay" userId="789c0d98b8fa5e6c" providerId="LiveId" clId="{FDADD021-411E-4B3E-B3EE-038E9433B6E7}" dt="2025-10-11T08:23:30.900" v="95" actId="1076"/>
          <ac:picMkLst>
            <pc:docMk/>
            <pc:sldMk cId="0" sldId="256"/>
            <ac:picMk id="3" creationId="{997E1B0A-BEAC-DD60-EF5A-1C0F5A21CDEB}"/>
          </ac:picMkLst>
        </pc:picChg>
        <pc:picChg chg="add mod">
          <ac:chgData name="Abhijeet Tantubay" userId="789c0d98b8fa5e6c" providerId="LiveId" clId="{FDADD021-411E-4B3E-B3EE-038E9433B6E7}" dt="2025-10-11T08:27:35.791" v="111" actId="1076"/>
          <ac:picMkLst>
            <pc:docMk/>
            <pc:sldMk cId="0" sldId="256"/>
            <ac:picMk id="5" creationId="{82B22744-FCD9-DCFD-CF67-D219C0773797}"/>
          </ac:picMkLst>
        </pc:picChg>
      </pc:sldChg>
      <pc:sldChg chg="modSp mod modTransition">
        <pc:chgData name="Abhijeet Tantubay" userId="789c0d98b8fa5e6c" providerId="LiveId" clId="{FDADD021-411E-4B3E-B3EE-038E9433B6E7}" dt="2025-10-11T08:33:50.273" v="186" actId="20577"/>
        <pc:sldMkLst>
          <pc:docMk/>
          <pc:sldMk cId="0" sldId="257"/>
        </pc:sldMkLst>
        <pc:spChg chg="mod">
          <ac:chgData name="Abhijeet Tantubay" userId="789c0d98b8fa5e6c" providerId="LiveId" clId="{FDADD021-411E-4B3E-B3EE-038E9433B6E7}" dt="2025-10-11T08:33:38.998" v="184" actId="14100"/>
          <ac:spMkLst>
            <pc:docMk/>
            <pc:sldMk cId="0" sldId="257"/>
            <ac:spMk id="43" creationId="{00000000-0000-0000-0000-000000000000}"/>
          </ac:spMkLst>
        </pc:spChg>
        <pc:spChg chg="mod">
          <ac:chgData name="Abhijeet Tantubay" userId="789c0d98b8fa5e6c" providerId="LiveId" clId="{FDADD021-411E-4B3E-B3EE-038E9433B6E7}" dt="2025-10-11T08:33:50.273" v="186" actId="20577"/>
          <ac:spMkLst>
            <pc:docMk/>
            <pc:sldMk cId="0" sldId="257"/>
            <ac:spMk id="44" creationId="{00000000-0000-0000-0000-000000000000}"/>
          </ac:spMkLst>
        </pc:spChg>
      </pc:sldChg>
      <pc:sldChg chg="addSp delSp modSp mod modTransition">
        <pc:chgData name="Abhijeet Tantubay" userId="789c0d98b8fa5e6c" providerId="LiveId" clId="{FDADD021-411E-4B3E-B3EE-038E9433B6E7}" dt="2025-10-14T17:46:43.745" v="365" actId="14100"/>
        <pc:sldMkLst>
          <pc:docMk/>
          <pc:sldMk cId="0" sldId="258"/>
        </pc:sldMkLst>
        <pc:spChg chg="mod">
          <ac:chgData name="Abhijeet Tantubay" userId="789c0d98b8fa5e6c" providerId="LiveId" clId="{FDADD021-411E-4B3E-B3EE-038E9433B6E7}" dt="2025-10-14T17:39:58.820" v="356" actId="20577"/>
          <ac:spMkLst>
            <pc:docMk/>
            <pc:sldMk cId="0" sldId="258"/>
            <ac:spMk id="46" creationId="{00000000-0000-0000-0000-000000000000}"/>
          </ac:spMkLst>
        </pc:spChg>
        <pc:picChg chg="add del mod">
          <ac:chgData name="Abhijeet Tantubay" userId="789c0d98b8fa5e6c" providerId="LiveId" clId="{FDADD021-411E-4B3E-B3EE-038E9433B6E7}" dt="2025-10-14T16:05:56.849" v="291" actId="21"/>
          <ac:picMkLst>
            <pc:docMk/>
            <pc:sldMk cId="0" sldId="258"/>
            <ac:picMk id="3" creationId="{23FC09A3-6DB3-09B9-FBE8-6E24B8EE5E24}"/>
          </ac:picMkLst>
        </pc:picChg>
        <pc:picChg chg="add mod">
          <ac:chgData name="Abhijeet Tantubay" userId="789c0d98b8fa5e6c" providerId="LiveId" clId="{FDADD021-411E-4B3E-B3EE-038E9433B6E7}" dt="2025-10-14T17:46:43.745" v="365" actId="14100"/>
          <ac:picMkLst>
            <pc:docMk/>
            <pc:sldMk cId="0" sldId="258"/>
            <ac:picMk id="5" creationId="{2AA83DD9-97C0-E2C1-7047-91356E0366F9}"/>
          </ac:picMkLst>
        </pc:picChg>
      </pc:sldChg>
      <pc:sldChg chg="addSp delSp modSp mod modTransition">
        <pc:chgData name="Abhijeet Tantubay" userId="789c0d98b8fa5e6c" providerId="LiveId" clId="{FDADD021-411E-4B3E-B3EE-038E9433B6E7}" dt="2025-10-14T17:51:54.113" v="391" actId="1076"/>
        <pc:sldMkLst>
          <pc:docMk/>
          <pc:sldMk cId="0" sldId="259"/>
        </pc:sldMkLst>
        <pc:spChg chg="mod">
          <ac:chgData name="Abhijeet Tantubay" userId="789c0d98b8fa5e6c" providerId="LiveId" clId="{FDADD021-411E-4B3E-B3EE-038E9433B6E7}" dt="2025-10-11T08:31:36.155" v="152" actId="20577"/>
          <ac:spMkLst>
            <pc:docMk/>
            <pc:sldMk cId="0" sldId="259"/>
            <ac:spMk id="48" creationId="{00000000-0000-0000-0000-000000000000}"/>
          </ac:spMkLst>
        </pc:spChg>
        <pc:picChg chg="add mod">
          <ac:chgData name="Abhijeet Tantubay" userId="789c0d98b8fa5e6c" providerId="LiveId" clId="{FDADD021-411E-4B3E-B3EE-038E9433B6E7}" dt="2025-10-14T16:06:18.321" v="295" actId="1076"/>
          <ac:picMkLst>
            <pc:docMk/>
            <pc:sldMk cId="0" sldId="259"/>
            <ac:picMk id="3" creationId="{23FC09A3-6DB3-09B9-FBE8-6E24B8EE5E24}"/>
          </ac:picMkLst>
        </pc:picChg>
        <pc:picChg chg="add del mod">
          <ac:chgData name="Abhijeet Tantubay" userId="789c0d98b8fa5e6c" providerId="LiveId" clId="{FDADD021-411E-4B3E-B3EE-038E9433B6E7}" dt="2025-10-14T17:50:16.639" v="375" actId="21"/>
          <ac:picMkLst>
            <pc:docMk/>
            <pc:sldMk cId="0" sldId="259"/>
            <ac:picMk id="4" creationId="{61E46C4E-F159-449A-408F-AC19DD2AF3C7}"/>
          </ac:picMkLst>
        </pc:picChg>
        <pc:picChg chg="add del mod">
          <ac:chgData name="Abhijeet Tantubay" userId="789c0d98b8fa5e6c" providerId="LiveId" clId="{FDADD021-411E-4B3E-B3EE-038E9433B6E7}" dt="2025-10-14T17:51:01.734" v="383" actId="21"/>
          <ac:picMkLst>
            <pc:docMk/>
            <pc:sldMk cId="0" sldId="259"/>
            <ac:picMk id="6" creationId="{B1361E21-07F7-1E52-B28E-E79A8CEF2AFE}"/>
          </ac:picMkLst>
        </pc:picChg>
        <pc:picChg chg="add mod">
          <ac:chgData name="Abhijeet Tantubay" userId="789c0d98b8fa5e6c" providerId="LiveId" clId="{FDADD021-411E-4B3E-B3EE-038E9433B6E7}" dt="2025-10-14T17:51:54.113" v="391" actId="1076"/>
          <ac:picMkLst>
            <pc:docMk/>
            <pc:sldMk cId="0" sldId="259"/>
            <ac:picMk id="8" creationId="{88C91F0D-0668-80D7-DD4F-120160731C33}"/>
          </ac:picMkLst>
        </pc:picChg>
      </pc:sldChg>
      <pc:sldChg chg="modTransition">
        <pc:chgData name="Abhijeet Tantubay" userId="789c0d98b8fa5e6c" providerId="LiveId" clId="{FDADD021-411E-4B3E-B3EE-038E9433B6E7}" dt="2025-10-11T08:28:26.955" v="119"/>
        <pc:sldMkLst>
          <pc:docMk/>
          <pc:sldMk cId="0" sldId="260"/>
        </pc:sldMkLst>
      </pc:sldChg>
      <pc:sldChg chg="modTransition">
        <pc:chgData name="Abhijeet Tantubay" userId="789c0d98b8fa5e6c" providerId="LiveId" clId="{FDADD021-411E-4B3E-B3EE-038E9433B6E7}" dt="2025-10-11T08:28:31.791" v="120"/>
        <pc:sldMkLst>
          <pc:docMk/>
          <pc:sldMk cId="0" sldId="261"/>
        </pc:sldMkLst>
      </pc:sldChg>
      <pc:sldChg chg="modTransition">
        <pc:chgData name="Abhijeet Tantubay" userId="789c0d98b8fa5e6c" providerId="LiveId" clId="{FDADD021-411E-4B3E-B3EE-038E9433B6E7}" dt="2025-10-11T08:28:34.898" v="121"/>
        <pc:sldMkLst>
          <pc:docMk/>
          <pc:sldMk cId="0" sldId="262"/>
        </pc:sldMkLst>
      </pc:sldChg>
      <pc:sldChg chg="del">
        <pc:chgData name="Abhijeet Tantubay" userId="789c0d98b8fa5e6c" providerId="LiveId" clId="{FDADD021-411E-4B3E-B3EE-038E9433B6E7}" dt="2025-10-11T08:09:17.288" v="62" actId="2696"/>
        <pc:sldMkLst>
          <pc:docMk/>
          <pc:sldMk cId="0" sldId="263"/>
        </pc:sldMkLst>
      </pc:sldChg>
      <pc:sldChg chg="addSp modSp new mod modTransition">
        <pc:chgData name="Abhijeet Tantubay" userId="789c0d98b8fa5e6c" providerId="LiveId" clId="{FDADD021-411E-4B3E-B3EE-038E9433B6E7}" dt="2025-10-11T08:28:39.859" v="122"/>
        <pc:sldMkLst>
          <pc:docMk/>
          <pc:sldMk cId="2686796525" sldId="263"/>
        </pc:sldMkLst>
        <pc:picChg chg="add mod">
          <ac:chgData name="Abhijeet Tantubay" userId="789c0d98b8fa5e6c" providerId="LiveId" clId="{FDADD021-411E-4B3E-B3EE-038E9433B6E7}" dt="2025-10-11T08:09:39.368" v="66" actId="962"/>
          <ac:picMkLst>
            <pc:docMk/>
            <pc:sldMk cId="2686796525" sldId="263"/>
            <ac:picMk id="3" creationId="{13C46DBD-AD1E-F7CD-C80A-C9F533354B7F}"/>
          </ac:picMkLst>
        </pc:picChg>
      </pc:sldChg>
      <pc:sldChg chg="addSp modSp new mod modTransition">
        <pc:chgData name="Abhijeet Tantubay" userId="789c0d98b8fa5e6c" providerId="LiveId" clId="{FDADD021-411E-4B3E-B3EE-038E9433B6E7}" dt="2025-10-11T08:28:16.866" v="116"/>
        <pc:sldMkLst>
          <pc:docMk/>
          <pc:sldMk cId="2219809603" sldId="264"/>
        </pc:sldMkLst>
        <pc:spChg chg="mod">
          <ac:chgData name="Abhijeet Tantubay" userId="789c0d98b8fa5e6c" providerId="LiveId" clId="{FDADD021-411E-4B3E-B3EE-038E9433B6E7}" dt="2025-10-11T08:27:49.775" v="113"/>
          <ac:spMkLst>
            <pc:docMk/>
            <pc:sldMk cId="2219809603" sldId="264"/>
            <ac:spMk id="2" creationId="{ACE8263C-FCD7-BD5E-4B1E-8A4FCD7B1CB2}"/>
          </ac:spMkLst>
        </pc:spChg>
        <pc:picChg chg="add mod">
          <ac:chgData name="Abhijeet Tantubay" userId="789c0d98b8fa5e6c" providerId="LiveId" clId="{FDADD021-411E-4B3E-B3EE-038E9433B6E7}" dt="2025-10-11T08:19:52.028" v="85" actId="931"/>
          <ac:picMkLst>
            <pc:docMk/>
            <pc:sldMk cId="2219809603" sldId="264"/>
            <ac:picMk id="4" creationId="{BE17410B-EB7D-BCAE-9FE6-E67531149026}"/>
          </ac:picMkLst>
        </pc:picChg>
      </pc:sldChg>
      <pc:sldChg chg="addSp modSp new mod modTransition">
        <pc:chgData name="Abhijeet Tantubay" userId="789c0d98b8fa5e6c" providerId="LiveId" clId="{FDADD021-411E-4B3E-B3EE-038E9433B6E7}" dt="2025-10-11T08:40:15.200" v="191"/>
        <pc:sldMkLst>
          <pc:docMk/>
          <pc:sldMk cId="2023475874" sldId="265"/>
        </pc:sldMkLst>
        <pc:picChg chg="add mod">
          <ac:chgData name="Abhijeet Tantubay" userId="789c0d98b8fa5e6c" providerId="LiveId" clId="{FDADD021-411E-4B3E-B3EE-038E9433B6E7}" dt="2025-10-11T08:38:59.757" v="190" actId="962"/>
          <ac:picMkLst>
            <pc:docMk/>
            <pc:sldMk cId="2023475874" sldId="265"/>
            <ac:picMk id="3" creationId="{E718E0F2-3F28-6740-C5ED-6393386A28B4}"/>
          </ac:picMkLst>
        </pc:picChg>
      </pc:sldChg>
      <pc:sldChg chg="new add del">
        <pc:chgData name="Abhijeet Tantubay" userId="789c0d98b8fa5e6c" providerId="LiveId" clId="{FDADD021-411E-4B3E-B3EE-038E9433B6E7}" dt="2025-10-11T08:19:48.495" v="83" actId="2696"/>
        <pc:sldMkLst>
          <pc:docMk/>
          <pc:sldMk cId="3749208517" sldId="2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F9412E-CFF7-4B60-A418-7309454F392D}" type="datetimeFigureOut">
              <a:rPr lang="en-IN" smtClean="0"/>
              <a:t>14-10-2025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14EC1C-99DB-462E-8168-DECF55A57B6A}" type="slidenum">
              <a:rPr lang="en-IN" smtClean="0"/>
              <a:t>‹#›</a:t>
            </a:fld>
            <a:endParaRPr lang="en-IN"/>
          </a:p>
        </p:txBody>
      </p:sp>
    </p:spTree>
    <p:extLst>
      <p:ext uri="{BB962C8B-B14F-4D97-AF65-F5344CB8AC3E}">
        <p14:creationId xmlns:p14="http://schemas.microsoft.com/office/powerpoint/2010/main" val="33584282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214EC1C-99DB-462E-8168-DECF55A57B6A}" type="slidenum">
              <a:rPr lang="en-IN" smtClean="0"/>
              <a:t>6</a:t>
            </a:fld>
            <a:endParaRPr lang="en-IN"/>
          </a:p>
        </p:txBody>
      </p:sp>
    </p:spTree>
    <p:extLst>
      <p:ext uri="{BB962C8B-B14F-4D97-AF65-F5344CB8AC3E}">
        <p14:creationId xmlns:p14="http://schemas.microsoft.com/office/powerpoint/2010/main" val="3220221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simple-light-2">
    <p:bg>
      <p:bgPr>
        <a:solidFill>
          <a:schemeClr val="dk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61BEF0D-F0BB-DE4B-95CE-6DB70DBA9567}" type="datetimeFigureOut">
              <a:rPr lang="en-US" smtClean="0"/>
              <a:pPr/>
              <a:t>10/14/2025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9267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857250"/>
            <a:ext cx="2125980" cy="1783080"/>
          </a:xfrm>
        </p:spPr>
        <p:txBody>
          <a:bodyPr anchor="b">
            <a:normAutofit/>
          </a:bodyPr>
          <a:lstStyle>
            <a:lvl1pPr>
              <a:defRPr sz="2400" b="0" baseline="0"/>
            </a:lvl1pPr>
          </a:lstStyle>
          <a:p>
            <a:r>
              <a:rPr lang="en-US"/>
              <a:t>Click to edit Master title style</a:t>
            </a:r>
            <a:endParaRPr lang="en-US" dirty="0"/>
          </a:p>
        </p:txBody>
      </p:sp>
      <p:sp>
        <p:nvSpPr>
          <p:cNvPr id="3" name="Content Placeholder 2"/>
          <p:cNvSpPr>
            <a:spLocks noGrp="1"/>
          </p:cNvSpPr>
          <p:nvPr>
            <p:ph idx="1"/>
          </p:nvPr>
        </p:nvSpPr>
        <p:spPr>
          <a:xfrm>
            <a:off x="2900934" y="651510"/>
            <a:ext cx="5486400" cy="384048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2024" y="2620632"/>
            <a:ext cx="2125980" cy="1741493"/>
          </a:xfrm>
        </p:spPr>
        <p:txBody>
          <a:bodyPr anchor="t">
            <a:normAutofit/>
          </a:bodyPr>
          <a:lstStyle>
            <a:lvl1pPr marL="0" indent="0">
              <a:lnSpc>
                <a:spcPct val="100000"/>
              </a:lnSpc>
              <a:buNone/>
              <a:defRPr sz="1050">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8" name="Date Placeholder 7"/>
          <p:cNvSpPr>
            <a:spLocks noGrp="1"/>
          </p:cNvSpPr>
          <p:nvPr>
            <p:ph type="dt" sz="half" idx="10"/>
          </p:nvPr>
        </p:nvSpPr>
        <p:spPr/>
        <p:txBody>
          <a:bodyPr/>
          <a:lstStyle/>
          <a:p>
            <a:fld id="{B61BEF0D-F0BB-DE4B-95CE-6DB70DBA9567}" type="datetimeFigureOut">
              <a:rPr lang="en-US" smtClean="0"/>
              <a:pPr/>
              <a:t>10/14/2025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3661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857250"/>
            <a:ext cx="2125980" cy="1783080"/>
          </a:xfrm>
        </p:spPr>
        <p:txBody>
          <a:bodyPr anchor="b">
            <a:normAutofit/>
          </a:bodyPr>
          <a:lstStyle>
            <a:lvl1pP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677983" y="575564"/>
            <a:ext cx="6086423" cy="3998214"/>
          </a:xfrm>
          <a:solidFill>
            <a:schemeClr val="bg1">
              <a:lumMod val="75000"/>
            </a:schemeClr>
          </a:solidFill>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92024" y="2619756"/>
            <a:ext cx="2125980" cy="1741932"/>
          </a:xfrm>
        </p:spPr>
        <p:txBody>
          <a:bodyPr anchor="t">
            <a:normAutofit/>
          </a:bodyPr>
          <a:lstStyle>
            <a:lvl1pPr marL="0" indent="0">
              <a:lnSpc>
                <a:spcPct val="100000"/>
              </a:lnSpc>
              <a:buNone/>
              <a:defRPr sz="1050">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8" name="Date Placeholder 7"/>
          <p:cNvSpPr>
            <a:spLocks noGrp="1"/>
          </p:cNvSpPr>
          <p:nvPr>
            <p:ph type="dt" sz="half" idx="10"/>
          </p:nvPr>
        </p:nvSpPr>
        <p:spPr/>
        <p:txBody>
          <a:bodyPr/>
          <a:lstStyle/>
          <a:p>
            <a:fld id="{B61BEF0D-F0BB-DE4B-95CE-6DB70DBA9567}" type="datetimeFigureOut">
              <a:rPr lang="en-US" smtClean="0"/>
              <a:pPr/>
              <a:t>10/14/2025</a:t>
            </a:fld>
            <a:endParaRPr lang="en-US" dirty="0"/>
          </a:p>
        </p:txBody>
      </p:sp>
      <p:sp>
        <p:nvSpPr>
          <p:cNvPr id="9" name="Footer Placeholder 8"/>
          <p:cNvSpPr>
            <a:spLocks noGrp="1"/>
          </p:cNvSpPr>
          <p:nvPr>
            <p:ph type="ftr" sz="quarter" idx="11"/>
          </p:nvPr>
        </p:nvSpPr>
        <p:spPr>
          <a:xfrm>
            <a:off x="2624326" y="4767263"/>
            <a:ext cx="4433638" cy="273844"/>
          </a:xfrm>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2083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44562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750" y="742950"/>
            <a:ext cx="2114550" cy="3714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00934" y="651510"/>
            <a:ext cx="5486400" cy="384048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75160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p:bg>
      <p:bgPr>
        <a:solidFill>
          <a:schemeClr val="lt1"/>
        </a:solidFill>
        <a:effectLst/>
      </p:bgPr>
    </p:bg>
    <p:spTree>
      <p:nvGrpSpPr>
        <p:cNvPr id="1" name=""/>
        <p:cNvGrpSpPr/>
        <p:nvPr/>
      </p:nvGrpSpPr>
      <p:grpSpPr>
        <a:xfrm>
          <a:off x="0" y="0"/>
          <a:ext cx="0" cy="0"/>
          <a:chOff x="0" y="0"/>
          <a:chExt cx="0" cy="0"/>
        </a:xfrm>
      </p:grpSpPr>
      <p:sp>
        <p:nvSpPr>
          <p:cNvPr id="2"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3" name="PlaceHolder 2"/>
          <p:cNvSpPr>
            <a:spLocks noGrp="1"/>
          </p:cNvSpPr>
          <p:nvPr>
            <p:ph type="title"/>
          </p:nvPr>
        </p:nvSpPr>
        <p:spPr>
          <a:xfrm>
            <a:off x="420120" y="434880"/>
            <a:ext cx="2709720" cy="2115000"/>
          </a:xfrm>
          <a:prstGeom prst="rect">
            <a:avLst/>
          </a:prstGeom>
          <a:noFill/>
          <a:ln w="0">
            <a:noFill/>
          </a:ln>
        </p:spPr>
        <p:txBody>
          <a:bodyPr lIns="91440" tIns="91440" rIns="91440" bIns="91440" anchor="t">
            <a:noAutofit/>
          </a:bodyPr>
          <a:lstStyle/>
          <a:p>
            <a:pPr indent="0">
              <a:buNone/>
            </a:pPr>
            <a:r>
              <a:rPr lang="fr-FR" sz="5000" b="0" u="none" strike="noStrike">
                <a:solidFill>
                  <a:schemeClr val="dk1"/>
                </a:solidFill>
                <a:effectLst/>
                <a:uFillTx/>
                <a:latin typeface="Arial"/>
              </a:rPr>
              <a:t>Click to edit the title text format</a:t>
            </a:r>
          </a:p>
        </p:txBody>
      </p:sp>
    </p:spTree>
    <p:extLst>
      <p:ext uri="{BB962C8B-B14F-4D97-AF65-F5344CB8AC3E}">
        <p14:creationId xmlns:p14="http://schemas.microsoft.com/office/powerpoint/2010/main" val="23007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CUSTOM_4">
    <p:bg>
      <p:bgPr>
        <a:solidFill>
          <a:schemeClr val="lt1"/>
        </a:solidFill>
        <a:effectLst/>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713160" y="444960"/>
            <a:ext cx="7717320" cy="134532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1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Seventh Outline Level</a:t>
            </a:r>
          </a:p>
        </p:txBody>
      </p:sp>
    </p:spTree>
    <p:extLst>
      <p:ext uri="{BB962C8B-B14F-4D97-AF65-F5344CB8AC3E}">
        <p14:creationId xmlns:p14="http://schemas.microsoft.com/office/powerpoint/2010/main" val="617406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CUSTOM_2_1">
    <p:bg>
      <p:bgPr>
        <a:solidFill>
          <a:schemeClr val="dk1"/>
        </a:solidFill>
        <a:effectLst/>
      </p:bgPr>
    </p:bg>
    <p:spTree>
      <p:nvGrpSpPr>
        <p:cNvPr id="1" name=""/>
        <p:cNvGrpSpPr/>
        <p:nvPr/>
      </p:nvGrpSpPr>
      <p:grpSpPr>
        <a:xfrm>
          <a:off x="0" y="0"/>
          <a:ext cx="0" cy="0"/>
          <a:chOff x="0" y="0"/>
          <a:chExt cx="0" cy="0"/>
        </a:xfrm>
      </p:grpSpPr>
      <p:sp>
        <p:nvSpPr>
          <p:cNvPr id="32" name="Google Shape;94;p23"/>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33"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CUSTOM_2_1_1">
    <p:bg>
      <p:bgPr>
        <a:solidFill>
          <a:schemeClr val="dk1"/>
        </a:solidFill>
        <a:effectLst/>
      </p:bgPr>
    </p:bg>
    <p:spTree>
      <p:nvGrpSpPr>
        <p:cNvPr id="1" name=""/>
        <p:cNvGrpSpPr/>
        <p:nvPr/>
      </p:nvGrpSpPr>
      <p:grpSpPr>
        <a:xfrm>
          <a:off x="0" y="0"/>
          <a:ext cx="0" cy="0"/>
          <a:chOff x="0" y="0"/>
          <a:chExt cx="0" cy="0"/>
        </a:xfrm>
      </p:grpSpPr>
      <p:sp>
        <p:nvSpPr>
          <p:cNvPr id="34" name="Google Shape;97;p24"/>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35"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
        <p:nvSpPr>
          <p:cNvPr id="36"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571500"/>
            <a:ext cx="6856214" cy="40005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52697" y="571500"/>
            <a:ext cx="2193989" cy="40005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2386" y="973836"/>
            <a:ext cx="5486400" cy="2441448"/>
          </a:xfrm>
        </p:spPr>
        <p:txBody>
          <a:bodyPr anchor="b">
            <a:normAutofit/>
          </a:bodyPr>
          <a:lstStyle>
            <a:lvl1pPr algn="l">
              <a:defRPr sz="4425" spc="-75"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825011" y="3502685"/>
            <a:ext cx="5486400" cy="685800"/>
          </a:xfrm>
        </p:spPr>
        <p:txBody>
          <a:bodyPr anchor="t">
            <a:normAutofit/>
          </a:bodyPr>
          <a:lstStyle>
            <a:lvl1pPr marL="0" indent="0" algn="l">
              <a:buNone/>
              <a:defRPr sz="1650" cap="none" spc="0" baseline="0">
                <a:solidFill>
                  <a:schemeClr val="accent1">
                    <a:lumMod val="20000"/>
                    <a:lumOff val="80000"/>
                  </a:schemeClr>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5914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3348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00934" y="973836"/>
            <a:ext cx="5486400" cy="2441448"/>
          </a:xfrm>
        </p:spPr>
        <p:txBody>
          <a:bodyPr anchor="b">
            <a:normAutofit/>
          </a:bodyPr>
          <a:lstStyle>
            <a:lvl1pPr>
              <a:defRPr sz="4425" b="0" spc="-75"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914650" y="3504438"/>
            <a:ext cx="5486400" cy="685800"/>
          </a:xfrm>
        </p:spPr>
        <p:txBody>
          <a:bodyPr anchor="t">
            <a:normAutofit/>
          </a:bodyPr>
          <a:lstStyle>
            <a:lvl1pPr marL="0" indent="0">
              <a:buNone/>
              <a:defRPr sz="1650" cap="none" spc="0" baseline="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8333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00934" y="651510"/>
            <a:ext cx="2606040" cy="384048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63590" y="651510"/>
            <a:ext cx="2606040" cy="384048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61BEF0D-F0BB-DE4B-95CE-6DB70DBA9567}" type="datetimeFigureOut">
              <a:rPr lang="en-US" smtClean="0"/>
              <a:pPr/>
              <a:t>10/14/2025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6335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00934" y="767690"/>
            <a:ext cx="2606040" cy="605790"/>
          </a:xfrm>
        </p:spPr>
        <p:txBody>
          <a:bodyPr anchor="b">
            <a:normAutofit/>
          </a:bodyPr>
          <a:lstStyle>
            <a:lvl1pPr marL="0" indent="0">
              <a:spcBef>
                <a:spcPts val="0"/>
              </a:spcBef>
              <a:buNone/>
              <a:defRPr sz="1500" b="1">
                <a:solidFill>
                  <a:schemeClr val="tx1">
                    <a:lumMod val="65000"/>
                    <a:lumOff val="3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2900934" y="1448202"/>
            <a:ext cx="2606040" cy="301752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63847" y="767690"/>
            <a:ext cx="2606040" cy="609878"/>
          </a:xfrm>
        </p:spPr>
        <p:txBody>
          <a:bodyPr anchor="b">
            <a:normAutofit/>
          </a:bodyPr>
          <a:lstStyle>
            <a:lvl1pPr marL="0" indent="0">
              <a:spcBef>
                <a:spcPts val="0"/>
              </a:spcBef>
              <a:buNone/>
              <a:defRPr sz="1500" b="1">
                <a:solidFill>
                  <a:schemeClr val="tx1">
                    <a:lumMod val="65000"/>
                    <a:lumOff val="3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863847" y="1448202"/>
            <a:ext cx="2606040" cy="3017520"/>
          </a:xfrm>
        </p:spPr>
        <p:txBody>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B61BEF0D-F0BB-DE4B-95CE-6DB70DBA9567}" type="datetimeFigureOut">
              <a:rPr lang="en-US" smtClean="0"/>
              <a:pPr/>
              <a:t>10/14/2025</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2108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B61BEF0D-F0BB-DE4B-95CE-6DB70DBA9567}" type="datetimeFigureOut">
              <a:rPr lang="en-US" smtClean="0"/>
              <a:pPr/>
              <a:t>10/14/2025</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68121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9" r:id="rId1"/>
    <p:sldLayoutId id="2147483670" r:id="rId2"/>
    <p:sldLayoutId id="214748367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569214"/>
            <a:ext cx="2582693" cy="39982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Placeholder 1"/>
          <p:cNvSpPr>
            <a:spLocks noGrp="1"/>
          </p:cNvSpPr>
          <p:nvPr>
            <p:ph type="title"/>
          </p:nvPr>
        </p:nvSpPr>
        <p:spPr>
          <a:xfrm>
            <a:off x="189689" y="842878"/>
            <a:ext cx="2210612" cy="345088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8861898" y="569214"/>
            <a:ext cx="288036" cy="3998214"/>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Text Placeholder 2"/>
          <p:cNvSpPr>
            <a:spLocks noGrp="1"/>
          </p:cNvSpPr>
          <p:nvPr>
            <p:ph type="body" idx="1"/>
          </p:nvPr>
        </p:nvSpPr>
        <p:spPr>
          <a:xfrm>
            <a:off x="2901951" y="648081"/>
            <a:ext cx="5486400" cy="384048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96849" y="4767263"/>
            <a:ext cx="2057400" cy="273844"/>
          </a:xfrm>
          <a:prstGeom prst="rect">
            <a:avLst/>
          </a:prstGeom>
        </p:spPr>
        <p:txBody>
          <a:bodyPr vert="horz" lIns="91440" tIns="45720" rIns="91440" bIns="45720" rtlCol="0" anchor="ctr"/>
          <a:lstStyle>
            <a:lvl1pPr algn="l">
              <a:defRPr sz="825">
                <a:solidFill>
                  <a:schemeClr val="tx1">
                    <a:lumMod val="50000"/>
                    <a:lumOff val="50000"/>
                  </a:schemeClr>
                </a:solidFill>
              </a:defRPr>
            </a:lvl1pPr>
          </a:lstStyle>
          <a:p>
            <a:fld id="{5586B75A-687E-405C-8A0B-8D00578BA2C3}" type="datetimeFigureOut">
              <a:rPr lang="en-US" dirty="0"/>
              <a:pPr/>
              <a:t>10/14/2025</a:t>
            </a:fld>
            <a:endParaRPr lang="en-US" dirty="0"/>
          </a:p>
        </p:txBody>
      </p:sp>
      <p:sp>
        <p:nvSpPr>
          <p:cNvPr id="5" name="Footer Placeholder 4"/>
          <p:cNvSpPr>
            <a:spLocks noGrp="1"/>
          </p:cNvSpPr>
          <p:nvPr>
            <p:ph type="ftr" sz="quarter" idx="3"/>
          </p:nvPr>
        </p:nvSpPr>
        <p:spPr>
          <a:xfrm>
            <a:off x="2901951" y="4767263"/>
            <a:ext cx="4433638" cy="273844"/>
          </a:xfrm>
          <a:prstGeom prst="rect">
            <a:avLst/>
          </a:prstGeom>
        </p:spPr>
        <p:txBody>
          <a:bodyPr vert="horz" lIns="91440" tIns="45720" rIns="91440" bIns="45720" rtlCol="0" anchor="ctr"/>
          <a:lstStyle>
            <a:lvl1pPr algn="l">
              <a:defRPr sz="825">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7975602" y="4767263"/>
            <a:ext cx="1148195" cy="273844"/>
          </a:xfrm>
          <a:prstGeom prst="rect">
            <a:avLst/>
          </a:prstGeom>
        </p:spPr>
        <p:txBody>
          <a:bodyPr vert="horz" lIns="91440" tIns="45720" rIns="91440" bIns="45720" rtlCol="0" anchor="ctr"/>
          <a:lstStyle>
            <a:lvl1pPr algn="r">
              <a:defRPr sz="900" b="1">
                <a:solidFill>
                  <a:schemeClr val="accent1"/>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595747876"/>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Lst>
  <p:txStyles>
    <p:titleStyle>
      <a:lvl1pPr algn="l" defTabSz="685800" rtl="0" eaLnBrk="1" latinLnBrk="0" hangingPunct="1">
        <a:lnSpc>
          <a:spcPct val="90000"/>
        </a:lnSpc>
        <a:spcBef>
          <a:spcPct val="0"/>
        </a:spcBef>
        <a:buNone/>
        <a:defRPr sz="2700" kern="1200" spc="-45" baseline="0">
          <a:solidFill>
            <a:srgbClr val="FFFFFF"/>
          </a:solidFill>
          <a:latin typeface="+mj-lt"/>
          <a:ea typeface="+mj-ea"/>
          <a:cs typeface="+mj-cs"/>
        </a:defRPr>
      </a:lvl1pPr>
    </p:titleStyle>
    <p:bodyStyle>
      <a:lvl1pPr marL="137160" indent="-137160" algn="l" defTabSz="685800" rtl="0" eaLnBrk="1" latinLnBrk="0" hangingPunct="1">
        <a:lnSpc>
          <a:spcPct val="90000"/>
        </a:lnSpc>
        <a:spcBef>
          <a:spcPts val="900"/>
        </a:spcBef>
        <a:buClr>
          <a:schemeClr val="accent1"/>
        </a:buClr>
        <a:buFont typeface="Wingdings 2" pitchFamily="18" charset="2"/>
        <a:buChar char=""/>
        <a:defRPr sz="1500" kern="1200">
          <a:solidFill>
            <a:schemeClr val="tx1">
              <a:lumMod val="65000"/>
              <a:lumOff val="35000"/>
            </a:schemeClr>
          </a:solidFill>
          <a:latin typeface="+mn-lt"/>
          <a:ea typeface="+mn-ea"/>
          <a:cs typeface="+mn-cs"/>
        </a:defRPr>
      </a:lvl1pPr>
      <a:lvl2pPr marL="514350" indent="-137160" algn="l" defTabSz="685800" rtl="0" eaLnBrk="1" latinLnBrk="0" hangingPunct="1">
        <a:lnSpc>
          <a:spcPct val="90000"/>
        </a:lnSpc>
        <a:spcBef>
          <a:spcPts val="188"/>
        </a:spcBef>
        <a:spcAft>
          <a:spcPts val="188"/>
        </a:spcAft>
        <a:buClr>
          <a:schemeClr val="accent1"/>
        </a:buClr>
        <a:buFont typeface="Wingdings 2" pitchFamily="18" charset="2"/>
        <a:buChar char=""/>
        <a:defRPr sz="1350" kern="1200">
          <a:solidFill>
            <a:schemeClr val="tx1">
              <a:lumMod val="65000"/>
              <a:lumOff val="35000"/>
            </a:schemeClr>
          </a:solidFill>
          <a:latin typeface="+mn-lt"/>
          <a:ea typeface="+mn-ea"/>
          <a:cs typeface="+mn-cs"/>
        </a:defRPr>
      </a:lvl2pPr>
      <a:lvl3pPr marL="857250" indent="-137160" algn="l" defTabSz="685800" rtl="0" eaLnBrk="1" latinLnBrk="0" hangingPunct="1">
        <a:lnSpc>
          <a:spcPct val="90000"/>
        </a:lnSpc>
        <a:spcBef>
          <a:spcPts val="188"/>
        </a:spcBef>
        <a:spcAft>
          <a:spcPts val="188"/>
        </a:spcAft>
        <a:buClr>
          <a:schemeClr val="accent1"/>
        </a:buClr>
        <a:buFont typeface="Wingdings 2" pitchFamily="18" charset="2"/>
        <a:buChar char=""/>
        <a:defRPr sz="1200" kern="1200">
          <a:solidFill>
            <a:schemeClr val="tx1">
              <a:lumMod val="65000"/>
              <a:lumOff val="35000"/>
            </a:schemeClr>
          </a:solidFill>
          <a:latin typeface="+mn-lt"/>
          <a:ea typeface="+mn-ea"/>
          <a:cs typeface="+mn-cs"/>
        </a:defRPr>
      </a:lvl3pPr>
      <a:lvl4pPr marL="1200150" indent="-13716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4pPr>
      <a:lvl5pPr marL="1543050" indent="-13716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5pPr>
      <a:lvl6pPr marL="18859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6pPr>
      <a:lvl7pPr marL="22288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7pPr>
      <a:lvl8pPr marL="25717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8pPr>
      <a:lvl9pPr marL="2914650" indent="-171450" algn="l" defTabSz="685800" rtl="0" eaLnBrk="1" latinLnBrk="0" hangingPunct="1">
        <a:lnSpc>
          <a:spcPct val="90000"/>
        </a:lnSpc>
        <a:spcBef>
          <a:spcPts val="188"/>
        </a:spcBef>
        <a:spcAft>
          <a:spcPts val="188"/>
        </a:spcAft>
        <a:buClr>
          <a:schemeClr val="accent1"/>
        </a:buClr>
        <a:buFont typeface="Wingdings 2" pitchFamily="18" charset="2"/>
        <a:buChar char=""/>
        <a:defRPr sz="1050" kern="120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oogle Shape;105;p25"/>
          <p:cNvGrpSpPr/>
          <p:nvPr/>
        </p:nvGrpSpPr>
        <p:grpSpPr>
          <a:xfrm>
            <a:off x="171360" y="180000"/>
            <a:ext cx="3238200" cy="4783320"/>
            <a:chOff x="171360" y="180000"/>
            <a:chExt cx="3238200" cy="4783320"/>
          </a:xfrm>
        </p:grpSpPr>
        <p:sp>
          <p:nvSpPr>
            <p:cNvPr id="39" name="Google Shape;106;p25"/>
            <p:cNvSpPr/>
            <p:nvPr/>
          </p:nvSpPr>
          <p:spPr>
            <a:xfrm>
              <a:off x="171360" y="180000"/>
              <a:ext cx="3238200" cy="478332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40" name="Google Shape;107;p25"/>
            <p:cNvSpPr/>
            <p:nvPr/>
          </p:nvSpPr>
          <p:spPr>
            <a:xfrm>
              <a:off x="171360" y="180000"/>
              <a:ext cx="3238200" cy="478332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grpSp>
      <p:sp>
        <p:nvSpPr>
          <p:cNvPr id="42" name="PlaceHolder 2"/>
          <p:cNvSpPr>
            <a:spLocks noGrp="1"/>
          </p:cNvSpPr>
          <p:nvPr>
            <p:ph type="body"/>
          </p:nvPr>
        </p:nvSpPr>
        <p:spPr>
          <a:xfrm>
            <a:off x="457200" y="2683239"/>
            <a:ext cx="3499860" cy="1964361"/>
          </a:xfrm>
          <a:prstGeom prst="rect">
            <a:avLst/>
          </a:prstGeom>
          <a:noFill/>
          <a:ln w="0">
            <a:noFill/>
          </a:ln>
        </p:spPr>
        <p:txBody>
          <a:bodyPr lIns="91440" tIns="91440" rIns="91440" bIns="91440" anchor="b">
            <a:normAutofit fontScale="70000" lnSpcReduction="20000"/>
          </a:bodyPr>
          <a:lstStyle/>
          <a:p>
            <a:pPr indent="0">
              <a:lnSpc>
                <a:spcPct val="120000"/>
              </a:lnSpc>
              <a:buNone/>
              <a:tabLst>
                <a:tab pos="0" algn="l"/>
              </a:tabLst>
            </a:pPr>
            <a:r>
              <a:rPr lang="en-US" sz="1400" b="0" u="none" strike="noStrike" dirty="0">
                <a:solidFill>
                  <a:schemeClr val="dk1"/>
                </a:solidFill>
                <a:effectLst/>
                <a:uFillTx/>
                <a:latin typeface="Calibri"/>
                <a:ea typeface="DM Sans"/>
              </a:rPr>
              <a:t>This web application offers a </a:t>
            </a:r>
            <a:r>
              <a:rPr lang="en-US" sz="1400" b="1" u="none" strike="noStrike" dirty="0">
                <a:solidFill>
                  <a:schemeClr val="dk1"/>
                </a:solidFill>
                <a:effectLst/>
                <a:uFillTx/>
                <a:latin typeface="Calibri"/>
                <a:ea typeface="DM Sans"/>
              </a:rPr>
              <a:t>powerful and scalable platform</a:t>
            </a:r>
            <a:r>
              <a:rPr lang="en-US" sz="1400" b="0" u="none" strike="noStrike" dirty="0">
                <a:solidFill>
                  <a:schemeClr val="dk1"/>
                </a:solidFill>
                <a:effectLst/>
                <a:uFillTx/>
                <a:latin typeface="Calibri"/>
                <a:ea typeface="DM Sans"/>
              </a:rPr>
              <a:t> for compressing images, videos, and text files with high quality preservation. It is built to ensure ease of use and efficient processing, catering to diverse user needs.</a:t>
            </a:r>
            <a:endParaRPr lang="en-US" sz="1400" b="0" u="none" strike="noStrike" dirty="0">
              <a:solidFill>
                <a:srgbClr val="000000"/>
              </a:solidFill>
              <a:effectLst/>
              <a:uFillTx/>
              <a:latin typeface="OpenSymbol"/>
            </a:endParaRPr>
          </a:p>
          <a:p>
            <a:pPr indent="0">
              <a:lnSpc>
                <a:spcPct val="120000"/>
              </a:lnSpc>
              <a:buNone/>
              <a:tabLst>
                <a:tab pos="0" algn="l"/>
              </a:tabLst>
            </a:pPr>
            <a:endParaRPr lang="en-US" sz="1400" b="0" u="none" strike="noStrike" dirty="0">
              <a:solidFill>
                <a:srgbClr val="000000"/>
              </a:solidFill>
              <a:effectLst/>
              <a:uFillTx/>
              <a:latin typeface="OpenSymbol"/>
            </a:endParaRPr>
          </a:p>
          <a:p>
            <a:pPr indent="0">
              <a:lnSpc>
                <a:spcPct val="120000"/>
              </a:lnSpc>
              <a:buNone/>
              <a:tabLst>
                <a:tab pos="0" algn="l"/>
              </a:tabLst>
            </a:pPr>
            <a:r>
              <a:rPr lang="en-US" sz="1400" b="0" u="none" strike="noStrike" dirty="0">
                <a:solidFill>
                  <a:schemeClr val="dk1"/>
                </a:solidFill>
                <a:effectLst/>
                <a:uFillTx/>
                <a:latin typeface="Calibri"/>
                <a:ea typeface="DM Sans"/>
              </a:rPr>
              <a:t>Audio compression is as of now excluded to focus resources on optimizing compression for other media types, ensuring superior performance and reliability across supported formats.</a:t>
            </a:r>
            <a:endParaRPr lang="en-US" sz="1400" b="0" u="none" strike="noStrike" dirty="0">
              <a:solidFill>
                <a:srgbClr val="000000"/>
              </a:solidFill>
              <a:effectLst/>
              <a:uFillTx/>
              <a:latin typeface="OpenSymbol"/>
            </a:endParaRPr>
          </a:p>
        </p:txBody>
      </p:sp>
      <p:sp>
        <p:nvSpPr>
          <p:cNvPr id="41" name="PlaceHolder 1"/>
          <p:cNvSpPr>
            <a:spLocks noGrp="1"/>
          </p:cNvSpPr>
          <p:nvPr>
            <p:ph type="title"/>
          </p:nvPr>
        </p:nvSpPr>
        <p:spPr>
          <a:xfrm>
            <a:off x="419040" y="438120"/>
            <a:ext cx="2714400" cy="2114280"/>
          </a:xfrm>
          <a:prstGeom prst="rect">
            <a:avLst/>
          </a:prstGeom>
          <a:noFill/>
          <a:ln w="0">
            <a:noFill/>
          </a:ln>
        </p:spPr>
        <p:txBody>
          <a:bodyPr lIns="91440" tIns="91440" rIns="91440" bIns="91440" anchor="t">
            <a:normAutofit/>
          </a:bodyPr>
          <a:lstStyle/>
          <a:p>
            <a:pPr>
              <a:lnSpc>
                <a:spcPct val="80000"/>
              </a:lnSpc>
              <a:tabLst>
                <a:tab pos="0" algn="l"/>
              </a:tabLst>
            </a:pPr>
            <a:r>
              <a:rPr lang="en-US" b="1" dirty="0"/>
              <a:t>Multimedia Compression by </a:t>
            </a:r>
            <a:r>
              <a:rPr lang="en-US" b="1" dirty="0" err="1"/>
              <a:t>DynMultimed</a:t>
            </a:r>
            <a:r>
              <a:rPr lang="en-US" b="1" dirty="0"/>
              <a:t> Compression by Dynamic Huffman </a:t>
            </a:r>
            <a:r>
              <a:rPr lang="en-US" b="1" dirty="0" err="1"/>
              <a:t>Codingami</a:t>
            </a:r>
            <a:r>
              <a:rPr lang="en-US" b="1" dirty="0"/>
              <a:t> Huffman Coding</a:t>
            </a:r>
            <a:endParaRPr lang="fr-FR" sz="3800" b="0" u="none" strike="noStrike" dirty="0">
              <a:solidFill>
                <a:schemeClr val="dk1"/>
              </a:solidFill>
              <a:effectLst/>
              <a:uFillTx/>
              <a:latin typeface="Arial"/>
            </a:endParaRPr>
          </a:p>
        </p:txBody>
      </p:sp>
      <p:pic>
        <p:nvPicPr>
          <p:cNvPr id="3" name="Picture 2">
            <a:extLst>
              <a:ext uri="{FF2B5EF4-FFF2-40B4-BE49-F238E27FC236}">
                <a16:creationId xmlns:a16="http://schemas.microsoft.com/office/drawing/2014/main" id="{997E1B0A-BEAC-DD60-EF5A-1C0F5A21CDEB}"/>
              </a:ext>
            </a:extLst>
          </p:cNvPr>
          <p:cNvPicPr>
            <a:picLocks noChangeAspect="1"/>
          </p:cNvPicPr>
          <p:nvPr/>
        </p:nvPicPr>
        <p:blipFill>
          <a:blip r:embed="rId2"/>
          <a:stretch>
            <a:fillRect/>
          </a:stretch>
        </p:blipFill>
        <p:spPr>
          <a:xfrm>
            <a:off x="5186941" y="180000"/>
            <a:ext cx="3596952" cy="4572396"/>
          </a:xfrm>
          <a:prstGeom prst="rect">
            <a:avLst/>
          </a:prstGeom>
        </p:spPr>
      </p:pic>
      <p:pic>
        <p:nvPicPr>
          <p:cNvPr id="5" name="Picture 4">
            <a:extLst>
              <a:ext uri="{FF2B5EF4-FFF2-40B4-BE49-F238E27FC236}">
                <a16:creationId xmlns:a16="http://schemas.microsoft.com/office/drawing/2014/main" id="{82B22744-FCD9-DCFD-CF67-D219C0773797}"/>
              </a:ext>
            </a:extLst>
          </p:cNvPr>
          <p:cNvPicPr>
            <a:picLocks noChangeAspect="1"/>
          </p:cNvPicPr>
          <p:nvPr/>
        </p:nvPicPr>
        <p:blipFill>
          <a:blip r:embed="rId3"/>
          <a:stretch>
            <a:fillRect/>
          </a:stretch>
        </p:blipFill>
        <p:spPr>
          <a:xfrm>
            <a:off x="515765" y="363285"/>
            <a:ext cx="3939881" cy="200423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and white thank you card&#10;&#10;AI-generated content may be incorrect.">
            <a:extLst>
              <a:ext uri="{FF2B5EF4-FFF2-40B4-BE49-F238E27FC236}">
                <a16:creationId xmlns:a16="http://schemas.microsoft.com/office/drawing/2014/main" id="{13C46DBD-AD1E-F7CD-C80A-C9F533354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115"/>
            <a:ext cx="9144000" cy="5105269"/>
          </a:xfrm>
          <a:prstGeom prst="rect">
            <a:avLst/>
          </a:prstGeom>
        </p:spPr>
      </p:pic>
    </p:spTree>
    <p:extLst>
      <p:ext uri="{BB962C8B-B14F-4D97-AF65-F5344CB8AC3E}">
        <p14:creationId xmlns:p14="http://schemas.microsoft.com/office/powerpoint/2010/main" val="26867965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PlaceHolder 2"/>
          <p:cNvSpPr>
            <a:spLocks noGrp="1"/>
          </p:cNvSpPr>
          <p:nvPr>
            <p:ph type="body"/>
          </p:nvPr>
        </p:nvSpPr>
        <p:spPr>
          <a:xfrm>
            <a:off x="3638520" y="1981080"/>
            <a:ext cx="5276520" cy="296208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u="none" strike="noStrike" dirty="0">
                <a:solidFill>
                  <a:schemeClr val="dk1"/>
                </a:solidFill>
                <a:effectLst/>
                <a:uFillTx/>
                <a:latin typeface="Calibri"/>
                <a:ea typeface="DM Sans"/>
              </a:rPr>
              <a:t>This presentation covers the architecture and core features of a web application designed for multimedia compression. The platform supports compressing images, videos, and text files, with a user-friendly interface and REST API endpoints. The backend manages file uploads, compression processing, and returns compressed file previews and downloads through REST API endpoints. It handles image and video compression by resizing and quality adjustment, and text compression via Huffman coding. The server is built with Flask, ensuring modular and scalable service management . Files uploaded via the web interface are saved in designated folders, then processed and stored in compressed output directories. File handling ensures efficient reading, saving, and cleanup for smooth user experience. Preview and download functionalities are integrated for easy access.</a:t>
            </a:r>
            <a:endParaRPr lang="en-US" sz="1200" b="0" u="none" strike="noStrike" dirty="0">
              <a:solidFill>
                <a:srgbClr val="000000"/>
              </a:solidFill>
              <a:effectLst/>
              <a:uFillTx/>
              <a:latin typeface="OpenSymbol"/>
            </a:endParaRPr>
          </a:p>
        </p:txBody>
      </p:sp>
      <p:sp>
        <p:nvSpPr>
          <p:cNvPr id="43" name="PlaceHolder 1"/>
          <p:cNvSpPr>
            <a:spLocks noGrp="1"/>
          </p:cNvSpPr>
          <p:nvPr>
            <p:ph type="title"/>
          </p:nvPr>
        </p:nvSpPr>
        <p:spPr>
          <a:xfrm>
            <a:off x="1461540" y="447840"/>
            <a:ext cx="6967499" cy="13428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2600" b="0" u="none" strike="noStrike" dirty="0">
                <a:solidFill>
                  <a:schemeClr val="dk1"/>
                </a:solidFill>
                <a:effectLst/>
                <a:uFillTx/>
                <a:latin typeface="DM Sans"/>
                <a:ea typeface="Give You Glory"/>
              </a:rPr>
              <a:t>Introduction</a:t>
            </a:r>
            <a:endParaRPr lang="fr-FR" sz="2600" b="0" u="none" strike="noStrike" dirty="0">
              <a:solidFill>
                <a:schemeClr val="dk1"/>
              </a:solidFill>
              <a:effectLst/>
              <a:uFillTx/>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E718E0F2-3F28-6740-C5ED-6393386A2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12" y="0"/>
            <a:ext cx="9037976" cy="5143500"/>
          </a:xfrm>
          <a:prstGeom prst="rect">
            <a:avLst/>
          </a:prstGeom>
        </p:spPr>
      </p:pic>
    </p:spTree>
    <p:extLst>
      <p:ext uri="{BB962C8B-B14F-4D97-AF65-F5344CB8AC3E}">
        <p14:creationId xmlns:p14="http://schemas.microsoft.com/office/powerpoint/2010/main" val="20234758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8263C-FCD7-BD5E-4B1E-8A4FCD7B1CB2}"/>
              </a:ext>
            </a:extLst>
          </p:cNvPr>
          <p:cNvSpPr>
            <a:spLocks noGrp="1"/>
          </p:cNvSpPr>
          <p:nvPr>
            <p:ph type="title"/>
          </p:nvPr>
        </p:nvSpPr>
        <p:spPr/>
        <p:txBody>
          <a:bodyPr/>
          <a:lstStyle/>
          <a:p>
            <a:endParaRPr lang="en-IN"/>
          </a:p>
        </p:txBody>
      </p:sp>
      <p:pic>
        <p:nvPicPr>
          <p:cNvPr id="4" name="Picture 3" descr="A blue screen with white text&#10;&#10;AI-generated content may be incorrect.">
            <a:extLst>
              <a:ext uri="{FF2B5EF4-FFF2-40B4-BE49-F238E27FC236}">
                <a16:creationId xmlns:a16="http://schemas.microsoft.com/office/drawing/2014/main" id="{BE17410B-EB7D-BCAE-9FE6-E67531149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7" y="0"/>
            <a:ext cx="9121245" cy="5143500"/>
          </a:xfrm>
          <a:prstGeom prst="rect">
            <a:avLst/>
          </a:prstGeom>
        </p:spPr>
      </p:pic>
    </p:spTree>
    <p:extLst>
      <p:ext uri="{BB962C8B-B14F-4D97-AF65-F5344CB8AC3E}">
        <p14:creationId xmlns:p14="http://schemas.microsoft.com/office/powerpoint/2010/main" val="22198096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PlaceHolder 2"/>
          <p:cNvSpPr>
            <a:spLocks noGrp="1"/>
          </p:cNvSpPr>
          <p:nvPr>
            <p:ph type="body"/>
          </p:nvPr>
        </p:nvSpPr>
        <p:spPr>
          <a:xfrm>
            <a:off x="2788170" y="1981080"/>
            <a:ext cx="6126870" cy="2962080"/>
          </a:xfrm>
          <a:prstGeom prst="rect">
            <a:avLst/>
          </a:prstGeom>
          <a:noFill/>
          <a:ln w="0">
            <a:noFill/>
          </a:ln>
        </p:spPr>
        <p:txBody>
          <a:bodyPr lIns="91440" tIns="91440" rIns="91440" bIns="91440" anchor="t">
            <a:normAutofit/>
          </a:bodyPr>
          <a:lstStyle/>
          <a:p>
            <a:r>
              <a:rPr lang="en-US" sz="1200" dirty="0">
                <a:latin typeface="Calibri" panose="020F0502020204030204" pitchFamily="34" charset="0"/>
                <a:ea typeface="Calibri" panose="020F0502020204030204" pitchFamily="34" charset="0"/>
                <a:cs typeface="Calibri" panose="020F0502020204030204" pitchFamily="34" charset="0"/>
              </a:rPr>
              <a:t>The application makes sure a file is actually there before starting compression, so you won’t waste time or get unexpected errors. If something goes wrong, it gives clear messages to help you understand what happened and how to fix </a:t>
            </a:r>
            <a:r>
              <a:rPr lang="en-US" sz="1200" dirty="0" err="1">
                <a:latin typeface="Calibri" panose="020F0502020204030204" pitchFamily="34" charset="0"/>
                <a:ea typeface="Calibri" panose="020F0502020204030204" pitchFamily="34" charset="0"/>
                <a:cs typeface="Calibri" panose="020F0502020204030204" pitchFamily="34" charset="0"/>
              </a:rPr>
              <a:t>it.but</a:t>
            </a:r>
            <a:r>
              <a:rPr lang="en-US" sz="1200" dirty="0">
                <a:latin typeface="Calibri" panose="020F0502020204030204" pitchFamily="34" charset="0"/>
                <a:ea typeface="Calibri" panose="020F0502020204030204" pitchFamily="34" charset="0"/>
                <a:cs typeface="Calibri" panose="020F0502020204030204" pitchFamily="34" charset="0"/>
              </a:rPr>
              <a:t> effective checks to keep file paths safe, preventing     unauthorized access. This keeps your data secure and the whole process reliable, making sure your files stay protected.</a:t>
            </a:r>
          </a:p>
          <a:p>
            <a:pPr indent="0">
              <a:lnSpc>
                <a:spcPct val="120000"/>
              </a:lnSpc>
              <a:buNone/>
              <a:tabLst>
                <a:tab pos="0" algn="l"/>
              </a:tabLst>
            </a:pPr>
            <a:endParaRPr lang="en-US" sz="1200" b="0" u="none" strike="noStrike" dirty="0">
              <a:solidFill>
                <a:srgbClr val="000000"/>
              </a:solidFill>
              <a:effectLst/>
              <a:uFillTx/>
              <a:latin typeface="Calibri" panose="020F0502020204030204" pitchFamily="34" charset="0"/>
              <a:ea typeface="Calibri" panose="020F0502020204030204" pitchFamily="34" charset="0"/>
              <a:cs typeface="Calibri" panose="020F0502020204030204" pitchFamily="34" charset="0"/>
            </a:endParaRPr>
          </a:p>
        </p:txBody>
      </p:sp>
      <p:sp>
        <p:nvSpPr>
          <p:cNvPr id="45" name="PlaceHolder 1"/>
          <p:cNvSpPr>
            <a:spLocks noGrp="1"/>
          </p:cNvSpPr>
          <p:nvPr>
            <p:ph type="title"/>
          </p:nvPr>
        </p:nvSpPr>
        <p:spPr>
          <a:xfrm>
            <a:off x="714240" y="447840"/>
            <a:ext cx="7714800" cy="13428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2600" b="0" u="none" strike="noStrike">
                <a:solidFill>
                  <a:schemeClr val="dk1"/>
                </a:solidFill>
                <a:effectLst/>
                <a:uFillTx/>
                <a:latin typeface="DM Sans"/>
                <a:ea typeface="Give You Glory"/>
              </a:rPr>
              <a:t>Security and Error Handling</a:t>
            </a:r>
            <a:endParaRPr lang="fr-FR" sz="2600" b="0" u="none" strike="noStrike">
              <a:solidFill>
                <a:schemeClr val="dk1"/>
              </a:solidFill>
              <a:effectLst/>
              <a:uFillTx/>
              <a:latin typeface="Arial"/>
            </a:endParaRPr>
          </a:p>
        </p:txBody>
      </p:sp>
      <p:pic>
        <p:nvPicPr>
          <p:cNvPr id="5" name="Picture 4" descr="A white text with black text">
            <a:extLst>
              <a:ext uri="{FF2B5EF4-FFF2-40B4-BE49-F238E27FC236}">
                <a16:creationId xmlns:a16="http://schemas.microsoft.com/office/drawing/2014/main" id="{2AA83DD9-97C0-E2C1-7047-91356E0366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8170" y="1481698"/>
            <a:ext cx="5640870" cy="313894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PlaceHolder 2"/>
          <p:cNvSpPr>
            <a:spLocks noGrp="1"/>
          </p:cNvSpPr>
          <p:nvPr>
            <p:ph type="body"/>
          </p:nvPr>
        </p:nvSpPr>
        <p:spPr>
          <a:xfrm>
            <a:off x="2810657" y="1888761"/>
            <a:ext cx="6104384" cy="3054399"/>
          </a:xfrm>
          <a:prstGeom prst="rect">
            <a:avLst/>
          </a:prstGeom>
          <a:noFill/>
          <a:ln w="0">
            <a:noFill/>
          </a:ln>
        </p:spPr>
        <p:txBody>
          <a:bodyPr lIns="91440" tIns="91440" rIns="91440" bIns="91440" anchor="t">
            <a:normAutofit/>
          </a:bodyPr>
          <a:lstStyle/>
          <a:p>
            <a:r>
              <a:rPr lang="en-US" sz="1200" dirty="0">
                <a:latin typeface="Calibri" panose="020F0502020204030204" pitchFamily="34" charset="0"/>
                <a:ea typeface="Calibri" panose="020F0502020204030204" pitchFamily="34" charset="0"/>
                <a:cs typeface="Calibri" panose="020F0502020204030204" pitchFamily="34" charset="0"/>
              </a:rPr>
              <a:t>Image compression here works by resizing images and converting them to optimized JPEGs, which helps shrink file sizes without losing much visual quality. This balance ensures your       pictures look great while taking up less space.</a:t>
            </a:r>
          </a:p>
          <a:p>
            <a:r>
              <a:rPr lang="en-US" sz="1200" dirty="0">
                <a:latin typeface="Calibri" panose="020F0502020204030204" pitchFamily="34" charset="0"/>
                <a:ea typeface="Calibri" panose="020F0502020204030204" pitchFamily="34" charset="0"/>
                <a:cs typeface="Calibri" panose="020F0502020204030204" pitchFamily="34" charset="0"/>
              </a:rPr>
              <a:t>The app also offers handy features like grayscale conversion and adjustable quality settings.          </a:t>
            </a:r>
          </a:p>
          <a:p>
            <a:r>
              <a:rPr lang="en-US" sz="1200" dirty="0">
                <a:latin typeface="Calibri" panose="020F0502020204030204" pitchFamily="34" charset="0"/>
                <a:ea typeface="Calibri" panose="020F0502020204030204" pitchFamily="34" charset="0"/>
                <a:cs typeface="Calibri" panose="020F0502020204030204" pitchFamily="34" charset="0"/>
              </a:rPr>
              <a:t>These let you customize compression for different types of images, all within a simple and     user-friendly interface that makes the process smooth and efficient.</a:t>
            </a:r>
          </a:p>
          <a:p>
            <a:pPr indent="0">
              <a:lnSpc>
                <a:spcPct val="120000"/>
              </a:lnSpc>
              <a:buNone/>
              <a:tabLst>
                <a:tab pos="0" algn="l"/>
              </a:tabLst>
            </a:pPr>
            <a:endParaRPr lang="en-US" sz="1200" b="0" u="none" strike="noStrike" dirty="0">
              <a:solidFill>
                <a:srgbClr val="000000"/>
              </a:solidFill>
              <a:effectLst/>
              <a:uFillTx/>
              <a:latin typeface="OpenSymbol"/>
            </a:endParaRPr>
          </a:p>
        </p:txBody>
      </p:sp>
      <p:sp>
        <p:nvSpPr>
          <p:cNvPr id="47" name="PlaceHolder 1"/>
          <p:cNvSpPr>
            <a:spLocks noGrp="1"/>
          </p:cNvSpPr>
          <p:nvPr>
            <p:ph type="title"/>
          </p:nvPr>
        </p:nvSpPr>
        <p:spPr>
          <a:xfrm>
            <a:off x="714240" y="447840"/>
            <a:ext cx="7714800" cy="13428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2600" b="0" u="none" strike="noStrike">
                <a:solidFill>
                  <a:schemeClr val="dk1"/>
                </a:solidFill>
                <a:effectLst/>
                <a:uFillTx/>
                <a:latin typeface="DM Sans"/>
                <a:ea typeface="Give You Glory"/>
              </a:rPr>
              <a:t>Image Compression Techniques</a:t>
            </a:r>
            <a:endParaRPr lang="fr-FR" sz="2600" b="0" u="none" strike="noStrike">
              <a:solidFill>
                <a:schemeClr val="dk1"/>
              </a:solidFill>
              <a:effectLst/>
              <a:uFillTx/>
              <a:latin typeface="Arial"/>
            </a:endParaRPr>
          </a:p>
        </p:txBody>
      </p:sp>
      <p:pic>
        <p:nvPicPr>
          <p:cNvPr id="3" name="Picture 2" descr="A black text on a white background">
            <a:extLst>
              <a:ext uri="{FF2B5EF4-FFF2-40B4-BE49-F238E27FC236}">
                <a16:creationId xmlns:a16="http://schemas.microsoft.com/office/drawing/2014/main" id="{23FC09A3-6DB3-09B9-FBE8-6E24B8EE5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6190" y="1790640"/>
            <a:ext cx="5372850" cy="1524213"/>
          </a:xfrm>
          <a:prstGeom prst="rect">
            <a:avLst/>
          </a:prstGeom>
        </p:spPr>
      </p:pic>
      <p:pic>
        <p:nvPicPr>
          <p:cNvPr id="8" name="Picture 7" descr="A close-up of a white background">
            <a:extLst>
              <a:ext uri="{FF2B5EF4-FFF2-40B4-BE49-F238E27FC236}">
                <a16:creationId xmlns:a16="http://schemas.microsoft.com/office/drawing/2014/main" id="{88C91F0D-0668-80D7-DD4F-120160731C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5549" y="3504967"/>
            <a:ext cx="4925112" cy="115268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laceHolder 2"/>
          <p:cNvSpPr>
            <a:spLocks noGrp="1"/>
          </p:cNvSpPr>
          <p:nvPr>
            <p:ph type="body"/>
          </p:nvPr>
        </p:nvSpPr>
        <p:spPr>
          <a:xfrm>
            <a:off x="533520" y="1914480"/>
            <a:ext cx="4628880" cy="2723760"/>
          </a:xfrm>
          <a:prstGeom prst="rect">
            <a:avLst/>
          </a:prstGeom>
          <a:noFill/>
          <a:ln w="0">
            <a:noFill/>
          </a:ln>
        </p:spPr>
        <p:txBody>
          <a:bodyPr lIns="91440" tIns="91440" rIns="91440" bIns="91440" anchor="t">
            <a:normAutofit/>
          </a:bodyPr>
          <a:lstStyle/>
          <a:p>
            <a:pPr marL="457200" indent="-304920">
              <a:lnSpc>
                <a:spcPct val="120000"/>
              </a:lnSpc>
              <a:buNone/>
              <a:tabLst>
                <a:tab pos="0" algn="l"/>
              </a:tabLst>
            </a:pPr>
            <a:r>
              <a:rPr lang="en-US" sz="1200" b="0" u="none" strike="noStrike">
                <a:solidFill>
                  <a:schemeClr val="dk1"/>
                </a:solidFill>
                <a:effectLst/>
                <a:uFillTx/>
                <a:latin typeface="Calibri"/>
                <a:ea typeface="DM Sans"/>
              </a:rPr>
              <a:t>The application validates file presence before processing and returns appropriate error messages for missing files or failed compression tasks. Basic security mechanisms manage file paths to prevent unauthorized access, maintaining reliability and data integrity.The web application implements robust error handling by verifying file uploads before compression and returning clear error messages if files are missing or compression fails. Path management safeguards prevent unauthorized file access, ensuring system integrity. These mechanisms contribute to a reliable and secure user experience, minimizing errors during multimedia processing.</a:t>
            </a:r>
            <a:endParaRPr lang="en-US" sz="1200" b="0" u="none" strike="noStrike">
              <a:solidFill>
                <a:srgbClr val="000000"/>
              </a:solidFill>
              <a:effectLst/>
              <a:uFillTx/>
              <a:latin typeface="OpenSymbol"/>
            </a:endParaRPr>
          </a:p>
        </p:txBody>
      </p:sp>
      <p:sp>
        <p:nvSpPr>
          <p:cNvPr id="49" name="PlaceHolder 1"/>
          <p:cNvSpPr>
            <a:spLocks noGrp="1"/>
          </p:cNvSpPr>
          <p:nvPr>
            <p:ph type="title"/>
          </p:nvPr>
        </p:nvSpPr>
        <p:spPr>
          <a:xfrm>
            <a:off x="723960" y="447840"/>
            <a:ext cx="4733640" cy="10951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2600" b="0" u="none" strike="noStrike">
                <a:solidFill>
                  <a:schemeClr val="dk1"/>
                </a:solidFill>
                <a:effectLst/>
                <a:uFillTx/>
                <a:latin typeface="DM Sans"/>
                <a:ea typeface="Give You Glory"/>
              </a:rPr>
              <a:t>Video Compression</a:t>
            </a:r>
            <a:endParaRPr lang="fr-FR" sz="2600" b="0" u="none" strike="noStrike">
              <a:solidFill>
                <a:schemeClr val="dk1"/>
              </a:solidFill>
              <a:effectLst/>
              <a:uFillTx/>
              <a:latin typeface="Arial"/>
            </a:endParaRPr>
          </a:p>
          <a:p>
            <a:pPr indent="0">
              <a:lnSpc>
                <a:spcPct val="100000"/>
              </a:lnSpc>
              <a:buNone/>
              <a:tabLst>
                <a:tab pos="0" algn="l"/>
              </a:tabLst>
            </a:pPr>
            <a:r>
              <a:rPr lang="en-US" sz="2600" b="0" u="none" strike="noStrike">
                <a:solidFill>
                  <a:schemeClr val="dk1"/>
                </a:solidFill>
                <a:effectLst/>
                <a:uFillTx/>
                <a:latin typeface="Give You Glory"/>
                <a:ea typeface="Give You Glory"/>
              </a:rPr>
              <a:t> Implementation</a:t>
            </a:r>
            <a:endParaRPr lang="fr-FR" sz="2600" b="0" u="none" strike="noStrike">
              <a:solidFill>
                <a:schemeClr val="dk1"/>
              </a:solidFill>
              <a:effectLst/>
              <a:uFillTx/>
              <a:latin typeface="Arial"/>
            </a:endParaRPr>
          </a:p>
        </p:txBody>
      </p:sp>
      <p:pic>
        <p:nvPicPr>
          <p:cNvPr id="51" name="Google Shape;204;p30"/>
          <p:cNvPicPr/>
          <p:nvPr/>
        </p:nvPicPr>
        <p:blipFill>
          <a:blip r:embed="rId2"/>
          <a:srcRect t="416" b="416"/>
          <a:stretch/>
        </p:blipFill>
        <p:spPr>
          <a:xfrm>
            <a:off x="5687280" y="0"/>
            <a:ext cx="3456720" cy="5143320"/>
          </a:xfrm>
          <a:prstGeom prst="rect">
            <a:avLst/>
          </a:prstGeom>
          <a:noFill/>
          <a:ln w="0">
            <a:noFill/>
          </a:ln>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PlaceHolder 2"/>
          <p:cNvSpPr>
            <a:spLocks noGrp="1"/>
          </p:cNvSpPr>
          <p:nvPr>
            <p:ph type="body"/>
          </p:nvPr>
        </p:nvSpPr>
        <p:spPr>
          <a:xfrm>
            <a:off x="3638520" y="1981080"/>
            <a:ext cx="5276520" cy="2962080"/>
          </a:xfrm>
          <a:prstGeom prst="rect">
            <a:avLst/>
          </a:prstGeom>
          <a:noFill/>
          <a:ln w="0">
            <a:noFill/>
          </a:ln>
        </p:spPr>
        <p:txBody>
          <a:bodyPr lIns="91440" tIns="91440" rIns="91440" bIns="91440" anchor="t">
            <a:normAutofit/>
          </a:bodyPr>
          <a:lstStyle/>
          <a:p>
            <a:pPr indent="0">
              <a:lnSpc>
                <a:spcPct val="120000"/>
              </a:lnSpc>
              <a:buNone/>
              <a:tabLst>
                <a:tab pos="0" algn="l"/>
              </a:tabLst>
            </a:pPr>
            <a:r>
              <a:rPr lang="en-US" sz="1200" b="0" u="none" strike="noStrike">
                <a:solidFill>
                  <a:schemeClr val="dk1"/>
                </a:solidFill>
                <a:effectLst/>
                <a:uFillTx/>
                <a:latin typeface="Calibri"/>
                <a:ea typeface="DM Sans"/>
              </a:rPr>
              <a:t>Text compression is implemented with </a:t>
            </a:r>
            <a:r>
              <a:rPr lang="en-US" sz="1200" b="0" i="1" u="none" strike="noStrike">
                <a:solidFill>
                  <a:schemeClr val="dk1"/>
                </a:solidFill>
                <a:effectLst/>
                <a:uFillTx/>
                <a:latin typeface="Calibri"/>
                <a:ea typeface="DM Sans"/>
              </a:rPr>
              <a:t>Huffman coding</a:t>
            </a:r>
            <a:r>
              <a:rPr lang="en-US" sz="1200" b="0" u="none" strike="noStrike">
                <a:solidFill>
                  <a:schemeClr val="dk1"/>
                </a:solidFill>
                <a:effectLst/>
                <a:uFillTx/>
                <a:latin typeface="Calibri"/>
                <a:ea typeface="DM Sans"/>
              </a:rPr>
              <a:t>, a lossless compression algorithm based on character frequency. The system builds a binary tree of character codes to encode the text into compact binary data. This method efficiently reduces text file size without any data loss, ideal for compressing documents uploaded via the web interface.</a:t>
            </a:r>
            <a:endParaRPr lang="en-US" sz="1200" b="0" u="none" strike="noStrike">
              <a:solidFill>
                <a:srgbClr val="000000"/>
              </a:solidFill>
              <a:effectLst/>
              <a:uFillTx/>
              <a:latin typeface="OpenSymbol"/>
            </a:endParaRPr>
          </a:p>
        </p:txBody>
      </p:sp>
      <p:sp>
        <p:nvSpPr>
          <p:cNvPr id="52" name="PlaceHolder 1"/>
          <p:cNvSpPr>
            <a:spLocks noGrp="1"/>
          </p:cNvSpPr>
          <p:nvPr>
            <p:ph type="title"/>
          </p:nvPr>
        </p:nvSpPr>
        <p:spPr>
          <a:xfrm>
            <a:off x="714240" y="447840"/>
            <a:ext cx="7714800" cy="13428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2600" b="0" u="none" strike="noStrike">
                <a:solidFill>
                  <a:schemeClr val="dk1"/>
                </a:solidFill>
                <a:effectLst/>
                <a:uFillTx/>
                <a:latin typeface="DM Sans"/>
                <a:ea typeface="Give You Glory"/>
              </a:rPr>
              <a:t>Text Compression Using Huffman Coding</a:t>
            </a:r>
            <a:endParaRPr lang="fr-FR" sz="2600" b="0" u="none" strike="noStrike">
              <a:solidFill>
                <a:schemeClr val="dk1"/>
              </a:solidFill>
              <a:effectLst/>
              <a:uFillTx/>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PlaceHolder 2"/>
          <p:cNvSpPr>
            <a:spLocks noGrp="1"/>
          </p:cNvSpPr>
          <p:nvPr>
            <p:ph type="body"/>
          </p:nvPr>
        </p:nvSpPr>
        <p:spPr>
          <a:xfrm>
            <a:off x="533520" y="1914480"/>
            <a:ext cx="4628880" cy="2723760"/>
          </a:xfrm>
          <a:prstGeom prst="rect">
            <a:avLst/>
          </a:prstGeom>
          <a:noFill/>
          <a:ln w="0">
            <a:noFill/>
          </a:ln>
        </p:spPr>
        <p:txBody>
          <a:bodyPr lIns="91440" tIns="91440" rIns="91440" bIns="91440" anchor="t">
            <a:normAutofit/>
          </a:bodyPr>
          <a:lstStyle/>
          <a:p>
            <a:pPr marL="457200" indent="-304920">
              <a:lnSpc>
                <a:spcPct val="120000"/>
              </a:lnSpc>
              <a:buNone/>
              <a:tabLst>
                <a:tab pos="0" algn="l"/>
              </a:tabLst>
            </a:pPr>
            <a:r>
              <a:rPr lang="en-US" sz="1200" b="0" u="none" strike="noStrike">
                <a:solidFill>
                  <a:schemeClr val="dk1"/>
                </a:solidFill>
                <a:effectLst/>
                <a:uFillTx/>
                <a:latin typeface="Calibri"/>
                <a:ea typeface="DM Sans"/>
              </a:rPr>
              <a:t>This web application efficiently compresses images, videos, and text files using established algorithms and frameworks, excluding audio compression as specified. Its secure backend validates input and manages errors to ensure reliability. The flexible compression methods maintain quality and performance, providing users with an accessible, robust tool for multimedia file size reduction.</a:t>
            </a:r>
            <a:endParaRPr lang="en-US" sz="1200" b="0" u="none" strike="noStrike">
              <a:solidFill>
                <a:srgbClr val="000000"/>
              </a:solidFill>
              <a:effectLst/>
              <a:uFillTx/>
              <a:latin typeface="OpenSymbol"/>
            </a:endParaRPr>
          </a:p>
        </p:txBody>
      </p:sp>
      <p:sp>
        <p:nvSpPr>
          <p:cNvPr id="54" name="PlaceHolder 1"/>
          <p:cNvSpPr>
            <a:spLocks noGrp="1"/>
          </p:cNvSpPr>
          <p:nvPr>
            <p:ph type="title"/>
          </p:nvPr>
        </p:nvSpPr>
        <p:spPr>
          <a:xfrm>
            <a:off x="723960" y="447840"/>
            <a:ext cx="4733640" cy="10951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2600" b="0" u="none" strike="noStrike">
                <a:solidFill>
                  <a:schemeClr val="dk1"/>
                </a:solidFill>
                <a:effectLst/>
                <a:uFillTx/>
                <a:latin typeface="DM Sans"/>
                <a:ea typeface="Give You Glory"/>
              </a:rPr>
              <a:t>Conclusions</a:t>
            </a:r>
            <a:endParaRPr lang="fr-FR" sz="2600" b="0" u="none" strike="noStrike">
              <a:solidFill>
                <a:schemeClr val="dk1"/>
              </a:solidFill>
              <a:effectLst/>
              <a:uFillTx/>
              <a:latin typeface="Arial"/>
            </a:endParaRPr>
          </a:p>
        </p:txBody>
      </p:sp>
      <p:pic>
        <p:nvPicPr>
          <p:cNvPr id="56" name="Google Shape;204;p30"/>
          <p:cNvPicPr/>
          <p:nvPr/>
        </p:nvPicPr>
        <p:blipFill>
          <a:blip r:embed="rId2"/>
          <a:srcRect t="416" b="416"/>
          <a:stretch/>
        </p:blipFill>
        <p:spPr>
          <a:xfrm>
            <a:off x="5687280" y="0"/>
            <a:ext cx="3456720" cy="5143320"/>
          </a:xfrm>
          <a:prstGeom prst="rect">
            <a:avLst/>
          </a:prstGeom>
          <a:noFill/>
          <a:ln w="0">
            <a:noFill/>
          </a:ln>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169</TotalTime>
  <Words>597</Words>
  <Application>Microsoft Office PowerPoint</Application>
  <PresentationFormat>On-screen Show (16:9)</PresentationFormat>
  <Paragraphs>20</Paragraphs>
  <Slides>10</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10</vt:i4>
      </vt:variant>
    </vt:vector>
  </HeadingPairs>
  <TitlesOfParts>
    <vt:vector size="22" baseType="lpstr">
      <vt:lpstr>Aptos</vt:lpstr>
      <vt:lpstr>Arial</vt:lpstr>
      <vt:lpstr>Calibri</vt:lpstr>
      <vt:lpstr>Corbel</vt:lpstr>
      <vt:lpstr>DM Sans</vt:lpstr>
      <vt:lpstr>Give You Glory</vt:lpstr>
      <vt:lpstr>OpenSymbol</vt:lpstr>
      <vt:lpstr>Symbol</vt:lpstr>
      <vt:lpstr>Wingdings</vt:lpstr>
      <vt:lpstr>Wingdings 2</vt:lpstr>
      <vt:lpstr>Slidesgo Final Pages</vt:lpstr>
      <vt:lpstr>Frame</vt:lpstr>
      <vt:lpstr>Multimedia Compression by DynMultimed Compression by Dynamic Huffman Codingami Huffman Coding</vt:lpstr>
      <vt:lpstr>Introduction</vt:lpstr>
      <vt:lpstr>PowerPoint Presentation</vt:lpstr>
      <vt:lpstr>PowerPoint Presentation</vt:lpstr>
      <vt:lpstr>Security and Error Handling</vt:lpstr>
      <vt:lpstr>Image Compression Techniques</vt:lpstr>
      <vt:lpstr>Video Compression  Implementation</vt:lpstr>
      <vt:lpstr>Text Compression Using Huffman Coding</vt:lpstr>
      <vt:lpstr>Conclusions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Abhijeet Tantubay</cp:lastModifiedBy>
  <cp:revision>1</cp:revision>
  <dcterms:modified xsi:type="dcterms:W3CDTF">2025-10-14T17:52:02Z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2025-10-11T07:46:45Z</dcterms:created>
  <dc:creator>Unknown Creator</dc:creator>
  <dc:description/>
  <dc:language>en-US</dc:language>
  <cp:lastModifiedBy>Unknown Creator</cp:lastModifiedBy>
  <dcterms:modified xsi:type="dcterms:W3CDTF">2025-10-11T07:46:45Z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8</vt:r8>
  </property>
</Properties>
</file>