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dirty="0" smtClean="0"/>
              <a:t>분산 환경에서의 </a:t>
            </a:r>
            <a:r>
              <a:rPr lang="en-US" altLang="ko-KR" dirty="0" err="1" smtClean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03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비공개 대규모 팀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보통 팀을 여러 개로 나누어 각각의 작은 팀이 하나로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주로 </a:t>
            </a:r>
            <a:r>
              <a:rPr lang="en-US" altLang="ko-KR" dirty="0" smtClean="0"/>
              <a:t>Integration-manager </a:t>
            </a:r>
            <a:r>
              <a:rPr lang="ko-KR" altLang="en-US" dirty="0" smtClean="0"/>
              <a:t>워크플로를 선택한다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진행 방식은 위와 같다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24" y="1867925"/>
            <a:ext cx="4443501" cy="488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공개 프로젝트 </a:t>
            </a:r>
            <a:r>
              <a:rPr lang="en-US" altLang="ko-KR" dirty="0" smtClean="0"/>
              <a:t>Fork</a:t>
            </a:r>
          </a:p>
          <a:p>
            <a:pPr>
              <a:buFontTx/>
              <a:buChar char="-"/>
            </a:pPr>
            <a:r>
              <a:rPr lang="ko-KR" altLang="en-US" dirty="0" smtClean="0"/>
              <a:t>공개 팀을 운영할 때는 모든 개발자가 프로젝트의 공유 저장소에 직접적으로 쓰기 권한을 가지지 않는다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메인 저장소를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하고 프로젝트의 웹사이트로 가서 </a:t>
            </a:r>
            <a:r>
              <a:rPr lang="en-US" altLang="ko-KR" dirty="0" smtClean="0"/>
              <a:t>Fork </a:t>
            </a:r>
            <a:r>
              <a:rPr lang="ko-KR" altLang="en-US" dirty="0" smtClean="0"/>
              <a:t>버튼을 누르면 원래 프로젝트 저장소에서 갈라져 나온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 권한이 있는 저장소가 만들어진다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로컬에서 수정한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원래 저장소에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수 있다 그 저장소를 로컬 저장소의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저장소로 등록한다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Fork </a:t>
            </a:r>
            <a:r>
              <a:rPr lang="ko-KR" altLang="en-US" dirty="0" smtClean="0"/>
              <a:t>한 저장소에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 나면 프로젝트 관리자에게 내용을 알리는 데 이것이 </a:t>
            </a:r>
            <a:r>
              <a:rPr lang="en-US" altLang="ko-KR" dirty="0" smtClean="0"/>
              <a:t>pull request</a:t>
            </a:r>
            <a:r>
              <a:rPr lang="ko-KR" altLang="en-US" dirty="0" smtClean="0"/>
              <a:t>이다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3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205996" cy="3877404"/>
          </a:xfrm>
        </p:spPr>
        <p:txBody>
          <a:bodyPr anchor="t">
            <a:normAutofit/>
          </a:bodyPr>
          <a:lstStyle/>
          <a:p>
            <a:r>
              <a:rPr lang="ko-KR" altLang="en-US" dirty="0" smtClean="0"/>
              <a:t>프로젝트를 운영하는 두가지 방식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Format –patch </a:t>
            </a:r>
            <a:r>
              <a:rPr lang="ko-KR" altLang="en-US" dirty="0" smtClean="0"/>
              <a:t>명령으로 생성한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이메일로 받아 프로젝트에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적용하는것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프로젝트의 다른 </a:t>
            </a:r>
            <a:r>
              <a:rPr lang="en-US" altLang="ko-KR" dirty="0" smtClean="0"/>
              <a:t>remote </a:t>
            </a:r>
            <a:r>
              <a:rPr lang="ko-KR" altLang="en-US" dirty="0" smtClean="0"/>
              <a:t>저장소로부터 변경 내용을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하는 것</a:t>
            </a:r>
            <a:endParaRPr lang="en-US" altLang="ko-KR" dirty="0" smtClean="0"/>
          </a:p>
          <a:p>
            <a:r>
              <a:rPr lang="ko-KR" altLang="en-US" dirty="0" smtClean="0"/>
              <a:t>토픽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일하기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메인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통합하기 전에 임시로 토픽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하나 만들고 거기에 통합해 보고 나서 다시 메인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통합하는 것이 좋다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무슨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인지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이름에 적어주면 다른 작업을 하다 돌아왔을 때 기억하기 쉽다</a:t>
            </a:r>
            <a:endParaRPr lang="en-US" altLang="ko-KR" dirty="0"/>
          </a:p>
          <a:p>
            <a:r>
              <a:rPr lang="ko-KR" altLang="en-US" dirty="0" smtClean="0"/>
              <a:t>이메일로 받은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적용하기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이메일로 받은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프로젝트에 적용하기 전에 우선 토픽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patch</a:t>
            </a:r>
            <a:r>
              <a:rPr lang="ko-KR" altLang="en-US" dirty="0" smtClean="0"/>
              <a:t>를 적용한다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apply </a:t>
            </a:r>
            <a:r>
              <a:rPr lang="ko-KR" altLang="en-US" dirty="0" smtClean="0"/>
              <a:t>명령을 </a:t>
            </a:r>
            <a:r>
              <a:rPr lang="ko-KR" altLang="en-US" dirty="0" err="1" smtClean="0"/>
              <a:t>사욯하거나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am </a:t>
            </a:r>
            <a:r>
              <a:rPr lang="ko-KR" altLang="en-US" dirty="0" smtClean="0"/>
              <a:t>명령을 사용한다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567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3167"/>
          </a:xfrm>
        </p:spPr>
        <p:txBody>
          <a:bodyPr anchor="t"/>
          <a:lstStyle/>
          <a:p>
            <a:r>
              <a:rPr lang="en-US" altLang="ko-KR" dirty="0" smtClean="0"/>
              <a:t>Apply </a:t>
            </a:r>
            <a:r>
              <a:rPr lang="ko-KR" altLang="en-US" dirty="0" smtClean="0"/>
              <a:t>명령을 사용하는 방법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diff</a:t>
            </a:r>
            <a:r>
              <a:rPr lang="ko-KR" altLang="en-US" dirty="0" smtClean="0"/>
              <a:t>로 만든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파일을 적용할 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apply </a:t>
            </a:r>
            <a:r>
              <a:rPr lang="ko-KR" altLang="en-US" dirty="0" smtClean="0"/>
              <a:t>명령을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Patch </a:t>
            </a:r>
            <a:r>
              <a:rPr lang="ko-KR" altLang="en-US" dirty="0" smtClean="0"/>
              <a:t>파일 내용에 따라 현재 디렉토리의 파일들을 변경한다</a:t>
            </a:r>
            <a:endParaRPr lang="en-US" altLang="ko-KR" dirty="0"/>
          </a:p>
          <a:p>
            <a:r>
              <a:rPr lang="en-US" altLang="ko-KR" dirty="0" smtClean="0"/>
              <a:t>Am </a:t>
            </a:r>
            <a:r>
              <a:rPr lang="ko-KR" altLang="en-US" dirty="0" smtClean="0"/>
              <a:t>명령을 이용하는 방법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format –patch </a:t>
            </a:r>
            <a:r>
              <a:rPr lang="ko-KR" altLang="en-US" dirty="0" smtClean="0"/>
              <a:t>명령으로 생성한 </a:t>
            </a:r>
            <a:r>
              <a:rPr lang="en-US" altLang="ko-KR" dirty="0" smtClean="0"/>
              <a:t>patch </a:t>
            </a:r>
            <a:r>
              <a:rPr lang="ko-KR" altLang="en-US" dirty="0" smtClean="0"/>
              <a:t>파일은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am </a:t>
            </a:r>
            <a:r>
              <a:rPr lang="ko-KR" altLang="en-US" dirty="0" smtClean="0"/>
              <a:t>명령으로 적용한다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am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mbox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읽어 이메일 메시지가 한 개가 있든 여러 개가 있든 처리할 수 있다</a:t>
            </a:r>
            <a:endParaRPr lang="en-US" altLang="ko-KR" dirty="0" smtClean="0"/>
          </a:p>
          <a:p>
            <a:r>
              <a:rPr lang="ko-KR" altLang="en-US" dirty="0" err="1" smtClean="0"/>
              <a:t>리모트</a:t>
            </a:r>
            <a:r>
              <a:rPr lang="ko-KR" altLang="en-US" dirty="0" smtClean="0"/>
              <a:t> 브랜치로부터 통합하기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프로젝트 기역자가 자신의 저장소를 만들고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하고 저장소의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변경 내용을 메일로 보내왔다면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저장소로 등록하고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수 있다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Remote </a:t>
            </a:r>
            <a:r>
              <a:rPr lang="ko-KR" altLang="en-US" dirty="0" smtClean="0"/>
              <a:t>저장소로 등록하면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히스토리도</a:t>
            </a:r>
            <a:r>
              <a:rPr lang="ko-KR" altLang="en-US" dirty="0" smtClean="0"/>
              <a:t> 알 수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등록하지 않고도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8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err="1" smtClean="0"/>
              <a:t>기여물</a:t>
            </a:r>
            <a:r>
              <a:rPr lang="ko-KR" altLang="en-US" dirty="0" smtClean="0"/>
              <a:t> 통합하기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Merge </a:t>
            </a:r>
            <a:r>
              <a:rPr lang="ko-KR" altLang="en-US" dirty="0" smtClean="0"/>
              <a:t>하는 워크플로 </a:t>
            </a:r>
            <a:r>
              <a:rPr lang="en-US" altLang="ko-KR" dirty="0" smtClean="0"/>
              <a:t>: 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하는 것이 가장 간단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프로젝트 저장소를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하고 나서 개발자가 안정 버전이 필요하면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빌드하고 안정적이지 않더라도 좀 더 최신 버전이 필요하면 </a:t>
            </a:r>
            <a:r>
              <a:rPr lang="en-US" altLang="ko-KR" dirty="0" smtClean="0"/>
              <a:t>develop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하여 빌드한다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en-US" altLang="ko-KR" dirty="0" smtClean="0"/>
              <a:t>Rebase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cherry-pick </a:t>
            </a:r>
            <a:r>
              <a:rPr lang="ko-KR" altLang="en-US" dirty="0" smtClean="0"/>
              <a:t>워크플로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히스토리를</a:t>
            </a:r>
            <a:r>
              <a:rPr lang="ko-KR" altLang="en-US" dirty="0" smtClean="0"/>
              <a:t> 한 줄로 관리하려고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보다 </a:t>
            </a:r>
            <a:r>
              <a:rPr lang="en-US" altLang="ko-KR" dirty="0" smtClean="0"/>
              <a:t>rebase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cherry-pick</a:t>
            </a:r>
            <a:r>
              <a:rPr lang="ko-KR" altLang="en-US" dirty="0" smtClean="0"/>
              <a:t>을 더 선호하는 관리자들도 있다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토픽 </a:t>
            </a:r>
            <a:r>
              <a:rPr lang="ko-KR" altLang="en-US" dirty="0" err="1" smtClean="0"/>
              <a:t>브랜치에서</a:t>
            </a:r>
            <a:r>
              <a:rPr lang="ko-KR" altLang="en-US" dirty="0" smtClean="0"/>
              <a:t> 작업을 마친 후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할 때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기반으로 </a:t>
            </a:r>
            <a:r>
              <a:rPr lang="en-US" altLang="ko-KR" dirty="0" smtClean="0"/>
              <a:t>rebase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Master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develop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브랜치에도</a:t>
            </a:r>
            <a:r>
              <a:rPr lang="ko-KR" altLang="en-US" dirty="0" smtClean="0"/>
              <a:t> 가능하며 문제가 없으면 </a:t>
            </a:r>
            <a:r>
              <a:rPr lang="en-US" altLang="ko-KR" dirty="0" smtClean="0"/>
              <a:t>master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Fast-forward </a:t>
            </a:r>
            <a:r>
              <a:rPr lang="ko-KR" altLang="en-US" dirty="0" smtClean="0"/>
              <a:t>시킨다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Rebase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cherry-pick </a:t>
            </a:r>
            <a:r>
              <a:rPr lang="ko-KR" altLang="en-US" dirty="0" smtClean="0"/>
              <a:t>방식으로 토픽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합치고 나면 </a:t>
            </a:r>
            <a:r>
              <a:rPr lang="ko-KR" altLang="en-US" dirty="0" err="1" smtClean="0"/>
              <a:t>필요없는</a:t>
            </a:r>
            <a:r>
              <a:rPr lang="ko-KR" altLang="en-US" dirty="0" smtClean="0"/>
              <a:t> 토픽 </a:t>
            </a:r>
            <a:r>
              <a:rPr lang="ko-KR" altLang="en-US" dirty="0" err="1" smtClean="0"/>
              <a:t>브랜치나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커밋은</a:t>
            </a:r>
            <a:r>
              <a:rPr lang="ko-KR" altLang="en-US" dirty="0" smtClean="0"/>
              <a:t> 삭제된다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5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0936"/>
          </a:xfrm>
        </p:spPr>
        <p:txBody>
          <a:bodyPr anchor="t"/>
          <a:lstStyle/>
          <a:p>
            <a:r>
              <a:rPr lang="en-US" altLang="ko-KR" dirty="0" err="1" smtClean="0"/>
              <a:t>Rerere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수시로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rebase</a:t>
            </a:r>
            <a:r>
              <a:rPr lang="ko-KR" altLang="en-US" dirty="0" smtClean="0"/>
              <a:t>를 한다거나 오랫동안 유지되는 토픽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쓰는 사람에게 유용한 기능이다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충돌 해결 방법 재사용으로 수작업으로 충돌 해결하던 것을 쉽게 해준다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활성화 돼 있으면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가 성공할 때마다 그 이전과 이후 상태를 </a:t>
            </a:r>
            <a:r>
              <a:rPr lang="ko-KR" altLang="en-US" dirty="0" err="1" smtClean="0"/>
              <a:t>저장해둔다</a:t>
            </a:r>
            <a:endParaRPr lang="en-US" altLang="ko-KR" dirty="0"/>
          </a:p>
          <a:p>
            <a:r>
              <a:rPr lang="ko-KR" altLang="en-US" dirty="0" err="1" smtClean="0"/>
              <a:t>릴리즈</a:t>
            </a:r>
            <a:r>
              <a:rPr lang="ko-KR" altLang="en-US" dirty="0" smtClean="0"/>
              <a:t> 버전에 태그 달기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적당한 때가 되면 </a:t>
            </a:r>
            <a:r>
              <a:rPr lang="ko-KR" altLang="en-US" dirty="0" err="1" smtClean="0"/>
              <a:t>릴리즈를</a:t>
            </a:r>
            <a:r>
              <a:rPr lang="ko-KR" altLang="en-US" dirty="0" smtClean="0"/>
              <a:t> 해야 하는데 언제든지 그 시점으로 되돌릴 수 있게 태그를 해두는 것이 좋다</a:t>
            </a:r>
            <a:endParaRPr lang="en-US" altLang="ko-KR" dirty="0"/>
          </a:p>
          <a:p>
            <a:r>
              <a:rPr lang="ko-KR" altLang="en-US" dirty="0" smtClean="0"/>
              <a:t>빌드 넘버 만들기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describe </a:t>
            </a:r>
            <a:r>
              <a:rPr lang="ko-KR" altLang="en-US" dirty="0" smtClean="0"/>
              <a:t>명령으로 사람이 기억하기 쉬운 이름을 얻을 수 있다</a:t>
            </a:r>
            <a:endParaRPr lang="en-US" altLang="ko-KR" dirty="0"/>
          </a:p>
          <a:p>
            <a:r>
              <a:rPr lang="ko-KR" altLang="en-US" dirty="0" err="1" smtClean="0"/>
              <a:t>릴리즈</a:t>
            </a:r>
            <a:r>
              <a:rPr lang="ko-KR" altLang="en-US" dirty="0" smtClean="0"/>
              <a:t> 준비하기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을 사용하지 않는 사람을 위해 소스코드 스냅샷을 압축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archive </a:t>
            </a:r>
            <a:r>
              <a:rPr lang="ko-KR" altLang="en-US" dirty="0" smtClean="0"/>
              <a:t>명령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압축한 스냅샷 파일은 웹사이트나 이메일로 </a:t>
            </a:r>
            <a:r>
              <a:rPr lang="ko-KR" altLang="en-US" dirty="0" err="1" smtClean="0"/>
              <a:t>베포할</a:t>
            </a:r>
            <a:r>
              <a:rPr lang="ko-KR" altLang="en-US" dirty="0" smtClean="0"/>
              <a:t> 수 있다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57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분산 환경에서의 워크플로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smtClean="0"/>
              <a:t>GIT</a:t>
            </a:r>
            <a:r>
              <a:rPr lang="ko-KR" altLang="en-US" dirty="0" smtClean="0"/>
              <a:t>은 구조가 매우 유연하여 여러 개발자가 함께 작업하는 방식을 훨씬 더 다양하게 구성할 수 있다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분산형</a:t>
            </a:r>
            <a:endParaRPr lang="en-US" altLang="ko-KR" dirty="0"/>
          </a:p>
          <a:p>
            <a:r>
              <a:rPr lang="ko-KR" altLang="en-US" dirty="0" err="1" smtClean="0"/>
              <a:t>중앙집중형</a:t>
            </a:r>
            <a:r>
              <a:rPr lang="ko-KR" altLang="en-US" dirty="0" smtClean="0"/>
              <a:t> 버전 관리 시스템에서 각 개발자는 중앙 저장소를 중심으로 하는 한 노드일 뿐이나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에서는 각 개발자의 저장소가 하나의 노드이며 중앙 저장소 같은 역할도 수행할 수 있다</a:t>
            </a:r>
            <a:endParaRPr lang="en-US" altLang="ko-KR" dirty="0" smtClean="0"/>
          </a:p>
          <a:p>
            <a:r>
              <a:rPr lang="ko-KR" altLang="en-US" dirty="0" smtClean="0"/>
              <a:t>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시스템은 중앙 저장소가 딱 하나 있고 변경 사항은 모두 이 저장소에 저장하고 개발자는 이 저장소를 중심으로 작업한다</a:t>
            </a:r>
            <a:endParaRPr lang="en-US" altLang="ko-KR" dirty="0" smtClean="0"/>
          </a:p>
          <a:p>
            <a:r>
              <a:rPr lang="ko-KR" altLang="en-US" dirty="0" smtClean="0"/>
              <a:t>개발자가 자기가 한 일을 커밋하고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한다면 다른 개발자는 첫번째 개발자가 한 일을 먼저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 다음 자신의 일을 커밋해야 한다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48" y="4483345"/>
            <a:ext cx="4896102" cy="20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환경에서의 워크플로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smtClean="0"/>
              <a:t>Integration-Manager </a:t>
            </a:r>
            <a:r>
              <a:rPr lang="ko-KR" altLang="en-US" dirty="0" smtClean="0"/>
              <a:t>워크플로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을 사용하면 </a:t>
            </a:r>
            <a:r>
              <a:rPr lang="ko-KR" altLang="en-US" dirty="0" err="1" smtClean="0"/>
              <a:t>리모트</a:t>
            </a:r>
            <a:r>
              <a:rPr lang="ko-KR" altLang="en-US" dirty="0" smtClean="0"/>
              <a:t> 저장소를 여러 개 운영할 수 있는데 다른 개발자는 읽기만 가능하고 자신만 쓸 수 있는 공개 저장소를 만드는 워크플로도 가능하다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Integration-Manager – </a:t>
            </a:r>
            <a:r>
              <a:rPr lang="ko-KR" altLang="en-US" dirty="0" smtClean="0"/>
              <a:t>중앙 저장소의 문지기 및 관리자 역할</a:t>
            </a:r>
            <a:endParaRPr lang="en-US" altLang="ko-KR" dirty="0" smtClean="0"/>
          </a:p>
          <a:p>
            <a:r>
              <a:rPr lang="ko-KR" altLang="en-US" dirty="0" smtClean="0"/>
              <a:t>프로젝트를 </a:t>
            </a:r>
            <a:r>
              <a:rPr lang="en-US" altLang="ko-KR" dirty="0" smtClean="0"/>
              <a:t>Fork</a:t>
            </a:r>
            <a:r>
              <a:rPr lang="ko-KR" altLang="en-US" dirty="0" smtClean="0"/>
              <a:t>하고 수정사항을 반영하여 다시 모두에게 공개하기 좋은 구조</a:t>
            </a:r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03" y="3232206"/>
            <a:ext cx="4680191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7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 환경에서의 워크플로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smtClean="0"/>
              <a:t>Dictator and Lieutenants </a:t>
            </a:r>
            <a:r>
              <a:rPr lang="ko-KR" altLang="en-US" dirty="0" smtClean="0"/>
              <a:t>워크플로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수많은 개발자가 참여하는 큰 프로젝트를 운영할 때 사용하는 방식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Lieutenants : </a:t>
            </a:r>
            <a:r>
              <a:rPr lang="ko-KR" altLang="en-US" dirty="0" smtClean="0"/>
              <a:t>저장소에서 자신이 맡은 부분만을 담당하는 </a:t>
            </a:r>
            <a:r>
              <a:rPr lang="ko-KR" altLang="en-US" dirty="0"/>
              <a:t> </a:t>
            </a:r>
            <a:r>
              <a:rPr lang="en-US" altLang="ko-KR" dirty="0" smtClean="0"/>
              <a:t>Integration-manager</a:t>
            </a:r>
          </a:p>
          <a:p>
            <a:pPr>
              <a:buFontTx/>
              <a:buChar char="-"/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Lieutenant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Benevolent dictator(</a:t>
            </a:r>
            <a:r>
              <a:rPr lang="ko-KR" altLang="en-US" dirty="0" smtClean="0"/>
              <a:t>최종 관리자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아래에 있다</a:t>
            </a:r>
            <a:r>
              <a:rPr lang="en-US" altLang="ko-KR" dirty="0" smtClean="0"/>
              <a:t>. </a:t>
            </a:r>
          </a:p>
          <a:p>
            <a:pPr>
              <a:buFontTx/>
              <a:buChar char="-"/>
            </a:pPr>
            <a:r>
              <a:rPr lang="ko-KR" altLang="en-US" dirty="0" smtClean="0"/>
              <a:t>최종 관리자는 </a:t>
            </a:r>
            <a:r>
              <a:rPr lang="en-US" altLang="ko-KR" dirty="0"/>
              <a:t>Lieutenant </a:t>
            </a:r>
            <a:r>
              <a:rPr lang="ko-KR" altLang="en-US" dirty="0" smtClean="0"/>
              <a:t>의 저장소를 가져와 공식 저장소에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하고 모든 프로젝트 참여자는 이 공식 저장소에서 반드시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해야한다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/>
              <a:t>Integration-Manager </a:t>
            </a:r>
            <a:r>
              <a:rPr lang="ko-KR" altLang="en-US" dirty="0" smtClean="0"/>
              <a:t>워크플로의 이중구조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679" y="4352864"/>
            <a:ext cx="4680191" cy="23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유연함으로 프로젝트에 기여하는 방식이 정말 다양하다</a:t>
            </a:r>
            <a:endParaRPr lang="en-US" altLang="ko-KR" dirty="0" smtClean="0"/>
          </a:p>
          <a:p>
            <a:r>
              <a:rPr lang="ko-KR" altLang="en-US" dirty="0" smtClean="0"/>
              <a:t>기여하는 방식에 영향을 끼치는 변수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활발히 활동하는 개발자의 수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얼마나 많은 개발자들이 자주 코드를 쏟아 내는가</a:t>
            </a:r>
            <a:r>
              <a:rPr lang="en-US" altLang="ko-KR" dirty="0" smtClean="0"/>
              <a:t>? -&gt; </a:t>
            </a:r>
            <a:r>
              <a:rPr lang="ko-KR" altLang="en-US" dirty="0" smtClean="0"/>
              <a:t>개발자가 많을수록 코드 적용</a:t>
            </a:r>
            <a:r>
              <a:rPr lang="en-US" altLang="ko-KR" dirty="0" smtClean="0"/>
              <a:t>, merge </a:t>
            </a:r>
            <a:r>
              <a:rPr lang="ko-KR" altLang="en-US" dirty="0" smtClean="0"/>
              <a:t>하기가 어렵다</a:t>
            </a:r>
            <a:endParaRPr lang="en-US" altLang="ko-KR" dirty="0" smtClean="0"/>
          </a:p>
          <a:p>
            <a:pPr marL="342900" indent="-342900">
              <a:buAutoNum type="arabicPeriod" startAt="2"/>
            </a:pPr>
            <a:r>
              <a:rPr lang="ko-KR" altLang="en-US" dirty="0" smtClean="0"/>
              <a:t>프로젝트에서 선택한 워크플로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개발자 모두가 메인 저장소에 쓰기 권한을 갖는가</a:t>
            </a:r>
            <a:r>
              <a:rPr lang="en-US" altLang="ko-KR" dirty="0" smtClean="0"/>
              <a:t>?(</a:t>
            </a:r>
            <a:r>
              <a:rPr lang="ko-KR" altLang="en-US" dirty="0" smtClean="0"/>
              <a:t>중앙 </a:t>
            </a:r>
            <a:r>
              <a:rPr lang="ko-KR" altLang="en-US" dirty="0" err="1" smtClean="0"/>
              <a:t>집중형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아니면 관리자가 따로 있는가</a:t>
            </a:r>
            <a:r>
              <a:rPr lang="en-US" altLang="ko-KR" dirty="0" smtClean="0"/>
              <a:t>?(</a:t>
            </a:r>
            <a:r>
              <a:rPr lang="ko-KR" altLang="en-US" dirty="0" smtClean="0"/>
              <a:t>분산 환경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 startAt="3"/>
            </a:pPr>
            <a:r>
              <a:rPr lang="ko-KR" altLang="en-US" dirty="0" smtClean="0"/>
              <a:t>접근 권한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프로젝트에 쓰기 권한이 있어서 직접 쓸 수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읽기만 가능한가</a:t>
            </a:r>
            <a:r>
              <a:rPr lang="en-US" altLang="ko-KR" dirty="0" smtClean="0"/>
              <a:t>?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30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4604"/>
          </a:xfrm>
        </p:spPr>
        <p:txBody>
          <a:bodyPr anchor="t"/>
          <a:lstStyle/>
          <a:p>
            <a:r>
              <a:rPr lang="ko-KR" altLang="en-US" dirty="0" err="1" smtClean="0"/>
              <a:t>커밋</a:t>
            </a:r>
            <a:r>
              <a:rPr lang="ko-KR" altLang="en-US" dirty="0" smtClean="0"/>
              <a:t> 가이드라인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공백 문자를 깨끗하게 정리하고 커밋해야 한다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diff –check </a:t>
            </a:r>
            <a:r>
              <a:rPr lang="ko-KR" altLang="en-US" dirty="0" smtClean="0"/>
              <a:t>명령으로 공백 문자에 대한 오류를 확인할 수 있다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err="1" smtClean="0"/>
              <a:t>커밋은</a:t>
            </a:r>
            <a:r>
              <a:rPr lang="ko-KR" altLang="en-US" dirty="0" smtClean="0"/>
              <a:t> 논리적으로 구분되는 </a:t>
            </a:r>
            <a:r>
              <a:rPr lang="en-US" altLang="ko-KR" dirty="0" err="1" smtClean="0"/>
              <a:t>changeset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최대한 수정사항을 한 주제로 요약할 수 있어야 하고 여러가지 이슈에 대한 수정사항을 하나의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담지 않아야 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여러가지 이슈를 한번에 수정했다 해도 </a:t>
            </a:r>
            <a:r>
              <a:rPr lang="en-US" altLang="ko-KR" dirty="0"/>
              <a:t>S</a:t>
            </a:r>
            <a:r>
              <a:rPr lang="en-US" altLang="ko-KR" dirty="0" smtClean="0"/>
              <a:t>taging Area</a:t>
            </a:r>
            <a:r>
              <a:rPr lang="ko-KR" altLang="en-US" dirty="0" smtClean="0"/>
              <a:t>를 이용하여 한 </a:t>
            </a:r>
            <a:r>
              <a:rPr lang="ko-KR" altLang="en-US" dirty="0" err="1" smtClean="0"/>
              <a:t>커밋에</a:t>
            </a:r>
            <a:r>
              <a:rPr lang="ko-KR" altLang="en-US" dirty="0" smtClean="0"/>
              <a:t> 하나의 이슈만 담기도록 해야한다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같은 파일의 다른 부분을 수정하는 경우에는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 –patch </a:t>
            </a:r>
            <a:r>
              <a:rPr lang="ko-KR" altLang="en-US" dirty="0" smtClean="0"/>
              <a:t>명령을 써서 한 부분씩 나누어 </a:t>
            </a:r>
            <a:r>
              <a:rPr lang="en-US" altLang="ko-KR" dirty="0" smtClean="0"/>
              <a:t>Staging Area</a:t>
            </a:r>
            <a:r>
              <a:rPr lang="ko-KR" altLang="en-US" dirty="0" smtClean="0"/>
              <a:t>에 저장해야 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여러 번 나누어 커밋하는 것이 다른 동료가 수정한 부분을 확인할 때나 각 </a:t>
            </a:r>
            <a:r>
              <a:rPr lang="ko-KR" altLang="en-US" dirty="0" err="1" smtClean="0"/>
              <a:t>커밋의</a:t>
            </a:r>
            <a:r>
              <a:rPr lang="ko-KR" altLang="en-US" dirty="0" smtClean="0"/>
              <a:t> 시점으로 복원해서 검토할 때 이해하기 훨씬 쉽다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좋은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메시지를 작성하는 습관은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사용하는데 도움이 많이 된다</a:t>
            </a:r>
            <a:endParaRPr lang="en-US" altLang="ko-KR" dirty="0" smtClean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좋은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메시지의 템플릿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9" y="2703452"/>
            <a:ext cx="7683622" cy="37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비공개 소규모 팀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소스코드 공개 </a:t>
            </a:r>
            <a:r>
              <a:rPr lang="en-US" altLang="ko-KR" dirty="0" smtClean="0"/>
              <a:t>X)</a:t>
            </a:r>
          </a:p>
          <a:p>
            <a:pPr>
              <a:buFontTx/>
              <a:buChar char="-"/>
            </a:pPr>
            <a:r>
              <a:rPr lang="en-US" altLang="ko-KR" dirty="0" smtClean="0"/>
              <a:t>Subversion </a:t>
            </a:r>
            <a:r>
              <a:rPr lang="ko-KR" altLang="en-US" dirty="0" smtClean="0"/>
              <a:t>같은 중앙 </a:t>
            </a:r>
            <a:r>
              <a:rPr lang="ko-KR" altLang="en-US" dirty="0" err="1" smtClean="0"/>
              <a:t>집중형</a:t>
            </a:r>
            <a:r>
              <a:rPr lang="ko-KR" altLang="en-US" dirty="0" smtClean="0"/>
              <a:t> 버전 관리 시스템에서 사용하는 방식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서버가 아닌 클라이언트 쪽에서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중앙 </a:t>
            </a:r>
            <a:r>
              <a:rPr lang="ko-KR" altLang="en-US" dirty="0" err="1" smtClean="0"/>
              <a:t>집중형</a:t>
            </a:r>
            <a:r>
              <a:rPr lang="ko-KR" altLang="en-US" dirty="0" smtClean="0"/>
              <a:t> 방식을 이용할 때 조심해야할 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Ex) </a:t>
            </a:r>
            <a:r>
              <a:rPr lang="ko-KR" altLang="en-US" dirty="0" smtClean="0"/>
              <a:t>제시카와 존이 각각 저장소를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하고 파일을 수정하고 나서 로컬에 커밋할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한 제시카의 수정 사항을 존이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해야 한다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수정사항을 그때마다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하지 않으면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수가 없다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작업한 내용을 프로젝트의 공유 저장소에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하고자 할 때는 우선 </a:t>
            </a:r>
            <a:r>
              <a:rPr lang="en-US" altLang="ko-KR" dirty="0" smtClean="0"/>
              <a:t>origin/master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Fetch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그리고 나서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한 결과를 다시 서버로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 기여하기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ko-KR" altLang="en-US" dirty="0" smtClean="0"/>
              <a:t>여러 개발자가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사용하는 워크플로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989" y="1833363"/>
            <a:ext cx="4087897" cy="48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3465</TotalTime>
  <Words>971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휴먼매직체</vt:lpstr>
      <vt:lpstr>Gill Sans MT</vt:lpstr>
      <vt:lpstr>Wingdings 2</vt:lpstr>
      <vt:lpstr>분할</vt:lpstr>
      <vt:lpstr>분산 환경에서의 git</vt:lpstr>
      <vt:lpstr>분산 환경에서의 워크플로</vt:lpstr>
      <vt:lpstr>분산 환경에서의 워크플로</vt:lpstr>
      <vt:lpstr>분산 환경에서의 워크플로</vt:lpstr>
      <vt:lpstr>프로젝트에 기여하기</vt:lpstr>
      <vt:lpstr>프로젝트에 기여하기</vt:lpstr>
      <vt:lpstr>프로젝트에 기여하기</vt:lpstr>
      <vt:lpstr>프로젝트에 기여하기</vt:lpstr>
      <vt:lpstr>프로젝트에 기여하기</vt:lpstr>
      <vt:lpstr>프로젝트에 기여하기</vt:lpstr>
      <vt:lpstr>프로젝트에 기여하기</vt:lpstr>
      <vt:lpstr>프로젝트 관리하기</vt:lpstr>
      <vt:lpstr>프로젝트 관리하기</vt:lpstr>
      <vt:lpstr>프로젝트 관리하기</vt:lpstr>
      <vt:lpstr>프로젝트 관리하기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시스코 네트워킹 ch 5~6</dc:title>
  <dc:creator>victer5685@gmail.com</dc:creator>
  <cp:lastModifiedBy>victer5685@gmail.com</cp:lastModifiedBy>
  <cp:revision>57</cp:revision>
  <dcterms:created xsi:type="dcterms:W3CDTF">2020-01-06T12:17:57Z</dcterms:created>
  <dcterms:modified xsi:type="dcterms:W3CDTF">2020-02-04T07:12:34Z</dcterms:modified>
</cp:coreProperties>
</file>