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9AE9E7-30FE-4614-907D-174E90F0BF1D}">
  <a:tblStyle styleId="{779AE9E7-30FE-4614-907D-174E90F0BF1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2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/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2b1c8f94_0_24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22b1c8f94_0_24:notes"/>
          <p:cNvSpPr/>
          <p:nvPr>
            <p:ph idx="2" type="sldImg"/>
          </p:nvPr>
        </p:nvSpPr>
        <p:spPr>
          <a:xfrm>
            <a:off x="993775" y="768350"/>
            <a:ext cx="51165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/>
          <p:nvPr/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2b1c8f94_0_1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22b1c8f94_0_10:notes"/>
          <p:cNvSpPr/>
          <p:nvPr>
            <p:ph idx="2" type="sldImg"/>
          </p:nvPr>
        </p:nvSpPr>
        <p:spPr>
          <a:xfrm>
            <a:off x="993775" y="768350"/>
            <a:ext cx="51165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" type="txAndObj">
  <p:cSld name="TEXT_AND_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 rot="5400000">
            <a:off x="4724400" y="2209800"/>
            <a:ext cx="5886450" cy="203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 rot="5400000">
            <a:off x="571500" y="247650"/>
            <a:ext cx="5886450" cy="5962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 rot="5400000">
            <a:off x="2247900" y="-266700"/>
            <a:ext cx="472440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984250" y="1841500"/>
            <a:ext cx="7285037" cy="2451100"/>
            <a:chOff x="984250" y="1841500"/>
            <a:chExt cx="7285037" cy="2451100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984250" y="2090737"/>
              <a:ext cx="7285037" cy="1851025"/>
            </a:xfrm>
            <a:prstGeom prst="rect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1366837" y="1841500"/>
              <a:ext cx="6519862" cy="245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0" y="0"/>
            <a:ext cx="9144000" cy="17446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908425" y="476250"/>
            <a:ext cx="375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6862762" y="1074737"/>
            <a:ext cx="1885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" name="Google Shape;29;p3"/>
          <p:cNvCxnSpPr/>
          <p:nvPr/>
        </p:nvCxnSpPr>
        <p:spPr>
          <a:xfrm>
            <a:off x="533400" y="1009650"/>
            <a:ext cx="7239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7740650" y="404812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oracle.com/javase/tutoria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Course Introduction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/>
              <a:t>ECE20016/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ITP20003] Java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Lecture 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Schedule (</a:t>
            </a:r>
            <a:r>
              <a:rPr lang="en-US"/>
              <a:t>Tue</a:t>
            </a:r>
            <a:r>
              <a:rPr lang="en-US"/>
              <a:t>/Fri Sec.)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138100" y="6165850"/>
            <a:ext cx="9049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graphicFrame>
        <p:nvGraphicFramePr>
          <p:cNvPr id="172" name="Google Shape;172;p25"/>
          <p:cNvGraphicFramePr/>
          <p:nvPr/>
        </p:nvGraphicFramePr>
        <p:xfrm>
          <a:off x="411625" y="12964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{779AE9E7-30FE-4614-907D-174E90F0BF1D}</a:tableStyleId>
              </a:tblPr>
              <a:tblGrid>
                <a:gridCol w="1062000"/>
                <a:gridCol w="1908775"/>
                <a:gridCol w="2210275"/>
                <a:gridCol w="2663125"/>
              </a:tblGrid>
              <a:tr h="28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Tuesday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Friday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Note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Feb 27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2</a:t>
                      </a:r>
                      <a:endParaRPr i="0" u="none" cap="non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9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13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16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20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23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27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30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April 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10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13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17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20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Mid-term exam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24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27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May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8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11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Open House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15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18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3C78D8"/>
                          </a:solidFill>
                        </a:rPr>
                        <a:t>May 22**</a:t>
                      </a:r>
                      <a:endParaRPr b="1">
                        <a:solidFill>
                          <a:srgbClr val="3C78D8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(we have a class.)</a:t>
                      </a:r>
                      <a:endParaRPr b="1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25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Buddha’s Birthday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29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trike="sngStrike"/>
                        <a:t>June</a:t>
                      </a:r>
                      <a:r>
                        <a:rPr lang="en-US" strike="sngStrike"/>
                        <a:t> 1</a:t>
                      </a:r>
                      <a:endParaRPr strike="sng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Business Trip (Tentative)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June 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June 8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June 12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Final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532400" y="49300"/>
            <a:ext cx="5716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B5394"/>
                </a:solidFill>
              </a:rPr>
              <a:t> ITP</a:t>
            </a:r>
            <a:r>
              <a:rPr b="1" lang="en-US" sz="1800">
                <a:solidFill>
                  <a:srgbClr val="0B5394"/>
                </a:solidFill>
              </a:rPr>
              <a:t>20003</a:t>
            </a:r>
            <a:endParaRPr b="1" sz="1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Grading Policy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Attendance (</a:t>
            </a:r>
            <a:r>
              <a:rPr lang="en-US"/>
              <a:t>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6 times of absence will result in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university regulation.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CC0000"/>
                </a:solidFill>
              </a:rPr>
              <a:t>Three times of lateness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be counted as one absence.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Programming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Homework (</a:t>
            </a:r>
            <a:r>
              <a:rPr lang="en-US"/>
              <a:t>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0%)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submission later than its deadline will be penalized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day: 20% penalty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one day: rejection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/>
              <a:t>10 points (=hours) * 5 homework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Midterm (20%)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(2</a:t>
            </a:r>
            <a:r>
              <a:rPr lang="en-US"/>
              <a:t>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%)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Extra Credit (3%): Discussion on Lecture Note</a:t>
            </a:r>
            <a:endParaRPr/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Notices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>
                <a:solidFill>
                  <a:srgbClr val="FF0000"/>
                </a:solidFill>
              </a:rPr>
              <a:t>Three</a:t>
            </a:r>
            <a:r>
              <a:rPr lang="en-US"/>
              <a:t> times of lateness will be counted as </a:t>
            </a:r>
            <a:r>
              <a:rPr lang="en-US">
                <a:solidFill>
                  <a:srgbClr val="FF0000"/>
                </a:solidFill>
              </a:rPr>
              <a:t>one absence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841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type of dishonesties will result in failure (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Sharing any submission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including source codes, will be regarded as cheating.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Referencing any solution written by others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including the solution acquired from the internet, will be regarded as cheating.</a:t>
            </a:r>
            <a:endParaRPr/>
          </a:p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533400" y="2095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Why Should We Study Mobile Programming ?</a:t>
            </a:r>
            <a:endParaRPr/>
          </a:p>
        </p:txBody>
      </p:sp>
      <p:grpSp>
        <p:nvGrpSpPr>
          <p:cNvPr id="194" name="Google Shape;194;p28"/>
          <p:cNvGrpSpPr/>
          <p:nvPr/>
        </p:nvGrpSpPr>
        <p:grpSpPr>
          <a:xfrm>
            <a:off x="1857375" y="1785937"/>
            <a:ext cx="5214937" cy="3571876"/>
            <a:chOff x="452437" y="10529887"/>
            <a:chExt cx="3200400" cy="2108200"/>
          </a:xfrm>
        </p:grpSpPr>
        <p:sp>
          <p:nvSpPr>
            <p:cNvPr id="195" name="Google Shape;195;p28"/>
            <p:cNvSpPr/>
            <p:nvPr/>
          </p:nvSpPr>
          <p:spPr>
            <a:xfrm>
              <a:off x="1619250" y="10529887"/>
              <a:ext cx="1495425" cy="800100"/>
            </a:xfrm>
            <a:custGeom>
              <a:rect b="b" l="l" r="r" t="t"/>
              <a:pathLst>
                <a:path extrusionOk="0" h="694" w="1099">
                  <a:moveTo>
                    <a:pt x="0" y="35"/>
                  </a:moveTo>
                  <a:lnTo>
                    <a:pt x="1072" y="688"/>
                  </a:lnTo>
                  <a:lnTo>
                    <a:pt x="1099" y="694"/>
                  </a:lnTo>
                  <a:lnTo>
                    <a:pt x="4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196" name="Google Shape;196;p28"/>
            <p:cNvGrpSpPr/>
            <p:nvPr/>
          </p:nvGrpSpPr>
          <p:grpSpPr>
            <a:xfrm>
              <a:off x="452437" y="11320462"/>
              <a:ext cx="2681287" cy="1317625"/>
              <a:chOff x="2444750" y="4851400"/>
              <a:chExt cx="1827212" cy="904875"/>
            </a:xfrm>
          </p:grpSpPr>
          <p:sp>
            <p:nvSpPr>
              <p:cNvPr id="197" name="Google Shape;197;p28"/>
              <p:cNvSpPr/>
              <p:nvPr/>
            </p:nvSpPr>
            <p:spPr>
              <a:xfrm>
                <a:off x="2444750" y="4851400"/>
                <a:ext cx="1827212" cy="904875"/>
              </a:xfrm>
              <a:custGeom>
                <a:rect b="b" l="l" r="r" t="t"/>
                <a:pathLst>
                  <a:path extrusionOk="0" h="1138" w="2301">
                    <a:moveTo>
                      <a:pt x="933" y="1138"/>
                    </a:moveTo>
                    <a:lnTo>
                      <a:pt x="933" y="1138"/>
                    </a:lnTo>
                    <a:lnTo>
                      <a:pt x="933" y="1136"/>
                    </a:lnTo>
                    <a:lnTo>
                      <a:pt x="935" y="1132"/>
                    </a:lnTo>
                    <a:lnTo>
                      <a:pt x="937" y="1129"/>
                    </a:lnTo>
                    <a:lnTo>
                      <a:pt x="939" y="1123"/>
                    </a:lnTo>
                    <a:lnTo>
                      <a:pt x="943" y="1117"/>
                    </a:lnTo>
                    <a:lnTo>
                      <a:pt x="946" y="1110"/>
                    </a:lnTo>
                    <a:lnTo>
                      <a:pt x="952" y="1104"/>
                    </a:lnTo>
                    <a:lnTo>
                      <a:pt x="956" y="1094"/>
                    </a:lnTo>
                    <a:lnTo>
                      <a:pt x="962" y="1085"/>
                    </a:lnTo>
                    <a:lnTo>
                      <a:pt x="969" y="1074"/>
                    </a:lnTo>
                    <a:lnTo>
                      <a:pt x="977" y="1062"/>
                    </a:lnTo>
                    <a:lnTo>
                      <a:pt x="982" y="1049"/>
                    </a:lnTo>
                    <a:lnTo>
                      <a:pt x="992" y="1037"/>
                    </a:lnTo>
                    <a:lnTo>
                      <a:pt x="1000" y="1024"/>
                    </a:lnTo>
                    <a:lnTo>
                      <a:pt x="1011" y="1011"/>
                    </a:lnTo>
                    <a:lnTo>
                      <a:pt x="1020" y="994"/>
                    </a:lnTo>
                    <a:lnTo>
                      <a:pt x="1032" y="978"/>
                    </a:lnTo>
                    <a:lnTo>
                      <a:pt x="1043" y="961"/>
                    </a:lnTo>
                    <a:lnTo>
                      <a:pt x="1055" y="944"/>
                    </a:lnTo>
                    <a:lnTo>
                      <a:pt x="1068" y="927"/>
                    </a:lnTo>
                    <a:lnTo>
                      <a:pt x="1081" y="908"/>
                    </a:lnTo>
                    <a:lnTo>
                      <a:pt x="1096" y="891"/>
                    </a:lnTo>
                    <a:lnTo>
                      <a:pt x="1112" y="872"/>
                    </a:lnTo>
                    <a:lnTo>
                      <a:pt x="1127" y="851"/>
                    </a:lnTo>
                    <a:lnTo>
                      <a:pt x="1144" y="830"/>
                    </a:lnTo>
                    <a:lnTo>
                      <a:pt x="1159" y="809"/>
                    </a:lnTo>
                    <a:lnTo>
                      <a:pt x="1178" y="790"/>
                    </a:lnTo>
                    <a:lnTo>
                      <a:pt x="1195" y="767"/>
                    </a:lnTo>
                    <a:lnTo>
                      <a:pt x="1214" y="747"/>
                    </a:lnTo>
                    <a:lnTo>
                      <a:pt x="1233" y="724"/>
                    </a:lnTo>
                    <a:lnTo>
                      <a:pt x="1256" y="703"/>
                    </a:lnTo>
                    <a:lnTo>
                      <a:pt x="1275" y="680"/>
                    </a:lnTo>
                    <a:lnTo>
                      <a:pt x="1296" y="657"/>
                    </a:lnTo>
                    <a:lnTo>
                      <a:pt x="1319" y="634"/>
                    </a:lnTo>
                    <a:lnTo>
                      <a:pt x="1342" y="612"/>
                    </a:lnTo>
                    <a:lnTo>
                      <a:pt x="1366" y="587"/>
                    </a:lnTo>
                    <a:lnTo>
                      <a:pt x="1391" y="564"/>
                    </a:lnTo>
                    <a:lnTo>
                      <a:pt x="1416" y="541"/>
                    </a:lnTo>
                    <a:lnTo>
                      <a:pt x="1442" y="518"/>
                    </a:lnTo>
                    <a:lnTo>
                      <a:pt x="1467" y="494"/>
                    </a:lnTo>
                    <a:lnTo>
                      <a:pt x="1496" y="471"/>
                    </a:lnTo>
                    <a:lnTo>
                      <a:pt x="1522" y="448"/>
                    </a:lnTo>
                    <a:lnTo>
                      <a:pt x="1553" y="425"/>
                    </a:lnTo>
                    <a:lnTo>
                      <a:pt x="1581" y="401"/>
                    </a:lnTo>
                    <a:lnTo>
                      <a:pt x="1611" y="378"/>
                    </a:lnTo>
                    <a:lnTo>
                      <a:pt x="1642" y="357"/>
                    </a:lnTo>
                    <a:lnTo>
                      <a:pt x="1674" y="334"/>
                    </a:lnTo>
                    <a:lnTo>
                      <a:pt x="1706" y="311"/>
                    </a:lnTo>
                    <a:lnTo>
                      <a:pt x="1739" y="289"/>
                    </a:lnTo>
                    <a:lnTo>
                      <a:pt x="1773" y="268"/>
                    </a:lnTo>
                    <a:lnTo>
                      <a:pt x="1807" y="245"/>
                    </a:lnTo>
                    <a:lnTo>
                      <a:pt x="1841" y="224"/>
                    </a:lnTo>
                    <a:lnTo>
                      <a:pt x="1878" y="203"/>
                    </a:lnTo>
                    <a:lnTo>
                      <a:pt x="1914" y="184"/>
                    </a:lnTo>
                    <a:lnTo>
                      <a:pt x="1952" y="163"/>
                    </a:lnTo>
                    <a:lnTo>
                      <a:pt x="1990" y="144"/>
                    </a:lnTo>
                    <a:lnTo>
                      <a:pt x="2030" y="125"/>
                    </a:lnTo>
                    <a:lnTo>
                      <a:pt x="2068" y="104"/>
                    </a:lnTo>
                    <a:lnTo>
                      <a:pt x="2109" y="87"/>
                    </a:lnTo>
                    <a:lnTo>
                      <a:pt x="2149" y="70"/>
                    </a:lnTo>
                    <a:lnTo>
                      <a:pt x="2193" y="53"/>
                    </a:lnTo>
                    <a:lnTo>
                      <a:pt x="2235" y="38"/>
                    </a:lnTo>
                    <a:lnTo>
                      <a:pt x="2278" y="22"/>
                    </a:lnTo>
                    <a:lnTo>
                      <a:pt x="2284" y="21"/>
                    </a:lnTo>
                    <a:lnTo>
                      <a:pt x="2290" y="17"/>
                    </a:lnTo>
                    <a:lnTo>
                      <a:pt x="2294" y="15"/>
                    </a:lnTo>
                    <a:lnTo>
                      <a:pt x="2297" y="13"/>
                    </a:lnTo>
                    <a:lnTo>
                      <a:pt x="2301" y="9"/>
                    </a:lnTo>
                    <a:lnTo>
                      <a:pt x="2301" y="7"/>
                    </a:lnTo>
                    <a:lnTo>
                      <a:pt x="2299" y="5"/>
                    </a:lnTo>
                    <a:lnTo>
                      <a:pt x="2297" y="3"/>
                    </a:lnTo>
                    <a:lnTo>
                      <a:pt x="2294" y="3"/>
                    </a:lnTo>
                    <a:lnTo>
                      <a:pt x="2290" y="3"/>
                    </a:lnTo>
                    <a:lnTo>
                      <a:pt x="2284" y="2"/>
                    </a:lnTo>
                    <a:lnTo>
                      <a:pt x="2280" y="2"/>
                    </a:lnTo>
                    <a:lnTo>
                      <a:pt x="2275" y="2"/>
                    </a:lnTo>
                    <a:lnTo>
                      <a:pt x="2267" y="2"/>
                    </a:lnTo>
                    <a:lnTo>
                      <a:pt x="2258" y="0"/>
                    </a:lnTo>
                    <a:lnTo>
                      <a:pt x="2250" y="0"/>
                    </a:lnTo>
                    <a:lnTo>
                      <a:pt x="2240" y="0"/>
                    </a:lnTo>
                    <a:lnTo>
                      <a:pt x="2231" y="0"/>
                    </a:lnTo>
                    <a:lnTo>
                      <a:pt x="2220" y="0"/>
                    </a:lnTo>
                    <a:lnTo>
                      <a:pt x="2208" y="2"/>
                    </a:lnTo>
                    <a:lnTo>
                      <a:pt x="2197" y="2"/>
                    </a:lnTo>
                    <a:lnTo>
                      <a:pt x="2185" y="3"/>
                    </a:lnTo>
                    <a:lnTo>
                      <a:pt x="2170" y="3"/>
                    </a:lnTo>
                    <a:lnTo>
                      <a:pt x="2159" y="3"/>
                    </a:lnTo>
                    <a:lnTo>
                      <a:pt x="2144" y="5"/>
                    </a:lnTo>
                    <a:lnTo>
                      <a:pt x="2128" y="7"/>
                    </a:lnTo>
                    <a:lnTo>
                      <a:pt x="2113" y="7"/>
                    </a:lnTo>
                    <a:lnTo>
                      <a:pt x="2100" y="9"/>
                    </a:lnTo>
                    <a:lnTo>
                      <a:pt x="2083" y="11"/>
                    </a:lnTo>
                    <a:lnTo>
                      <a:pt x="2068" y="13"/>
                    </a:lnTo>
                    <a:lnTo>
                      <a:pt x="2049" y="13"/>
                    </a:lnTo>
                    <a:lnTo>
                      <a:pt x="2031" y="15"/>
                    </a:lnTo>
                    <a:lnTo>
                      <a:pt x="2014" y="17"/>
                    </a:lnTo>
                    <a:lnTo>
                      <a:pt x="1997" y="19"/>
                    </a:lnTo>
                    <a:lnTo>
                      <a:pt x="1978" y="21"/>
                    </a:lnTo>
                    <a:lnTo>
                      <a:pt x="1959" y="22"/>
                    </a:lnTo>
                    <a:lnTo>
                      <a:pt x="1940" y="24"/>
                    </a:lnTo>
                    <a:lnTo>
                      <a:pt x="1923" y="28"/>
                    </a:lnTo>
                    <a:lnTo>
                      <a:pt x="1902" y="30"/>
                    </a:lnTo>
                    <a:lnTo>
                      <a:pt x="1883" y="32"/>
                    </a:lnTo>
                    <a:lnTo>
                      <a:pt x="1862" y="34"/>
                    </a:lnTo>
                    <a:lnTo>
                      <a:pt x="1843" y="38"/>
                    </a:lnTo>
                    <a:lnTo>
                      <a:pt x="1822" y="40"/>
                    </a:lnTo>
                    <a:lnTo>
                      <a:pt x="1803" y="41"/>
                    </a:lnTo>
                    <a:lnTo>
                      <a:pt x="1782" y="45"/>
                    </a:lnTo>
                    <a:lnTo>
                      <a:pt x="1763" y="49"/>
                    </a:lnTo>
                    <a:lnTo>
                      <a:pt x="1743" y="51"/>
                    </a:lnTo>
                    <a:lnTo>
                      <a:pt x="1722" y="53"/>
                    </a:lnTo>
                    <a:lnTo>
                      <a:pt x="1701" y="57"/>
                    </a:lnTo>
                    <a:lnTo>
                      <a:pt x="1682" y="60"/>
                    </a:lnTo>
                    <a:lnTo>
                      <a:pt x="1659" y="62"/>
                    </a:lnTo>
                    <a:lnTo>
                      <a:pt x="1640" y="66"/>
                    </a:lnTo>
                    <a:lnTo>
                      <a:pt x="1619" y="70"/>
                    </a:lnTo>
                    <a:lnTo>
                      <a:pt x="1598" y="74"/>
                    </a:lnTo>
                    <a:lnTo>
                      <a:pt x="1579" y="76"/>
                    </a:lnTo>
                    <a:lnTo>
                      <a:pt x="1558" y="81"/>
                    </a:lnTo>
                    <a:lnTo>
                      <a:pt x="1539" y="83"/>
                    </a:lnTo>
                    <a:lnTo>
                      <a:pt x="1518" y="87"/>
                    </a:lnTo>
                    <a:lnTo>
                      <a:pt x="1499" y="91"/>
                    </a:lnTo>
                    <a:lnTo>
                      <a:pt x="1480" y="95"/>
                    </a:lnTo>
                    <a:lnTo>
                      <a:pt x="1459" y="98"/>
                    </a:lnTo>
                    <a:lnTo>
                      <a:pt x="1442" y="104"/>
                    </a:lnTo>
                    <a:lnTo>
                      <a:pt x="1423" y="106"/>
                    </a:lnTo>
                    <a:lnTo>
                      <a:pt x="1402" y="110"/>
                    </a:lnTo>
                    <a:lnTo>
                      <a:pt x="1383" y="116"/>
                    </a:lnTo>
                    <a:lnTo>
                      <a:pt x="1363" y="121"/>
                    </a:lnTo>
                    <a:lnTo>
                      <a:pt x="1340" y="125"/>
                    </a:lnTo>
                    <a:lnTo>
                      <a:pt x="1319" y="131"/>
                    </a:lnTo>
                    <a:lnTo>
                      <a:pt x="1296" y="136"/>
                    </a:lnTo>
                    <a:lnTo>
                      <a:pt x="1275" y="142"/>
                    </a:lnTo>
                    <a:lnTo>
                      <a:pt x="1252" y="148"/>
                    </a:lnTo>
                    <a:lnTo>
                      <a:pt x="1229" y="155"/>
                    </a:lnTo>
                    <a:lnTo>
                      <a:pt x="1207" y="161"/>
                    </a:lnTo>
                    <a:lnTo>
                      <a:pt x="1184" y="169"/>
                    </a:lnTo>
                    <a:lnTo>
                      <a:pt x="1159" y="176"/>
                    </a:lnTo>
                    <a:lnTo>
                      <a:pt x="1136" y="184"/>
                    </a:lnTo>
                    <a:lnTo>
                      <a:pt x="1112" y="192"/>
                    </a:lnTo>
                    <a:lnTo>
                      <a:pt x="1087" y="199"/>
                    </a:lnTo>
                    <a:lnTo>
                      <a:pt x="1062" y="207"/>
                    </a:lnTo>
                    <a:lnTo>
                      <a:pt x="1038" y="216"/>
                    </a:lnTo>
                    <a:lnTo>
                      <a:pt x="1011" y="224"/>
                    </a:lnTo>
                    <a:lnTo>
                      <a:pt x="988" y="233"/>
                    </a:lnTo>
                    <a:lnTo>
                      <a:pt x="962" y="243"/>
                    </a:lnTo>
                    <a:lnTo>
                      <a:pt x="935" y="252"/>
                    </a:lnTo>
                    <a:lnTo>
                      <a:pt x="910" y="264"/>
                    </a:lnTo>
                    <a:lnTo>
                      <a:pt x="886" y="273"/>
                    </a:lnTo>
                    <a:lnTo>
                      <a:pt x="859" y="283"/>
                    </a:lnTo>
                    <a:lnTo>
                      <a:pt x="832" y="292"/>
                    </a:lnTo>
                    <a:lnTo>
                      <a:pt x="808" y="304"/>
                    </a:lnTo>
                    <a:lnTo>
                      <a:pt x="781" y="315"/>
                    </a:lnTo>
                    <a:lnTo>
                      <a:pt x="756" y="325"/>
                    </a:lnTo>
                    <a:lnTo>
                      <a:pt x="730" y="336"/>
                    </a:lnTo>
                    <a:lnTo>
                      <a:pt x="703" y="349"/>
                    </a:lnTo>
                    <a:lnTo>
                      <a:pt x="678" y="361"/>
                    </a:lnTo>
                    <a:lnTo>
                      <a:pt x="654" y="372"/>
                    </a:lnTo>
                    <a:lnTo>
                      <a:pt x="627" y="384"/>
                    </a:lnTo>
                    <a:lnTo>
                      <a:pt x="602" y="397"/>
                    </a:lnTo>
                    <a:lnTo>
                      <a:pt x="578" y="408"/>
                    </a:lnTo>
                    <a:lnTo>
                      <a:pt x="551" y="422"/>
                    </a:lnTo>
                    <a:lnTo>
                      <a:pt x="526" y="433"/>
                    </a:lnTo>
                    <a:lnTo>
                      <a:pt x="502" y="446"/>
                    </a:lnTo>
                    <a:lnTo>
                      <a:pt x="477" y="460"/>
                    </a:lnTo>
                    <a:lnTo>
                      <a:pt x="452" y="473"/>
                    </a:lnTo>
                    <a:lnTo>
                      <a:pt x="429" y="486"/>
                    </a:lnTo>
                    <a:lnTo>
                      <a:pt x="405" y="499"/>
                    </a:lnTo>
                    <a:lnTo>
                      <a:pt x="382" y="515"/>
                    </a:lnTo>
                    <a:lnTo>
                      <a:pt x="359" y="526"/>
                    </a:lnTo>
                    <a:lnTo>
                      <a:pt x="336" y="541"/>
                    </a:lnTo>
                    <a:lnTo>
                      <a:pt x="314" y="557"/>
                    </a:lnTo>
                    <a:lnTo>
                      <a:pt x="291" y="570"/>
                    </a:lnTo>
                    <a:lnTo>
                      <a:pt x="270" y="585"/>
                    </a:lnTo>
                    <a:lnTo>
                      <a:pt x="247" y="598"/>
                    </a:lnTo>
                    <a:lnTo>
                      <a:pt x="226" y="614"/>
                    </a:lnTo>
                    <a:lnTo>
                      <a:pt x="205" y="629"/>
                    </a:lnTo>
                    <a:lnTo>
                      <a:pt x="184" y="644"/>
                    </a:lnTo>
                    <a:lnTo>
                      <a:pt x="165" y="657"/>
                    </a:lnTo>
                    <a:lnTo>
                      <a:pt x="146" y="674"/>
                    </a:lnTo>
                    <a:lnTo>
                      <a:pt x="127" y="690"/>
                    </a:lnTo>
                    <a:lnTo>
                      <a:pt x="108" y="703"/>
                    </a:lnTo>
                    <a:lnTo>
                      <a:pt x="91" y="720"/>
                    </a:lnTo>
                    <a:lnTo>
                      <a:pt x="74" y="735"/>
                    </a:lnTo>
                    <a:lnTo>
                      <a:pt x="59" y="750"/>
                    </a:lnTo>
                    <a:lnTo>
                      <a:pt x="42" y="767"/>
                    </a:lnTo>
                    <a:lnTo>
                      <a:pt x="29" y="783"/>
                    </a:lnTo>
                    <a:lnTo>
                      <a:pt x="13" y="798"/>
                    </a:lnTo>
                    <a:lnTo>
                      <a:pt x="0" y="815"/>
                    </a:lnTo>
                    <a:lnTo>
                      <a:pt x="933" y="1138"/>
                    </a:lnTo>
                    <a:close/>
                  </a:path>
                </a:pathLst>
              </a:custGeom>
              <a:solidFill>
                <a:srgbClr val="FFFFC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40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8" name="Google Shape;198;p28"/>
              <p:cNvSpPr/>
              <p:nvPr/>
            </p:nvSpPr>
            <p:spPr>
              <a:xfrm>
                <a:off x="2478087" y="5149850"/>
                <a:ext cx="881062" cy="511175"/>
              </a:xfrm>
              <a:custGeom>
                <a:rect b="b" l="l" r="r" t="t"/>
                <a:pathLst>
                  <a:path extrusionOk="0" h="644" w="1110">
                    <a:moveTo>
                      <a:pt x="1110" y="2"/>
                    </a:moveTo>
                    <a:lnTo>
                      <a:pt x="1110" y="2"/>
                    </a:lnTo>
                    <a:lnTo>
                      <a:pt x="1106" y="6"/>
                    </a:lnTo>
                    <a:lnTo>
                      <a:pt x="1102" y="8"/>
                    </a:lnTo>
                    <a:lnTo>
                      <a:pt x="1098" y="11"/>
                    </a:lnTo>
                    <a:lnTo>
                      <a:pt x="1091" y="17"/>
                    </a:lnTo>
                    <a:lnTo>
                      <a:pt x="1083" y="25"/>
                    </a:lnTo>
                    <a:lnTo>
                      <a:pt x="1079" y="29"/>
                    </a:lnTo>
                    <a:lnTo>
                      <a:pt x="1073" y="32"/>
                    </a:lnTo>
                    <a:lnTo>
                      <a:pt x="1068" y="38"/>
                    </a:lnTo>
                    <a:lnTo>
                      <a:pt x="1064" y="44"/>
                    </a:lnTo>
                    <a:lnTo>
                      <a:pt x="1056" y="48"/>
                    </a:lnTo>
                    <a:lnTo>
                      <a:pt x="1051" y="53"/>
                    </a:lnTo>
                    <a:lnTo>
                      <a:pt x="1045" y="59"/>
                    </a:lnTo>
                    <a:lnTo>
                      <a:pt x="1039" y="65"/>
                    </a:lnTo>
                    <a:lnTo>
                      <a:pt x="1032" y="70"/>
                    </a:lnTo>
                    <a:lnTo>
                      <a:pt x="1026" y="76"/>
                    </a:lnTo>
                    <a:lnTo>
                      <a:pt x="1018" y="84"/>
                    </a:lnTo>
                    <a:lnTo>
                      <a:pt x="1011" y="91"/>
                    </a:lnTo>
                    <a:lnTo>
                      <a:pt x="1003" y="99"/>
                    </a:lnTo>
                    <a:lnTo>
                      <a:pt x="996" y="106"/>
                    </a:lnTo>
                    <a:lnTo>
                      <a:pt x="986" y="114"/>
                    </a:lnTo>
                    <a:lnTo>
                      <a:pt x="980" y="124"/>
                    </a:lnTo>
                    <a:lnTo>
                      <a:pt x="971" y="129"/>
                    </a:lnTo>
                    <a:lnTo>
                      <a:pt x="963" y="139"/>
                    </a:lnTo>
                    <a:lnTo>
                      <a:pt x="954" y="148"/>
                    </a:lnTo>
                    <a:lnTo>
                      <a:pt x="946" y="158"/>
                    </a:lnTo>
                    <a:lnTo>
                      <a:pt x="935" y="165"/>
                    </a:lnTo>
                    <a:lnTo>
                      <a:pt x="925" y="175"/>
                    </a:lnTo>
                    <a:lnTo>
                      <a:pt x="916" y="186"/>
                    </a:lnTo>
                    <a:lnTo>
                      <a:pt x="906" y="196"/>
                    </a:lnTo>
                    <a:lnTo>
                      <a:pt x="897" y="205"/>
                    </a:lnTo>
                    <a:lnTo>
                      <a:pt x="887" y="215"/>
                    </a:lnTo>
                    <a:lnTo>
                      <a:pt x="878" y="226"/>
                    </a:lnTo>
                    <a:lnTo>
                      <a:pt x="868" y="238"/>
                    </a:lnTo>
                    <a:lnTo>
                      <a:pt x="857" y="247"/>
                    </a:lnTo>
                    <a:lnTo>
                      <a:pt x="847" y="259"/>
                    </a:lnTo>
                    <a:lnTo>
                      <a:pt x="836" y="270"/>
                    </a:lnTo>
                    <a:lnTo>
                      <a:pt x="826" y="283"/>
                    </a:lnTo>
                    <a:lnTo>
                      <a:pt x="815" y="295"/>
                    </a:lnTo>
                    <a:lnTo>
                      <a:pt x="806" y="306"/>
                    </a:lnTo>
                    <a:lnTo>
                      <a:pt x="794" y="317"/>
                    </a:lnTo>
                    <a:lnTo>
                      <a:pt x="785" y="331"/>
                    </a:lnTo>
                    <a:lnTo>
                      <a:pt x="773" y="342"/>
                    </a:lnTo>
                    <a:lnTo>
                      <a:pt x="764" y="355"/>
                    </a:lnTo>
                    <a:lnTo>
                      <a:pt x="752" y="367"/>
                    </a:lnTo>
                    <a:lnTo>
                      <a:pt x="743" y="382"/>
                    </a:lnTo>
                    <a:lnTo>
                      <a:pt x="730" y="393"/>
                    </a:lnTo>
                    <a:lnTo>
                      <a:pt x="720" y="407"/>
                    </a:lnTo>
                    <a:lnTo>
                      <a:pt x="709" y="420"/>
                    </a:lnTo>
                    <a:lnTo>
                      <a:pt x="699" y="435"/>
                    </a:lnTo>
                    <a:lnTo>
                      <a:pt x="688" y="447"/>
                    </a:lnTo>
                    <a:lnTo>
                      <a:pt x="678" y="462"/>
                    </a:lnTo>
                    <a:lnTo>
                      <a:pt x="667" y="475"/>
                    </a:lnTo>
                    <a:lnTo>
                      <a:pt x="655" y="490"/>
                    </a:lnTo>
                    <a:lnTo>
                      <a:pt x="646" y="506"/>
                    </a:lnTo>
                    <a:lnTo>
                      <a:pt x="635" y="519"/>
                    </a:lnTo>
                    <a:lnTo>
                      <a:pt x="625" y="534"/>
                    </a:lnTo>
                    <a:lnTo>
                      <a:pt x="616" y="549"/>
                    </a:lnTo>
                    <a:lnTo>
                      <a:pt x="555" y="644"/>
                    </a:lnTo>
                    <a:lnTo>
                      <a:pt x="0" y="452"/>
                    </a:lnTo>
                    <a:lnTo>
                      <a:pt x="192" y="348"/>
                    </a:lnTo>
                    <a:lnTo>
                      <a:pt x="197" y="386"/>
                    </a:lnTo>
                    <a:lnTo>
                      <a:pt x="137" y="487"/>
                    </a:lnTo>
                    <a:lnTo>
                      <a:pt x="146" y="481"/>
                    </a:lnTo>
                    <a:lnTo>
                      <a:pt x="158" y="475"/>
                    </a:lnTo>
                    <a:lnTo>
                      <a:pt x="161" y="471"/>
                    </a:lnTo>
                    <a:lnTo>
                      <a:pt x="165" y="470"/>
                    </a:lnTo>
                    <a:lnTo>
                      <a:pt x="171" y="470"/>
                    </a:lnTo>
                    <a:lnTo>
                      <a:pt x="175" y="468"/>
                    </a:lnTo>
                    <a:lnTo>
                      <a:pt x="178" y="464"/>
                    </a:lnTo>
                    <a:lnTo>
                      <a:pt x="184" y="462"/>
                    </a:lnTo>
                    <a:lnTo>
                      <a:pt x="188" y="458"/>
                    </a:lnTo>
                    <a:lnTo>
                      <a:pt x="194" y="456"/>
                    </a:lnTo>
                    <a:lnTo>
                      <a:pt x="199" y="452"/>
                    </a:lnTo>
                    <a:lnTo>
                      <a:pt x="205" y="449"/>
                    </a:lnTo>
                    <a:lnTo>
                      <a:pt x="211" y="447"/>
                    </a:lnTo>
                    <a:lnTo>
                      <a:pt x="218" y="443"/>
                    </a:lnTo>
                    <a:lnTo>
                      <a:pt x="224" y="439"/>
                    </a:lnTo>
                    <a:lnTo>
                      <a:pt x="230" y="435"/>
                    </a:lnTo>
                    <a:lnTo>
                      <a:pt x="235" y="433"/>
                    </a:lnTo>
                    <a:lnTo>
                      <a:pt x="243" y="430"/>
                    </a:lnTo>
                    <a:lnTo>
                      <a:pt x="251" y="426"/>
                    </a:lnTo>
                    <a:lnTo>
                      <a:pt x="258" y="422"/>
                    </a:lnTo>
                    <a:lnTo>
                      <a:pt x="264" y="418"/>
                    </a:lnTo>
                    <a:lnTo>
                      <a:pt x="273" y="416"/>
                    </a:lnTo>
                    <a:lnTo>
                      <a:pt x="281" y="411"/>
                    </a:lnTo>
                    <a:lnTo>
                      <a:pt x="289" y="407"/>
                    </a:lnTo>
                    <a:lnTo>
                      <a:pt x="294" y="403"/>
                    </a:lnTo>
                    <a:lnTo>
                      <a:pt x="302" y="399"/>
                    </a:lnTo>
                    <a:lnTo>
                      <a:pt x="310" y="393"/>
                    </a:lnTo>
                    <a:lnTo>
                      <a:pt x="317" y="390"/>
                    </a:lnTo>
                    <a:lnTo>
                      <a:pt x="327" y="386"/>
                    </a:lnTo>
                    <a:lnTo>
                      <a:pt x="334" y="382"/>
                    </a:lnTo>
                    <a:lnTo>
                      <a:pt x="342" y="376"/>
                    </a:lnTo>
                    <a:lnTo>
                      <a:pt x="351" y="371"/>
                    </a:lnTo>
                    <a:lnTo>
                      <a:pt x="359" y="367"/>
                    </a:lnTo>
                    <a:lnTo>
                      <a:pt x="368" y="363"/>
                    </a:lnTo>
                    <a:lnTo>
                      <a:pt x="376" y="357"/>
                    </a:lnTo>
                    <a:lnTo>
                      <a:pt x="386" y="354"/>
                    </a:lnTo>
                    <a:lnTo>
                      <a:pt x="393" y="348"/>
                    </a:lnTo>
                    <a:lnTo>
                      <a:pt x="403" y="344"/>
                    </a:lnTo>
                    <a:lnTo>
                      <a:pt x="410" y="340"/>
                    </a:lnTo>
                    <a:lnTo>
                      <a:pt x="420" y="335"/>
                    </a:lnTo>
                    <a:lnTo>
                      <a:pt x="427" y="329"/>
                    </a:lnTo>
                    <a:lnTo>
                      <a:pt x="437" y="325"/>
                    </a:lnTo>
                    <a:lnTo>
                      <a:pt x="446" y="319"/>
                    </a:lnTo>
                    <a:lnTo>
                      <a:pt x="454" y="316"/>
                    </a:lnTo>
                    <a:lnTo>
                      <a:pt x="463" y="310"/>
                    </a:lnTo>
                    <a:lnTo>
                      <a:pt x="471" y="306"/>
                    </a:lnTo>
                    <a:lnTo>
                      <a:pt x="481" y="300"/>
                    </a:lnTo>
                    <a:lnTo>
                      <a:pt x="488" y="297"/>
                    </a:lnTo>
                    <a:lnTo>
                      <a:pt x="496" y="291"/>
                    </a:lnTo>
                    <a:lnTo>
                      <a:pt x="505" y="287"/>
                    </a:lnTo>
                    <a:lnTo>
                      <a:pt x="513" y="281"/>
                    </a:lnTo>
                    <a:lnTo>
                      <a:pt x="522" y="276"/>
                    </a:lnTo>
                    <a:lnTo>
                      <a:pt x="530" y="272"/>
                    </a:lnTo>
                    <a:lnTo>
                      <a:pt x="539" y="268"/>
                    </a:lnTo>
                    <a:lnTo>
                      <a:pt x="547" y="262"/>
                    </a:lnTo>
                    <a:lnTo>
                      <a:pt x="557" y="257"/>
                    </a:lnTo>
                    <a:lnTo>
                      <a:pt x="564" y="253"/>
                    </a:lnTo>
                    <a:lnTo>
                      <a:pt x="574" y="247"/>
                    </a:lnTo>
                    <a:lnTo>
                      <a:pt x="581" y="241"/>
                    </a:lnTo>
                    <a:lnTo>
                      <a:pt x="591" y="236"/>
                    </a:lnTo>
                    <a:lnTo>
                      <a:pt x="602" y="232"/>
                    </a:lnTo>
                    <a:lnTo>
                      <a:pt x="612" y="226"/>
                    </a:lnTo>
                    <a:lnTo>
                      <a:pt x="621" y="221"/>
                    </a:lnTo>
                    <a:lnTo>
                      <a:pt x="631" y="215"/>
                    </a:lnTo>
                    <a:lnTo>
                      <a:pt x="642" y="209"/>
                    </a:lnTo>
                    <a:lnTo>
                      <a:pt x="652" y="205"/>
                    </a:lnTo>
                    <a:lnTo>
                      <a:pt x="663" y="200"/>
                    </a:lnTo>
                    <a:lnTo>
                      <a:pt x="674" y="194"/>
                    </a:lnTo>
                    <a:lnTo>
                      <a:pt x="684" y="188"/>
                    </a:lnTo>
                    <a:lnTo>
                      <a:pt x="695" y="183"/>
                    </a:lnTo>
                    <a:lnTo>
                      <a:pt x="707" y="175"/>
                    </a:lnTo>
                    <a:lnTo>
                      <a:pt x="718" y="171"/>
                    </a:lnTo>
                    <a:lnTo>
                      <a:pt x="730" y="164"/>
                    </a:lnTo>
                    <a:lnTo>
                      <a:pt x="741" y="160"/>
                    </a:lnTo>
                    <a:lnTo>
                      <a:pt x="750" y="154"/>
                    </a:lnTo>
                    <a:lnTo>
                      <a:pt x="762" y="148"/>
                    </a:lnTo>
                    <a:lnTo>
                      <a:pt x="773" y="143"/>
                    </a:lnTo>
                    <a:lnTo>
                      <a:pt x="785" y="137"/>
                    </a:lnTo>
                    <a:lnTo>
                      <a:pt x="796" y="131"/>
                    </a:lnTo>
                    <a:lnTo>
                      <a:pt x="807" y="125"/>
                    </a:lnTo>
                    <a:lnTo>
                      <a:pt x="819" y="122"/>
                    </a:lnTo>
                    <a:lnTo>
                      <a:pt x="830" y="116"/>
                    </a:lnTo>
                    <a:lnTo>
                      <a:pt x="842" y="110"/>
                    </a:lnTo>
                    <a:lnTo>
                      <a:pt x="853" y="105"/>
                    </a:lnTo>
                    <a:lnTo>
                      <a:pt x="863" y="101"/>
                    </a:lnTo>
                    <a:lnTo>
                      <a:pt x="874" y="95"/>
                    </a:lnTo>
                    <a:lnTo>
                      <a:pt x="883" y="89"/>
                    </a:lnTo>
                    <a:lnTo>
                      <a:pt x="895" y="86"/>
                    </a:lnTo>
                    <a:lnTo>
                      <a:pt x="904" y="80"/>
                    </a:lnTo>
                    <a:lnTo>
                      <a:pt x="916" y="76"/>
                    </a:lnTo>
                    <a:lnTo>
                      <a:pt x="923" y="70"/>
                    </a:lnTo>
                    <a:lnTo>
                      <a:pt x="935" y="65"/>
                    </a:lnTo>
                    <a:lnTo>
                      <a:pt x="944" y="61"/>
                    </a:lnTo>
                    <a:lnTo>
                      <a:pt x="954" y="57"/>
                    </a:lnTo>
                    <a:lnTo>
                      <a:pt x="961" y="53"/>
                    </a:lnTo>
                    <a:lnTo>
                      <a:pt x="971" y="48"/>
                    </a:lnTo>
                    <a:lnTo>
                      <a:pt x="980" y="44"/>
                    </a:lnTo>
                    <a:lnTo>
                      <a:pt x="988" y="42"/>
                    </a:lnTo>
                    <a:lnTo>
                      <a:pt x="996" y="36"/>
                    </a:lnTo>
                    <a:lnTo>
                      <a:pt x="1005" y="32"/>
                    </a:lnTo>
                    <a:lnTo>
                      <a:pt x="1011" y="30"/>
                    </a:lnTo>
                    <a:lnTo>
                      <a:pt x="1020" y="27"/>
                    </a:lnTo>
                    <a:lnTo>
                      <a:pt x="1026" y="23"/>
                    </a:lnTo>
                    <a:lnTo>
                      <a:pt x="1032" y="19"/>
                    </a:lnTo>
                    <a:lnTo>
                      <a:pt x="1037" y="17"/>
                    </a:lnTo>
                    <a:lnTo>
                      <a:pt x="1045" y="15"/>
                    </a:lnTo>
                    <a:lnTo>
                      <a:pt x="1049" y="11"/>
                    </a:lnTo>
                    <a:lnTo>
                      <a:pt x="1054" y="10"/>
                    </a:lnTo>
                    <a:lnTo>
                      <a:pt x="1058" y="8"/>
                    </a:lnTo>
                    <a:lnTo>
                      <a:pt x="1062" y="6"/>
                    </a:lnTo>
                    <a:lnTo>
                      <a:pt x="1070" y="4"/>
                    </a:lnTo>
                    <a:lnTo>
                      <a:pt x="1075" y="2"/>
                    </a:lnTo>
                    <a:lnTo>
                      <a:pt x="1079" y="0"/>
                    </a:lnTo>
                    <a:lnTo>
                      <a:pt x="1110" y="2"/>
                    </a:lnTo>
                    <a:close/>
                  </a:path>
                </a:pathLst>
              </a:custGeom>
              <a:solidFill>
                <a:srgbClr val="F2F2B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40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199" name="Google Shape;199;p28"/>
            <p:cNvSpPr/>
            <p:nvPr/>
          </p:nvSpPr>
          <p:spPr>
            <a:xfrm>
              <a:off x="2825750" y="10636250"/>
              <a:ext cx="827087" cy="704850"/>
            </a:xfrm>
            <a:custGeom>
              <a:rect b="b" l="l" r="r" t="t"/>
              <a:pathLst>
                <a:path extrusionOk="0" h="612" w="608">
                  <a:moveTo>
                    <a:pt x="304" y="612"/>
                  </a:moveTo>
                  <a:lnTo>
                    <a:pt x="312" y="612"/>
                  </a:lnTo>
                  <a:lnTo>
                    <a:pt x="319" y="612"/>
                  </a:lnTo>
                  <a:lnTo>
                    <a:pt x="327" y="610"/>
                  </a:lnTo>
                  <a:lnTo>
                    <a:pt x="334" y="610"/>
                  </a:lnTo>
                  <a:lnTo>
                    <a:pt x="342" y="608"/>
                  </a:lnTo>
                  <a:lnTo>
                    <a:pt x="350" y="606"/>
                  </a:lnTo>
                  <a:lnTo>
                    <a:pt x="355" y="606"/>
                  </a:lnTo>
                  <a:lnTo>
                    <a:pt x="365" y="606"/>
                  </a:lnTo>
                  <a:lnTo>
                    <a:pt x="372" y="602"/>
                  </a:lnTo>
                  <a:lnTo>
                    <a:pt x="378" y="600"/>
                  </a:lnTo>
                  <a:lnTo>
                    <a:pt x="386" y="598"/>
                  </a:lnTo>
                  <a:lnTo>
                    <a:pt x="393" y="596"/>
                  </a:lnTo>
                  <a:lnTo>
                    <a:pt x="401" y="595"/>
                  </a:lnTo>
                  <a:lnTo>
                    <a:pt x="408" y="593"/>
                  </a:lnTo>
                  <a:lnTo>
                    <a:pt x="414" y="589"/>
                  </a:lnTo>
                  <a:lnTo>
                    <a:pt x="422" y="587"/>
                  </a:lnTo>
                  <a:lnTo>
                    <a:pt x="427" y="583"/>
                  </a:lnTo>
                  <a:lnTo>
                    <a:pt x="435" y="581"/>
                  </a:lnTo>
                  <a:lnTo>
                    <a:pt x="441" y="577"/>
                  </a:lnTo>
                  <a:lnTo>
                    <a:pt x="448" y="574"/>
                  </a:lnTo>
                  <a:lnTo>
                    <a:pt x="454" y="570"/>
                  </a:lnTo>
                  <a:lnTo>
                    <a:pt x="460" y="566"/>
                  </a:lnTo>
                  <a:lnTo>
                    <a:pt x="467" y="562"/>
                  </a:lnTo>
                  <a:lnTo>
                    <a:pt x="473" y="558"/>
                  </a:lnTo>
                  <a:lnTo>
                    <a:pt x="479" y="555"/>
                  </a:lnTo>
                  <a:lnTo>
                    <a:pt x="484" y="549"/>
                  </a:lnTo>
                  <a:lnTo>
                    <a:pt x="490" y="545"/>
                  </a:lnTo>
                  <a:lnTo>
                    <a:pt x="498" y="541"/>
                  </a:lnTo>
                  <a:lnTo>
                    <a:pt x="502" y="536"/>
                  </a:lnTo>
                  <a:lnTo>
                    <a:pt x="507" y="532"/>
                  </a:lnTo>
                  <a:lnTo>
                    <a:pt x="513" y="526"/>
                  </a:lnTo>
                  <a:lnTo>
                    <a:pt x="519" y="522"/>
                  </a:lnTo>
                  <a:lnTo>
                    <a:pt x="524" y="517"/>
                  </a:lnTo>
                  <a:lnTo>
                    <a:pt x="528" y="511"/>
                  </a:lnTo>
                  <a:lnTo>
                    <a:pt x="534" y="505"/>
                  </a:lnTo>
                  <a:lnTo>
                    <a:pt x="538" y="499"/>
                  </a:lnTo>
                  <a:lnTo>
                    <a:pt x="541" y="494"/>
                  </a:lnTo>
                  <a:lnTo>
                    <a:pt x="547" y="488"/>
                  </a:lnTo>
                  <a:lnTo>
                    <a:pt x="551" y="482"/>
                  </a:lnTo>
                  <a:lnTo>
                    <a:pt x="555" y="477"/>
                  </a:lnTo>
                  <a:lnTo>
                    <a:pt x="559" y="469"/>
                  </a:lnTo>
                  <a:lnTo>
                    <a:pt x="562" y="463"/>
                  </a:lnTo>
                  <a:lnTo>
                    <a:pt x="566" y="456"/>
                  </a:lnTo>
                  <a:lnTo>
                    <a:pt x="570" y="450"/>
                  </a:lnTo>
                  <a:lnTo>
                    <a:pt x="574" y="442"/>
                  </a:lnTo>
                  <a:lnTo>
                    <a:pt x="578" y="437"/>
                  </a:lnTo>
                  <a:lnTo>
                    <a:pt x="579" y="429"/>
                  </a:lnTo>
                  <a:lnTo>
                    <a:pt x="583" y="423"/>
                  </a:lnTo>
                  <a:lnTo>
                    <a:pt x="587" y="418"/>
                  </a:lnTo>
                  <a:lnTo>
                    <a:pt x="589" y="410"/>
                  </a:lnTo>
                  <a:lnTo>
                    <a:pt x="591" y="403"/>
                  </a:lnTo>
                  <a:lnTo>
                    <a:pt x="595" y="395"/>
                  </a:lnTo>
                  <a:lnTo>
                    <a:pt x="595" y="389"/>
                  </a:lnTo>
                  <a:lnTo>
                    <a:pt x="598" y="382"/>
                  </a:lnTo>
                  <a:lnTo>
                    <a:pt x="598" y="374"/>
                  </a:lnTo>
                  <a:lnTo>
                    <a:pt x="602" y="366"/>
                  </a:lnTo>
                  <a:lnTo>
                    <a:pt x="602" y="359"/>
                  </a:lnTo>
                  <a:lnTo>
                    <a:pt x="604" y="351"/>
                  </a:lnTo>
                  <a:lnTo>
                    <a:pt x="604" y="344"/>
                  </a:lnTo>
                  <a:lnTo>
                    <a:pt x="606" y="336"/>
                  </a:lnTo>
                  <a:lnTo>
                    <a:pt x="606" y="328"/>
                  </a:lnTo>
                  <a:lnTo>
                    <a:pt x="608" y="321"/>
                  </a:lnTo>
                  <a:lnTo>
                    <a:pt x="608" y="313"/>
                  </a:lnTo>
                  <a:lnTo>
                    <a:pt x="608" y="306"/>
                  </a:lnTo>
                  <a:lnTo>
                    <a:pt x="608" y="298"/>
                  </a:lnTo>
                  <a:lnTo>
                    <a:pt x="608" y="290"/>
                  </a:lnTo>
                  <a:lnTo>
                    <a:pt x="606" y="283"/>
                  </a:lnTo>
                  <a:lnTo>
                    <a:pt x="606" y="275"/>
                  </a:lnTo>
                  <a:lnTo>
                    <a:pt x="604" y="266"/>
                  </a:lnTo>
                  <a:lnTo>
                    <a:pt x="604" y="258"/>
                  </a:lnTo>
                  <a:lnTo>
                    <a:pt x="602" y="250"/>
                  </a:lnTo>
                  <a:lnTo>
                    <a:pt x="602" y="243"/>
                  </a:lnTo>
                  <a:lnTo>
                    <a:pt x="598" y="235"/>
                  </a:lnTo>
                  <a:lnTo>
                    <a:pt x="598" y="230"/>
                  </a:lnTo>
                  <a:lnTo>
                    <a:pt x="595" y="222"/>
                  </a:lnTo>
                  <a:lnTo>
                    <a:pt x="595" y="214"/>
                  </a:lnTo>
                  <a:lnTo>
                    <a:pt x="591" y="207"/>
                  </a:lnTo>
                  <a:lnTo>
                    <a:pt x="589" y="199"/>
                  </a:lnTo>
                  <a:lnTo>
                    <a:pt x="587" y="193"/>
                  </a:lnTo>
                  <a:lnTo>
                    <a:pt x="583" y="186"/>
                  </a:lnTo>
                  <a:lnTo>
                    <a:pt x="579" y="178"/>
                  </a:lnTo>
                  <a:lnTo>
                    <a:pt x="578" y="171"/>
                  </a:lnTo>
                  <a:lnTo>
                    <a:pt x="574" y="165"/>
                  </a:lnTo>
                  <a:lnTo>
                    <a:pt x="570" y="159"/>
                  </a:lnTo>
                  <a:lnTo>
                    <a:pt x="566" y="152"/>
                  </a:lnTo>
                  <a:lnTo>
                    <a:pt x="562" y="146"/>
                  </a:lnTo>
                  <a:lnTo>
                    <a:pt x="559" y="140"/>
                  </a:lnTo>
                  <a:lnTo>
                    <a:pt x="555" y="135"/>
                  </a:lnTo>
                  <a:lnTo>
                    <a:pt x="551" y="127"/>
                  </a:lnTo>
                  <a:lnTo>
                    <a:pt x="547" y="121"/>
                  </a:lnTo>
                  <a:lnTo>
                    <a:pt x="541" y="116"/>
                  </a:lnTo>
                  <a:lnTo>
                    <a:pt x="538" y="110"/>
                  </a:lnTo>
                  <a:lnTo>
                    <a:pt x="534" y="104"/>
                  </a:lnTo>
                  <a:lnTo>
                    <a:pt x="528" y="98"/>
                  </a:lnTo>
                  <a:lnTo>
                    <a:pt x="524" y="95"/>
                  </a:lnTo>
                  <a:lnTo>
                    <a:pt x="519" y="89"/>
                  </a:lnTo>
                  <a:lnTo>
                    <a:pt x="513" y="83"/>
                  </a:lnTo>
                  <a:lnTo>
                    <a:pt x="507" y="78"/>
                  </a:lnTo>
                  <a:lnTo>
                    <a:pt x="502" y="74"/>
                  </a:lnTo>
                  <a:lnTo>
                    <a:pt x="498" y="68"/>
                  </a:lnTo>
                  <a:lnTo>
                    <a:pt x="490" y="64"/>
                  </a:lnTo>
                  <a:lnTo>
                    <a:pt x="484" y="59"/>
                  </a:lnTo>
                  <a:lnTo>
                    <a:pt x="479" y="55"/>
                  </a:lnTo>
                  <a:lnTo>
                    <a:pt x="473" y="51"/>
                  </a:lnTo>
                  <a:lnTo>
                    <a:pt x="467" y="47"/>
                  </a:lnTo>
                  <a:lnTo>
                    <a:pt x="460" y="43"/>
                  </a:lnTo>
                  <a:lnTo>
                    <a:pt x="454" y="40"/>
                  </a:lnTo>
                  <a:lnTo>
                    <a:pt x="448" y="36"/>
                  </a:lnTo>
                  <a:lnTo>
                    <a:pt x="441" y="32"/>
                  </a:lnTo>
                  <a:lnTo>
                    <a:pt x="435" y="28"/>
                  </a:lnTo>
                  <a:lnTo>
                    <a:pt x="427" y="26"/>
                  </a:lnTo>
                  <a:lnTo>
                    <a:pt x="422" y="24"/>
                  </a:lnTo>
                  <a:lnTo>
                    <a:pt x="414" y="20"/>
                  </a:lnTo>
                  <a:lnTo>
                    <a:pt x="408" y="17"/>
                  </a:lnTo>
                  <a:lnTo>
                    <a:pt x="401" y="15"/>
                  </a:lnTo>
                  <a:lnTo>
                    <a:pt x="393" y="13"/>
                  </a:lnTo>
                  <a:lnTo>
                    <a:pt x="386" y="11"/>
                  </a:lnTo>
                  <a:lnTo>
                    <a:pt x="378" y="7"/>
                  </a:lnTo>
                  <a:lnTo>
                    <a:pt x="372" y="7"/>
                  </a:lnTo>
                  <a:lnTo>
                    <a:pt x="365" y="5"/>
                  </a:lnTo>
                  <a:lnTo>
                    <a:pt x="355" y="3"/>
                  </a:lnTo>
                  <a:lnTo>
                    <a:pt x="350" y="1"/>
                  </a:lnTo>
                  <a:lnTo>
                    <a:pt x="342" y="1"/>
                  </a:lnTo>
                  <a:lnTo>
                    <a:pt x="334" y="1"/>
                  </a:lnTo>
                  <a:lnTo>
                    <a:pt x="327" y="0"/>
                  </a:lnTo>
                  <a:lnTo>
                    <a:pt x="319" y="0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296" y="0"/>
                  </a:lnTo>
                  <a:lnTo>
                    <a:pt x="287" y="0"/>
                  </a:lnTo>
                  <a:lnTo>
                    <a:pt x="279" y="0"/>
                  </a:lnTo>
                  <a:lnTo>
                    <a:pt x="272" y="1"/>
                  </a:lnTo>
                  <a:lnTo>
                    <a:pt x="264" y="1"/>
                  </a:lnTo>
                  <a:lnTo>
                    <a:pt x="256" y="1"/>
                  </a:lnTo>
                  <a:lnTo>
                    <a:pt x="251" y="3"/>
                  </a:lnTo>
                  <a:lnTo>
                    <a:pt x="243" y="5"/>
                  </a:lnTo>
                  <a:lnTo>
                    <a:pt x="236" y="7"/>
                  </a:lnTo>
                  <a:lnTo>
                    <a:pt x="228" y="7"/>
                  </a:lnTo>
                  <a:lnTo>
                    <a:pt x="220" y="11"/>
                  </a:lnTo>
                  <a:lnTo>
                    <a:pt x="213" y="13"/>
                  </a:lnTo>
                  <a:lnTo>
                    <a:pt x="205" y="15"/>
                  </a:lnTo>
                  <a:lnTo>
                    <a:pt x="198" y="17"/>
                  </a:lnTo>
                  <a:lnTo>
                    <a:pt x="192" y="20"/>
                  </a:lnTo>
                  <a:lnTo>
                    <a:pt x="186" y="24"/>
                  </a:lnTo>
                  <a:lnTo>
                    <a:pt x="179" y="26"/>
                  </a:lnTo>
                  <a:lnTo>
                    <a:pt x="171" y="28"/>
                  </a:lnTo>
                  <a:lnTo>
                    <a:pt x="165" y="32"/>
                  </a:lnTo>
                  <a:lnTo>
                    <a:pt x="158" y="36"/>
                  </a:lnTo>
                  <a:lnTo>
                    <a:pt x="152" y="40"/>
                  </a:lnTo>
                  <a:lnTo>
                    <a:pt x="146" y="43"/>
                  </a:lnTo>
                  <a:lnTo>
                    <a:pt x="141" y="47"/>
                  </a:lnTo>
                  <a:lnTo>
                    <a:pt x="133" y="51"/>
                  </a:lnTo>
                  <a:lnTo>
                    <a:pt x="127" y="55"/>
                  </a:lnTo>
                  <a:lnTo>
                    <a:pt x="122" y="59"/>
                  </a:lnTo>
                  <a:lnTo>
                    <a:pt x="116" y="64"/>
                  </a:lnTo>
                  <a:lnTo>
                    <a:pt x="110" y="68"/>
                  </a:lnTo>
                  <a:lnTo>
                    <a:pt x="104" y="74"/>
                  </a:lnTo>
                  <a:lnTo>
                    <a:pt x="99" y="78"/>
                  </a:lnTo>
                  <a:lnTo>
                    <a:pt x="93" y="83"/>
                  </a:lnTo>
                  <a:lnTo>
                    <a:pt x="89" y="89"/>
                  </a:lnTo>
                  <a:lnTo>
                    <a:pt x="84" y="95"/>
                  </a:lnTo>
                  <a:lnTo>
                    <a:pt x="78" y="98"/>
                  </a:lnTo>
                  <a:lnTo>
                    <a:pt x="74" y="104"/>
                  </a:lnTo>
                  <a:lnTo>
                    <a:pt x="68" y="110"/>
                  </a:lnTo>
                  <a:lnTo>
                    <a:pt x="65" y="116"/>
                  </a:lnTo>
                  <a:lnTo>
                    <a:pt x="59" y="121"/>
                  </a:lnTo>
                  <a:lnTo>
                    <a:pt x="55" y="127"/>
                  </a:lnTo>
                  <a:lnTo>
                    <a:pt x="51" y="135"/>
                  </a:lnTo>
                  <a:lnTo>
                    <a:pt x="47" y="140"/>
                  </a:lnTo>
                  <a:lnTo>
                    <a:pt x="44" y="146"/>
                  </a:lnTo>
                  <a:lnTo>
                    <a:pt x="40" y="152"/>
                  </a:lnTo>
                  <a:lnTo>
                    <a:pt x="36" y="159"/>
                  </a:lnTo>
                  <a:lnTo>
                    <a:pt x="32" y="165"/>
                  </a:lnTo>
                  <a:lnTo>
                    <a:pt x="28" y="171"/>
                  </a:lnTo>
                  <a:lnTo>
                    <a:pt x="27" y="178"/>
                  </a:lnTo>
                  <a:lnTo>
                    <a:pt x="23" y="186"/>
                  </a:lnTo>
                  <a:lnTo>
                    <a:pt x="21" y="193"/>
                  </a:lnTo>
                  <a:lnTo>
                    <a:pt x="17" y="199"/>
                  </a:lnTo>
                  <a:lnTo>
                    <a:pt x="15" y="207"/>
                  </a:lnTo>
                  <a:lnTo>
                    <a:pt x="13" y="214"/>
                  </a:lnTo>
                  <a:lnTo>
                    <a:pt x="11" y="222"/>
                  </a:lnTo>
                  <a:lnTo>
                    <a:pt x="7" y="230"/>
                  </a:lnTo>
                  <a:lnTo>
                    <a:pt x="6" y="235"/>
                  </a:lnTo>
                  <a:lnTo>
                    <a:pt x="6" y="243"/>
                  </a:lnTo>
                  <a:lnTo>
                    <a:pt x="4" y="250"/>
                  </a:lnTo>
                  <a:lnTo>
                    <a:pt x="2" y="258"/>
                  </a:lnTo>
                  <a:lnTo>
                    <a:pt x="0" y="266"/>
                  </a:lnTo>
                  <a:lnTo>
                    <a:pt x="0" y="275"/>
                  </a:lnTo>
                  <a:lnTo>
                    <a:pt x="0" y="283"/>
                  </a:lnTo>
                  <a:lnTo>
                    <a:pt x="0" y="290"/>
                  </a:lnTo>
                  <a:lnTo>
                    <a:pt x="0" y="298"/>
                  </a:lnTo>
                  <a:lnTo>
                    <a:pt x="0" y="306"/>
                  </a:lnTo>
                  <a:lnTo>
                    <a:pt x="0" y="313"/>
                  </a:lnTo>
                  <a:lnTo>
                    <a:pt x="0" y="321"/>
                  </a:lnTo>
                  <a:lnTo>
                    <a:pt x="0" y="328"/>
                  </a:lnTo>
                  <a:lnTo>
                    <a:pt x="0" y="336"/>
                  </a:lnTo>
                  <a:lnTo>
                    <a:pt x="0" y="344"/>
                  </a:lnTo>
                  <a:lnTo>
                    <a:pt x="2" y="351"/>
                  </a:lnTo>
                  <a:lnTo>
                    <a:pt x="4" y="359"/>
                  </a:lnTo>
                  <a:lnTo>
                    <a:pt x="6" y="366"/>
                  </a:lnTo>
                  <a:lnTo>
                    <a:pt x="6" y="374"/>
                  </a:lnTo>
                  <a:lnTo>
                    <a:pt x="7" y="382"/>
                  </a:lnTo>
                  <a:lnTo>
                    <a:pt x="11" y="389"/>
                  </a:lnTo>
                  <a:lnTo>
                    <a:pt x="13" y="395"/>
                  </a:lnTo>
                  <a:lnTo>
                    <a:pt x="15" y="403"/>
                  </a:lnTo>
                  <a:lnTo>
                    <a:pt x="17" y="410"/>
                  </a:lnTo>
                  <a:lnTo>
                    <a:pt x="21" y="418"/>
                  </a:lnTo>
                  <a:lnTo>
                    <a:pt x="23" y="423"/>
                  </a:lnTo>
                  <a:lnTo>
                    <a:pt x="27" y="429"/>
                  </a:lnTo>
                  <a:lnTo>
                    <a:pt x="28" y="437"/>
                  </a:lnTo>
                  <a:lnTo>
                    <a:pt x="32" y="442"/>
                  </a:lnTo>
                  <a:lnTo>
                    <a:pt x="36" y="450"/>
                  </a:lnTo>
                  <a:lnTo>
                    <a:pt x="40" y="456"/>
                  </a:lnTo>
                  <a:lnTo>
                    <a:pt x="44" y="463"/>
                  </a:lnTo>
                  <a:lnTo>
                    <a:pt x="47" y="469"/>
                  </a:lnTo>
                  <a:lnTo>
                    <a:pt x="51" y="477"/>
                  </a:lnTo>
                  <a:lnTo>
                    <a:pt x="55" y="482"/>
                  </a:lnTo>
                  <a:lnTo>
                    <a:pt x="59" y="488"/>
                  </a:lnTo>
                  <a:lnTo>
                    <a:pt x="65" y="494"/>
                  </a:lnTo>
                  <a:lnTo>
                    <a:pt x="68" y="499"/>
                  </a:lnTo>
                  <a:lnTo>
                    <a:pt x="74" y="505"/>
                  </a:lnTo>
                  <a:lnTo>
                    <a:pt x="78" y="511"/>
                  </a:lnTo>
                  <a:lnTo>
                    <a:pt x="84" y="517"/>
                  </a:lnTo>
                  <a:lnTo>
                    <a:pt x="89" y="522"/>
                  </a:lnTo>
                  <a:lnTo>
                    <a:pt x="93" y="526"/>
                  </a:lnTo>
                  <a:lnTo>
                    <a:pt x="99" y="532"/>
                  </a:lnTo>
                  <a:lnTo>
                    <a:pt x="104" y="536"/>
                  </a:lnTo>
                  <a:lnTo>
                    <a:pt x="110" y="541"/>
                  </a:lnTo>
                  <a:lnTo>
                    <a:pt x="116" y="545"/>
                  </a:lnTo>
                  <a:lnTo>
                    <a:pt x="122" y="549"/>
                  </a:lnTo>
                  <a:lnTo>
                    <a:pt x="127" y="555"/>
                  </a:lnTo>
                  <a:lnTo>
                    <a:pt x="133" y="558"/>
                  </a:lnTo>
                  <a:lnTo>
                    <a:pt x="141" y="562"/>
                  </a:lnTo>
                  <a:lnTo>
                    <a:pt x="146" y="566"/>
                  </a:lnTo>
                  <a:lnTo>
                    <a:pt x="152" y="570"/>
                  </a:lnTo>
                  <a:lnTo>
                    <a:pt x="158" y="574"/>
                  </a:lnTo>
                  <a:lnTo>
                    <a:pt x="165" y="577"/>
                  </a:lnTo>
                  <a:lnTo>
                    <a:pt x="171" y="581"/>
                  </a:lnTo>
                  <a:lnTo>
                    <a:pt x="179" y="583"/>
                  </a:lnTo>
                  <a:lnTo>
                    <a:pt x="186" y="587"/>
                  </a:lnTo>
                  <a:lnTo>
                    <a:pt x="192" y="589"/>
                  </a:lnTo>
                  <a:lnTo>
                    <a:pt x="198" y="593"/>
                  </a:lnTo>
                  <a:lnTo>
                    <a:pt x="205" y="595"/>
                  </a:lnTo>
                  <a:lnTo>
                    <a:pt x="213" y="596"/>
                  </a:lnTo>
                  <a:lnTo>
                    <a:pt x="220" y="598"/>
                  </a:lnTo>
                  <a:lnTo>
                    <a:pt x="228" y="600"/>
                  </a:lnTo>
                  <a:lnTo>
                    <a:pt x="236" y="602"/>
                  </a:lnTo>
                  <a:lnTo>
                    <a:pt x="243" y="606"/>
                  </a:lnTo>
                  <a:lnTo>
                    <a:pt x="251" y="606"/>
                  </a:lnTo>
                  <a:lnTo>
                    <a:pt x="256" y="606"/>
                  </a:lnTo>
                  <a:lnTo>
                    <a:pt x="264" y="608"/>
                  </a:lnTo>
                  <a:lnTo>
                    <a:pt x="272" y="610"/>
                  </a:lnTo>
                  <a:lnTo>
                    <a:pt x="279" y="610"/>
                  </a:lnTo>
                  <a:lnTo>
                    <a:pt x="287" y="612"/>
                  </a:lnTo>
                  <a:lnTo>
                    <a:pt x="296" y="612"/>
                  </a:lnTo>
                  <a:lnTo>
                    <a:pt x="304" y="612"/>
                  </a:lnTo>
                  <a:close/>
                </a:path>
              </a:pathLst>
            </a:custGeom>
            <a:solidFill>
              <a:srgbClr val="69C4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2928937" y="11006137"/>
              <a:ext cx="231775" cy="282575"/>
            </a:xfrm>
            <a:custGeom>
              <a:rect b="b" l="l" r="r" t="t"/>
              <a:pathLst>
                <a:path extrusionOk="0" h="243" w="171">
                  <a:moveTo>
                    <a:pt x="44" y="0"/>
                  </a:moveTo>
                  <a:lnTo>
                    <a:pt x="82" y="19"/>
                  </a:lnTo>
                  <a:lnTo>
                    <a:pt x="108" y="51"/>
                  </a:lnTo>
                  <a:lnTo>
                    <a:pt x="139" y="53"/>
                  </a:lnTo>
                  <a:lnTo>
                    <a:pt x="171" y="80"/>
                  </a:lnTo>
                  <a:lnTo>
                    <a:pt x="139" y="148"/>
                  </a:lnTo>
                  <a:lnTo>
                    <a:pt x="89" y="199"/>
                  </a:lnTo>
                  <a:lnTo>
                    <a:pt x="70" y="243"/>
                  </a:lnTo>
                  <a:lnTo>
                    <a:pt x="42" y="224"/>
                  </a:lnTo>
                  <a:lnTo>
                    <a:pt x="47" y="125"/>
                  </a:lnTo>
                  <a:lnTo>
                    <a:pt x="23" y="76"/>
                  </a:lnTo>
                  <a:lnTo>
                    <a:pt x="0" y="3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AF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2825750" y="10658475"/>
              <a:ext cx="514350" cy="390525"/>
            </a:xfrm>
            <a:custGeom>
              <a:rect b="b" l="l" r="r" t="t"/>
              <a:pathLst>
                <a:path extrusionOk="0" h="339" w="378">
                  <a:moveTo>
                    <a:pt x="209" y="18"/>
                  </a:moveTo>
                  <a:lnTo>
                    <a:pt x="198" y="44"/>
                  </a:lnTo>
                  <a:lnTo>
                    <a:pt x="211" y="82"/>
                  </a:lnTo>
                  <a:lnTo>
                    <a:pt x="274" y="46"/>
                  </a:lnTo>
                  <a:lnTo>
                    <a:pt x="272" y="18"/>
                  </a:lnTo>
                  <a:lnTo>
                    <a:pt x="302" y="65"/>
                  </a:lnTo>
                  <a:lnTo>
                    <a:pt x="346" y="67"/>
                  </a:lnTo>
                  <a:lnTo>
                    <a:pt x="378" y="109"/>
                  </a:lnTo>
                  <a:lnTo>
                    <a:pt x="348" y="124"/>
                  </a:lnTo>
                  <a:lnTo>
                    <a:pt x="296" y="120"/>
                  </a:lnTo>
                  <a:lnTo>
                    <a:pt x="237" y="145"/>
                  </a:lnTo>
                  <a:lnTo>
                    <a:pt x="196" y="141"/>
                  </a:lnTo>
                  <a:lnTo>
                    <a:pt x="180" y="118"/>
                  </a:lnTo>
                  <a:lnTo>
                    <a:pt x="167" y="128"/>
                  </a:lnTo>
                  <a:lnTo>
                    <a:pt x="175" y="158"/>
                  </a:lnTo>
                  <a:lnTo>
                    <a:pt x="230" y="166"/>
                  </a:lnTo>
                  <a:lnTo>
                    <a:pt x="291" y="156"/>
                  </a:lnTo>
                  <a:lnTo>
                    <a:pt x="275" y="192"/>
                  </a:lnTo>
                  <a:lnTo>
                    <a:pt x="209" y="187"/>
                  </a:lnTo>
                  <a:lnTo>
                    <a:pt x="177" y="177"/>
                  </a:lnTo>
                  <a:lnTo>
                    <a:pt x="144" y="162"/>
                  </a:lnTo>
                  <a:lnTo>
                    <a:pt x="101" y="187"/>
                  </a:lnTo>
                  <a:lnTo>
                    <a:pt x="87" y="217"/>
                  </a:lnTo>
                  <a:lnTo>
                    <a:pt x="82" y="172"/>
                  </a:lnTo>
                  <a:lnTo>
                    <a:pt x="53" y="170"/>
                  </a:lnTo>
                  <a:lnTo>
                    <a:pt x="28" y="223"/>
                  </a:lnTo>
                  <a:lnTo>
                    <a:pt x="66" y="288"/>
                  </a:lnTo>
                  <a:lnTo>
                    <a:pt x="76" y="293"/>
                  </a:lnTo>
                  <a:lnTo>
                    <a:pt x="74" y="308"/>
                  </a:lnTo>
                  <a:lnTo>
                    <a:pt x="76" y="339"/>
                  </a:lnTo>
                  <a:lnTo>
                    <a:pt x="46" y="288"/>
                  </a:lnTo>
                  <a:lnTo>
                    <a:pt x="0" y="255"/>
                  </a:lnTo>
                  <a:lnTo>
                    <a:pt x="0" y="253"/>
                  </a:lnTo>
                  <a:lnTo>
                    <a:pt x="0" y="249"/>
                  </a:lnTo>
                  <a:lnTo>
                    <a:pt x="0" y="246"/>
                  </a:lnTo>
                  <a:lnTo>
                    <a:pt x="0" y="244"/>
                  </a:lnTo>
                  <a:lnTo>
                    <a:pt x="0" y="240"/>
                  </a:lnTo>
                  <a:lnTo>
                    <a:pt x="2" y="234"/>
                  </a:lnTo>
                  <a:lnTo>
                    <a:pt x="4" y="229"/>
                  </a:lnTo>
                  <a:lnTo>
                    <a:pt x="6" y="223"/>
                  </a:lnTo>
                  <a:lnTo>
                    <a:pt x="6" y="215"/>
                  </a:lnTo>
                  <a:lnTo>
                    <a:pt x="9" y="208"/>
                  </a:lnTo>
                  <a:lnTo>
                    <a:pt x="9" y="204"/>
                  </a:lnTo>
                  <a:lnTo>
                    <a:pt x="11" y="198"/>
                  </a:lnTo>
                  <a:lnTo>
                    <a:pt x="11" y="192"/>
                  </a:lnTo>
                  <a:lnTo>
                    <a:pt x="13" y="189"/>
                  </a:lnTo>
                  <a:lnTo>
                    <a:pt x="15" y="183"/>
                  </a:lnTo>
                  <a:lnTo>
                    <a:pt x="17" y="179"/>
                  </a:lnTo>
                  <a:lnTo>
                    <a:pt x="19" y="173"/>
                  </a:lnTo>
                  <a:lnTo>
                    <a:pt x="21" y="168"/>
                  </a:lnTo>
                  <a:lnTo>
                    <a:pt x="23" y="160"/>
                  </a:lnTo>
                  <a:lnTo>
                    <a:pt x="25" y="154"/>
                  </a:lnTo>
                  <a:lnTo>
                    <a:pt x="28" y="147"/>
                  </a:lnTo>
                  <a:lnTo>
                    <a:pt x="30" y="141"/>
                  </a:lnTo>
                  <a:lnTo>
                    <a:pt x="32" y="134"/>
                  </a:lnTo>
                  <a:lnTo>
                    <a:pt x="36" y="128"/>
                  </a:lnTo>
                  <a:lnTo>
                    <a:pt x="40" y="122"/>
                  </a:lnTo>
                  <a:lnTo>
                    <a:pt x="46" y="116"/>
                  </a:lnTo>
                  <a:lnTo>
                    <a:pt x="47" y="111"/>
                  </a:lnTo>
                  <a:lnTo>
                    <a:pt x="51" y="105"/>
                  </a:lnTo>
                  <a:lnTo>
                    <a:pt x="57" y="99"/>
                  </a:lnTo>
                  <a:lnTo>
                    <a:pt x="61" y="92"/>
                  </a:lnTo>
                  <a:lnTo>
                    <a:pt x="65" y="88"/>
                  </a:lnTo>
                  <a:lnTo>
                    <a:pt x="70" y="82"/>
                  </a:lnTo>
                  <a:lnTo>
                    <a:pt x="76" y="77"/>
                  </a:lnTo>
                  <a:lnTo>
                    <a:pt x="82" y="73"/>
                  </a:lnTo>
                  <a:lnTo>
                    <a:pt x="85" y="67"/>
                  </a:lnTo>
                  <a:lnTo>
                    <a:pt x="91" y="61"/>
                  </a:lnTo>
                  <a:lnTo>
                    <a:pt x="95" y="58"/>
                  </a:lnTo>
                  <a:lnTo>
                    <a:pt x="101" y="52"/>
                  </a:lnTo>
                  <a:lnTo>
                    <a:pt x="106" y="46"/>
                  </a:lnTo>
                  <a:lnTo>
                    <a:pt x="112" y="42"/>
                  </a:lnTo>
                  <a:lnTo>
                    <a:pt x="118" y="39"/>
                  </a:lnTo>
                  <a:lnTo>
                    <a:pt x="123" y="35"/>
                  </a:lnTo>
                  <a:lnTo>
                    <a:pt x="129" y="31"/>
                  </a:lnTo>
                  <a:lnTo>
                    <a:pt x="135" y="27"/>
                  </a:lnTo>
                  <a:lnTo>
                    <a:pt x="141" y="23"/>
                  </a:lnTo>
                  <a:lnTo>
                    <a:pt x="146" y="21"/>
                  </a:lnTo>
                  <a:lnTo>
                    <a:pt x="152" y="18"/>
                  </a:lnTo>
                  <a:lnTo>
                    <a:pt x="158" y="16"/>
                  </a:lnTo>
                  <a:lnTo>
                    <a:pt x="163" y="14"/>
                  </a:lnTo>
                  <a:lnTo>
                    <a:pt x="169" y="12"/>
                  </a:lnTo>
                  <a:lnTo>
                    <a:pt x="175" y="10"/>
                  </a:lnTo>
                  <a:lnTo>
                    <a:pt x="180" y="6"/>
                  </a:lnTo>
                  <a:lnTo>
                    <a:pt x="184" y="4"/>
                  </a:lnTo>
                  <a:lnTo>
                    <a:pt x="188" y="4"/>
                  </a:lnTo>
                  <a:lnTo>
                    <a:pt x="194" y="2"/>
                  </a:lnTo>
                  <a:lnTo>
                    <a:pt x="199" y="2"/>
                  </a:lnTo>
                  <a:lnTo>
                    <a:pt x="203" y="0"/>
                  </a:lnTo>
                  <a:lnTo>
                    <a:pt x="207" y="2"/>
                  </a:lnTo>
                  <a:lnTo>
                    <a:pt x="209" y="2"/>
                  </a:lnTo>
                  <a:lnTo>
                    <a:pt x="211" y="4"/>
                  </a:lnTo>
                  <a:lnTo>
                    <a:pt x="211" y="8"/>
                  </a:lnTo>
                  <a:lnTo>
                    <a:pt x="209" y="12"/>
                  </a:lnTo>
                  <a:lnTo>
                    <a:pt x="209" y="16"/>
                  </a:lnTo>
                  <a:lnTo>
                    <a:pt x="209" y="18"/>
                  </a:lnTo>
                  <a:close/>
                </a:path>
              </a:pathLst>
            </a:custGeom>
            <a:solidFill>
              <a:srgbClr val="FAF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3371850" y="10907712"/>
              <a:ext cx="273050" cy="322262"/>
            </a:xfrm>
            <a:custGeom>
              <a:rect b="b" l="l" r="r" t="t"/>
              <a:pathLst>
                <a:path extrusionOk="0" h="282" w="199">
                  <a:moveTo>
                    <a:pt x="66" y="0"/>
                  </a:moveTo>
                  <a:lnTo>
                    <a:pt x="108" y="12"/>
                  </a:lnTo>
                  <a:lnTo>
                    <a:pt x="114" y="36"/>
                  </a:lnTo>
                  <a:lnTo>
                    <a:pt x="165" y="38"/>
                  </a:lnTo>
                  <a:lnTo>
                    <a:pt x="186" y="103"/>
                  </a:lnTo>
                  <a:lnTo>
                    <a:pt x="199" y="107"/>
                  </a:lnTo>
                  <a:lnTo>
                    <a:pt x="159" y="143"/>
                  </a:lnTo>
                  <a:lnTo>
                    <a:pt x="137" y="192"/>
                  </a:lnTo>
                  <a:lnTo>
                    <a:pt x="127" y="198"/>
                  </a:lnTo>
                  <a:lnTo>
                    <a:pt x="100" y="268"/>
                  </a:lnTo>
                  <a:lnTo>
                    <a:pt x="68" y="282"/>
                  </a:lnTo>
                  <a:lnTo>
                    <a:pt x="57" y="228"/>
                  </a:lnTo>
                  <a:lnTo>
                    <a:pt x="62" y="137"/>
                  </a:lnTo>
                  <a:lnTo>
                    <a:pt x="45" y="118"/>
                  </a:lnTo>
                  <a:lnTo>
                    <a:pt x="15" y="116"/>
                  </a:lnTo>
                  <a:lnTo>
                    <a:pt x="0" y="46"/>
                  </a:lnTo>
                  <a:lnTo>
                    <a:pt x="38" y="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AF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3435350" y="10709275"/>
              <a:ext cx="212725" cy="223837"/>
            </a:xfrm>
            <a:custGeom>
              <a:rect b="b" l="l" r="r" t="t"/>
              <a:pathLst>
                <a:path extrusionOk="0" h="194" w="156">
                  <a:moveTo>
                    <a:pt x="0" y="128"/>
                  </a:moveTo>
                  <a:lnTo>
                    <a:pt x="6" y="158"/>
                  </a:lnTo>
                  <a:lnTo>
                    <a:pt x="27" y="167"/>
                  </a:lnTo>
                  <a:lnTo>
                    <a:pt x="54" y="158"/>
                  </a:lnTo>
                  <a:lnTo>
                    <a:pt x="55" y="145"/>
                  </a:lnTo>
                  <a:lnTo>
                    <a:pt x="84" y="147"/>
                  </a:lnTo>
                  <a:lnTo>
                    <a:pt x="105" y="179"/>
                  </a:lnTo>
                  <a:lnTo>
                    <a:pt x="99" y="194"/>
                  </a:lnTo>
                  <a:lnTo>
                    <a:pt x="118" y="179"/>
                  </a:lnTo>
                  <a:lnTo>
                    <a:pt x="105" y="158"/>
                  </a:lnTo>
                  <a:lnTo>
                    <a:pt x="99" y="133"/>
                  </a:lnTo>
                  <a:lnTo>
                    <a:pt x="126" y="133"/>
                  </a:lnTo>
                  <a:lnTo>
                    <a:pt x="147" y="162"/>
                  </a:lnTo>
                  <a:lnTo>
                    <a:pt x="143" y="177"/>
                  </a:lnTo>
                  <a:lnTo>
                    <a:pt x="156" y="185"/>
                  </a:lnTo>
                  <a:lnTo>
                    <a:pt x="154" y="183"/>
                  </a:lnTo>
                  <a:lnTo>
                    <a:pt x="154" y="181"/>
                  </a:lnTo>
                  <a:lnTo>
                    <a:pt x="152" y="177"/>
                  </a:lnTo>
                  <a:lnTo>
                    <a:pt x="150" y="171"/>
                  </a:lnTo>
                  <a:lnTo>
                    <a:pt x="149" y="166"/>
                  </a:lnTo>
                  <a:lnTo>
                    <a:pt x="147" y="160"/>
                  </a:lnTo>
                  <a:lnTo>
                    <a:pt x="145" y="150"/>
                  </a:lnTo>
                  <a:lnTo>
                    <a:pt x="143" y="143"/>
                  </a:lnTo>
                  <a:lnTo>
                    <a:pt x="141" y="139"/>
                  </a:lnTo>
                  <a:lnTo>
                    <a:pt x="139" y="133"/>
                  </a:lnTo>
                  <a:lnTo>
                    <a:pt x="137" y="129"/>
                  </a:lnTo>
                  <a:lnTo>
                    <a:pt x="135" y="126"/>
                  </a:lnTo>
                  <a:lnTo>
                    <a:pt x="133" y="120"/>
                  </a:lnTo>
                  <a:lnTo>
                    <a:pt x="131" y="116"/>
                  </a:lnTo>
                  <a:lnTo>
                    <a:pt x="130" y="110"/>
                  </a:lnTo>
                  <a:lnTo>
                    <a:pt x="128" y="107"/>
                  </a:lnTo>
                  <a:lnTo>
                    <a:pt x="126" y="101"/>
                  </a:lnTo>
                  <a:lnTo>
                    <a:pt x="124" y="97"/>
                  </a:lnTo>
                  <a:lnTo>
                    <a:pt x="122" y="93"/>
                  </a:lnTo>
                  <a:lnTo>
                    <a:pt x="118" y="90"/>
                  </a:lnTo>
                  <a:lnTo>
                    <a:pt x="114" y="80"/>
                  </a:lnTo>
                  <a:lnTo>
                    <a:pt x="111" y="72"/>
                  </a:lnTo>
                  <a:lnTo>
                    <a:pt x="105" y="65"/>
                  </a:lnTo>
                  <a:lnTo>
                    <a:pt x="99" y="57"/>
                  </a:lnTo>
                  <a:lnTo>
                    <a:pt x="93" y="50"/>
                  </a:lnTo>
                  <a:lnTo>
                    <a:pt x="88" y="44"/>
                  </a:lnTo>
                  <a:lnTo>
                    <a:pt x="82" y="36"/>
                  </a:lnTo>
                  <a:lnTo>
                    <a:pt x="76" y="31"/>
                  </a:lnTo>
                  <a:lnTo>
                    <a:pt x="71" y="25"/>
                  </a:lnTo>
                  <a:lnTo>
                    <a:pt x="67" y="21"/>
                  </a:lnTo>
                  <a:lnTo>
                    <a:pt x="61" y="15"/>
                  </a:lnTo>
                  <a:lnTo>
                    <a:pt x="57" y="12"/>
                  </a:lnTo>
                  <a:lnTo>
                    <a:pt x="54" y="8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17" y="4"/>
                  </a:lnTo>
                  <a:lnTo>
                    <a:pt x="23" y="33"/>
                  </a:lnTo>
                  <a:lnTo>
                    <a:pt x="17" y="38"/>
                  </a:lnTo>
                  <a:lnTo>
                    <a:pt x="31" y="55"/>
                  </a:lnTo>
                  <a:lnTo>
                    <a:pt x="35" y="48"/>
                  </a:lnTo>
                  <a:lnTo>
                    <a:pt x="35" y="19"/>
                  </a:lnTo>
                  <a:lnTo>
                    <a:pt x="46" y="29"/>
                  </a:lnTo>
                  <a:lnTo>
                    <a:pt x="57" y="46"/>
                  </a:lnTo>
                  <a:lnTo>
                    <a:pt x="50" y="71"/>
                  </a:lnTo>
                  <a:lnTo>
                    <a:pt x="35" y="76"/>
                  </a:lnTo>
                  <a:lnTo>
                    <a:pt x="23" y="72"/>
                  </a:lnTo>
                  <a:lnTo>
                    <a:pt x="23" y="95"/>
                  </a:lnTo>
                  <a:lnTo>
                    <a:pt x="23" y="118"/>
                  </a:lnTo>
                  <a:lnTo>
                    <a:pt x="35" y="118"/>
                  </a:lnTo>
                  <a:lnTo>
                    <a:pt x="35" y="129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FAF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2322512" y="11342687"/>
              <a:ext cx="369887" cy="92075"/>
            </a:xfrm>
            <a:custGeom>
              <a:rect b="b" l="l" r="r" t="t"/>
              <a:pathLst>
                <a:path extrusionOk="0" h="79" w="272">
                  <a:moveTo>
                    <a:pt x="0" y="53"/>
                  </a:moveTo>
                  <a:lnTo>
                    <a:pt x="57" y="3"/>
                  </a:lnTo>
                  <a:lnTo>
                    <a:pt x="173" y="0"/>
                  </a:lnTo>
                  <a:lnTo>
                    <a:pt x="272" y="79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9999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2136775" y="11218862"/>
              <a:ext cx="601662" cy="165100"/>
            </a:xfrm>
            <a:custGeom>
              <a:rect b="b" l="l" r="r" t="t"/>
              <a:pathLst>
                <a:path extrusionOk="0" h="145" w="441">
                  <a:moveTo>
                    <a:pt x="0" y="120"/>
                  </a:moveTo>
                  <a:lnTo>
                    <a:pt x="209" y="145"/>
                  </a:lnTo>
                  <a:lnTo>
                    <a:pt x="441" y="122"/>
                  </a:lnTo>
                  <a:lnTo>
                    <a:pt x="181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9999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2136775" y="10968037"/>
              <a:ext cx="661987" cy="392112"/>
            </a:xfrm>
            <a:custGeom>
              <a:rect b="b" l="l" r="r" t="t"/>
              <a:pathLst>
                <a:path extrusionOk="0" h="340" w="487">
                  <a:moveTo>
                    <a:pt x="0" y="338"/>
                  </a:moveTo>
                  <a:lnTo>
                    <a:pt x="255" y="326"/>
                  </a:lnTo>
                  <a:lnTo>
                    <a:pt x="441" y="340"/>
                  </a:lnTo>
                  <a:lnTo>
                    <a:pt x="487" y="220"/>
                  </a:lnTo>
                  <a:lnTo>
                    <a:pt x="411" y="152"/>
                  </a:lnTo>
                  <a:lnTo>
                    <a:pt x="312" y="0"/>
                  </a:lnTo>
                  <a:lnTo>
                    <a:pt x="40" y="57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CCCC9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2174875" y="11018837"/>
              <a:ext cx="327025" cy="293687"/>
            </a:xfrm>
            <a:custGeom>
              <a:rect b="b" l="l" r="r" t="t"/>
              <a:pathLst>
                <a:path extrusionOk="0" h="257" w="241">
                  <a:moveTo>
                    <a:pt x="27" y="44"/>
                  </a:moveTo>
                  <a:lnTo>
                    <a:pt x="241" y="0"/>
                  </a:lnTo>
                  <a:lnTo>
                    <a:pt x="205" y="226"/>
                  </a:lnTo>
                  <a:lnTo>
                    <a:pt x="0" y="257"/>
                  </a:lnTo>
                  <a:lnTo>
                    <a:pt x="27" y="44"/>
                  </a:lnTo>
                  <a:close/>
                </a:path>
              </a:pathLst>
            </a:custGeom>
            <a:solidFill>
              <a:srgbClr val="D4FFF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2509837" y="10995025"/>
              <a:ext cx="258762" cy="334962"/>
            </a:xfrm>
            <a:custGeom>
              <a:rect b="b" l="l" r="r" t="t"/>
              <a:pathLst>
                <a:path extrusionOk="0" h="291" w="190">
                  <a:moveTo>
                    <a:pt x="34" y="0"/>
                  </a:moveTo>
                  <a:lnTo>
                    <a:pt x="0" y="291"/>
                  </a:lnTo>
                  <a:lnTo>
                    <a:pt x="87" y="284"/>
                  </a:lnTo>
                  <a:lnTo>
                    <a:pt x="160" y="291"/>
                  </a:lnTo>
                  <a:lnTo>
                    <a:pt x="108" y="259"/>
                  </a:lnTo>
                  <a:lnTo>
                    <a:pt x="171" y="266"/>
                  </a:lnTo>
                  <a:lnTo>
                    <a:pt x="114" y="228"/>
                  </a:lnTo>
                  <a:lnTo>
                    <a:pt x="179" y="232"/>
                  </a:lnTo>
                  <a:lnTo>
                    <a:pt x="124" y="194"/>
                  </a:lnTo>
                  <a:lnTo>
                    <a:pt x="190" y="206"/>
                  </a:lnTo>
                  <a:lnTo>
                    <a:pt x="114" y="15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3B3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2109787" y="11387137"/>
              <a:ext cx="644525" cy="190500"/>
            </a:xfrm>
            <a:custGeom>
              <a:rect b="b" l="l" r="r" t="t"/>
              <a:pathLst>
                <a:path extrusionOk="0" h="167" w="475">
                  <a:moveTo>
                    <a:pt x="0" y="20"/>
                  </a:moveTo>
                  <a:lnTo>
                    <a:pt x="0" y="114"/>
                  </a:lnTo>
                  <a:lnTo>
                    <a:pt x="266" y="167"/>
                  </a:lnTo>
                  <a:lnTo>
                    <a:pt x="475" y="93"/>
                  </a:lnTo>
                  <a:lnTo>
                    <a:pt x="471" y="13"/>
                  </a:lnTo>
                  <a:lnTo>
                    <a:pt x="267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B3B3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2136775" y="11409362"/>
              <a:ext cx="327025" cy="152400"/>
            </a:xfrm>
            <a:custGeom>
              <a:rect b="b" l="l" r="r" t="t"/>
              <a:pathLst>
                <a:path extrusionOk="0" h="132" w="240">
                  <a:moveTo>
                    <a:pt x="0" y="10"/>
                  </a:moveTo>
                  <a:lnTo>
                    <a:pt x="2" y="82"/>
                  </a:lnTo>
                  <a:lnTo>
                    <a:pt x="240" y="132"/>
                  </a:lnTo>
                  <a:lnTo>
                    <a:pt x="2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2166937" y="11015662"/>
              <a:ext cx="338137" cy="304800"/>
            </a:xfrm>
            <a:custGeom>
              <a:rect b="b" l="l" r="r" t="t"/>
              <a:pathLst>
                <a:path extrusionOk="0" h="265" w="249">
                  <a:moveTo>
                    <a:pt x="14" y="265"/>
                  </a:moveTo>
                  <a:lnTo>
                    <a:pt x="42" y="50"/>
                  </a:lnTo>
                  <a:lnTo>
                    <a:pt x="249" y="2"/>
                  </a:lnTo>
                  <a:lnTo>
                    <a:pt x="245" y="0"/>
                  </a:lnTo>
                  <a:lnTo>
                    <a:pt x="31" y="42"/>
                  </a:lnTo>
                  <a:lnTo>
                    <a:pt x="0" y="265"/>
                  </a:lnTo>
                  <a:lnTo>
                    <a:pt x="14" y="265"/>
                  </a:lnTo>
                  <a:close/>
                </a:path>
              </a:pathLst>
            </a:custGeom>
            <a:solidFill>
              <a:srgbClr val="7DAB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2319337" y="11428412"/>
              <a:ext cx="109537" cy="107950"/>
            </a:xfrm>
            <a:custGeom>
              <a:rect b="b" l="l" r="r" t="t"/>
              <a:pathLst>
                <a:path extrusionOk="0" h="95" w="80">
                  <a:moveTo>
                    <a:pt x="0" y="2"/>
                  </a:moveTo>
                  <a:lnTo>
                    <a:pt x="0" y="83"/>
                  </a:lnTo>
                  <a:lnTo>
                    <a:pt x="80" y="95"/>
                  </a:lnTo>
                  <a:lnTo>
                    <a:pt x="78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D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2208212" y="11036300"/>
              <a:ext cx="290512" cy="260350"/>
            </a:xfrm>
            <a:custGeom>
              <a:rect b="b" l="l" r="r" t="t"/>
              <a:pathLst>
                <a:path extrusionOk="0" h="227" w="214">
                  <a:moveTo>
                    <a:pt x="24" y="37"/>
                  </a:moveTo>
                  <a:lnTo>
                    <a:pt x="214" y="0"/>
                  </a:lnTo>
                  <a:lnTo>
                    <a:pt x="180" y="200"/>
                  </a:lnTo>
                  <a:lnTo>
                    <a:pt x="0" y="227"/>
                  </a:lnTo>
                  <a:lnTo>
                    <a:pt x="24" y="37"/>
                  </a:lnTo>
                  <a:close/>
                </a:path>
              </a:pathLst>
            </a:custGeom>
            <a:solidFill>
              <a:srgbClr val="DEFFE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2243137" y="11052175"/>
              <a:ext cx="250825" cy="227012"/>
            </a:xfrm>
            <a:custGeom>
              <a:rect b="b" l="l" r="r" t="t"/>
              <a:pathLst>
                <a:path extrusionOk="0" h="195" w="185">
                  <a:moveTo>
                    <a:pt x="21" y="32"/>
                  </a:moveTo>
                  <a:lnTo>
                    <a:pt x="185" y="0"/>
                  </a:lnTo>
                  <a:lnTo>
                    <a:pt x="154" y="171"/>
                  </a:lnTo>
                  <a:lnTo>
                    <a:pt x="0" y="195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rgbClr val="E6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2278062" y="11071225"/>
              <a:ext cx="209550" cy="192087"/>
            </a:xfrm>
            <a:custGeom>
              <a:rect b="b" l="l" r="r" t="t"/>
              <a:pathLst>
                <a:path extrusionOk="0" h="165" w="154">
                  <a:moveTo>
                    <a:pt x="17" y="28"/>
                  </a:moveTo>
                  <a:lnTo>
                    <a:pt x="154" y="0"/>
                  </a:lnTo>
                  <a:lnTo>
                    <a:pt x="129" y="146"/>
                  </a:lnTo>
                  <a:lnTo>
                    <a:pt x="0" y="165"/>
                  </a:lnTo>
                  <a:lnTo>
                    <a:pt x="17" y="28"/>
                  </a:lnTo>
                  <a:close/>
                </a:path>
              </a:pathLst>
            </a:custGeom>
            <a:solidFill>
              <a:srgbClr val="EDFFB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2316162" y="11090275"/>
              <a:ext cx="169862" cy="155575"/>
            </a:xfrm>
            <a:custGeom>
              <a:rect b="b" l="l" r="r" t="t"/>
              <a:pathLst>
                <a:path extrusionOk="0" h="137" w="123">
                  <a:moveTo>
                    <a:pt x="13" y="23"/>
                  </a:moveTo>
                  <a:lnTo>
                    <a:pt x="123" y="0"/>
                  </a:lnTo>
                  <a:lnTo>
                    <a:pt x="104" y="118"/>
                  </a:lnTo>
                  <a:lnTo>
                    <a:pt x="0" y="137"/>
                  </a:lnTo>
                  <a:lnTo>
                    <a:pt x="13" y="23"/>
                  </a:lnTo>
                  <a:close/>
                </a:path>
              </a:pathLst>
            </a:custGeom>
            <a:solidFill>
              <a:srgbClr val="F5FF9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2352675" y="11106150"/>
              <a:ext cx="127000" cy="119062"/>
            </a:xfrm>
            <a:custGeom>
              <a:rect b="b" l="l" r="r" t="t"/>
              <a:pathLst>
                <a:path extrusionOk="0" h="105" w="93">
                  <a:moveTo>
                    <a:pt x="10" y="19"/>
                  </a:moveTo>
                  <a:lnTo>
                    <a:pt x="93" y="0"/>
                  </a:lnTo>
                  <a:lnTo>
                    <a:pt x="78" y="91"/>
                  </a:lnTo>
                  <a:lnTo>
                    <a:pt x="0" y="105"/>
                  </a:lnTo>
                  <a:lnTo>
                    <a:pt x="10" y="19"/>
                  </a:lnTo>
                  <a:close/>
                </a:path>
              </a:pathLst>
            </a:custGeom>
            <a:solidFill>
              <a:srgbClr val="FFFF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1416050" y="10725150"/>
              <a:ext cx="171450" cy="209550"/>
            </a:xfrm>
            <a:custGeom>
              <a:rect b="b" l="l" r="r" t="t"/>
              <a:pathLst>
                <a:path extrusionOk="0" h="182" w="126">
                  <a:moveTo>
                    <a:pt x="2" y="150"/>
                  </a:moveTo>
                  <a:lnTo>
                    <a:pt x="42" y="66"/>
                  </a:lnTo>
                  <a:lnTo>
                    <a:pt x="19" y="66"/>
                  </a:lnTo>
                  <a:lnTo>
                    <a:pt x="19" y="62"/>
                  </a:lnTo>
                  <a:lnTo>
                    <a:pt x="23" y="58"/>
                  </a:lnTo>
                  <a:lnTo>
                    <a:pt x="25" y="55"/>
                  </a:lnTo>
                  <a:lnTo>
                    <a:pt x="29" y="53"/>
                  </a:lnTo>
                  <a:lnTo>
                    <a:pt x="34" y="49"/>
                  </a:lnTo>
                  <a:lnTo>
                    <a:pt x="42" y="47"/>
                  </a:lnTo>
                  <a:lnTo>
                    <a:pt x="2" y="49"/>
                  </a:lnTo>
                  <a:lnTo>
                    <a:pt x="6" y="41"/>
                  </a:lnTo>
                  <a:lnTo>
                    <a:pt x="14" y="34"/>
                  </a:lnTo>
                  <a:lnTo>
                    <a:pt x="17" y="32"/>
                  </a:lnTo>
                  <a:lnTo>
                    <a:pt x="31" y="26"/>
                  </a:lnTo>
                  <a:lnTo>
                    <a:pt x="0" y="26"/>
                  </a:lnTo>
                  <a:lnTo>
                    <a:pt x="6" y="20"/>
                  </a:lnTo>
                  <a:lnTo>
                    <a:pt x="12" y="17"/>
                  </a:lnTo>
                  <a:lnTo>
                    <a:pt x="17" y="13"/>
                  </a:lnTo>
                  <a:lnTo>
                    <a:pt x="21" y="11"/>
                  </a:lnTo>
                  <a:lnTo>
                    <a:pt x="27" y="7"/>
                  </a:lnTo>
                  <a:lnTo>
                    <a:pt x="33" y="5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5" y="0"/>
                  </a:lnTo>
                  <a:lnTo>
                    <a:pt x="61" y="0"/>
                  </a:lnTo>
                  <a:lnTo>
                    <a:pt x="67" y="0"/>
                  </a:lnTo>
                  <a:lnTo>
                    <a:pt x="72" y="0"/>
                  </a:lnTo>
                  <a:lnTo>
                    <a:pt x="80" y="3"/>
                  </a:lnTo>
                  <a:lnTo>
                    <a:pt x="86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9" y="0"/>
                  </a:lnTo>
                  <a:lnTo>
                    <a:pt x="114" y="1"/>
                  </a:lnTo>
                  <a:lnTo>
                    <a:pt x="120" y="5"/>
                  </a:lnTo>
                  <a:lnTo>
                    <a:pt x="124" y="7"/>
                  </a:lnTo>
                  <a:lnTo>
                    <a:pt x="126" y="13"/>
                  </a:lnTo>
                  <a:lnTo>
                    <a:pt x="114" y="22"/>
                  </a:lnTo>
                  <a:lnTo>
                    <a:pt x="118" y="72"/>
                  </a:lnTo>
                  <a:lnTo>
                    <a:pt x="110" y="72"/>
                  </a:lnTo>
                  <a:lnTo>
                    <a:pt x="110" y="87"/>
                  </a:lnTo>
                  <a:lnTo>
                    <a:pt x="90" y="89"/>
                  </a:lnTo>
                  <a:lnTo>
                    <a:pt x="97" y="182"/>
                  </a:lnTo>
                  <a:lnTo>
                    <a:pt x="2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646112" y="10602912"/>
              <a:ext cx="1401762" cy="1482725"/>
            </a:xfrm>
            <a:custGeom>
              <a:rect b="b" l="l" r="r" t="t"/>
              <a:pathLst>
                <a:path extrusionOk="0" h="1287" w="1030">
                  <a:moveTo>
                    <a:pt x="760" y="0"/>
                  </a:moveTo>
                  <a:lnTo>
                    <a:pt x="760" y="2"/>
                  </a:lnTo>
                  <a:lnTo>
                    <a:pt x="760" y="4"/>
                  </a:lnTo>
                  <a:lnTo>
                    <a:pt x="760" y="8"/>
                  </a:lnTo>
                  <a:lnTo>
                    <a:pt x="760" y="13"/>
                  </a:lnTo>
                  <a:lnTo>
                    <a:pt x="760" y="19"/>
                  </a:lnTo>
                  <a:lnTo>
                    <a:pt x="762" y="25"/>
                  </a:lnTo>
                  <a:lnTo>
                    <a:pt x="762" y="32"/>
                  </a:lnTo>
                  <a:lnTo>
                    <a:pt x="762" y="42"/>
                  </a:lnTo>
                  <a:lnTo>
                    <a:pt x="762" y="48"/>
                  </a:lnTo>
                  <a:lnTo>
                    <a:pt x="764" y="57"/>
                  </a:lnTo>
                  <a:lnTo>
                    <a:pt x="764" y="61"/>
                  </a:lnTo>
                  <a:lnTo>
                    <a:pt x="764" y="67"/>
                  </a:lnTo>
                  <a:lnTo>
                    <a:pt x="764" y="70"/>
                  </a:lnTo>
                  <a:lnTo>
                    <a:pt x="764" y="76"/>
                  </a:lnTo>
                  <a:lnTo>
                    <a:pt x="764" y="82"/>
                  </a:lnTo>
                  <a:lnTo>
                    <a:pt x="764" y="86"/>
                  </a:lnTo>
                  <a:lnTo>
                    <a:pt x="764" y="91"/>
                  </a:lnTo>
                  <a:lnTo>
                    <a:pt x="766" y="95"/>
                  </a:lnTo>
                  <a:lnTo>
                    <a:pt x="766" y="101"/>
                  </a:lnTo>
                  <a:lnTo>
                    <a:pt x="766" y="107"/>
                  </a:lnTo>
                  <a:lnTo>
                    <a:pt x="766" y="110"/>
                  </a:lnTo>
                  <a:lnTo>
                    <a:pt x="768" y="116"/>
                  </a:lnTo>
                  <a:lnTo>
                    <a:pt x="768" y="120"/>
                  </a:lnTo>
                  <a:lnTo>
                    <a:pt x="768" y="126"/>
                  </a:lnTo>
                  <a:lnTo>
                    <a:pt x="768" y="129"/>
                  </a:lnTo>
                  <a:lnTo>
                    <a:pt x="768" y="135"/>
                  </a:lnTo>
                  <a:lnTo>
                    <a:pt x="768" y="141"/>
                  </a:lnTo>
                  <a:lnTo>
                    <a:pt x="768" y="145"/>
                  </a:lnTo>
                  <a:lnTo>
                    <a:pt x="768" y="150"/>
                  </a:lnTo>
                  <a:lnTo>
                    <a:pt x="770" y="154"/>
                  </a:lnTo>
                  <a:lnTo>
                    <a:pt x="770" y="164"/>
                  </a:lnTo>
                  <a:lnTo>
                    <a:pt x="770" y="171"/>
                  </a:lnTo>
                  <a:lnTo>
                    <a:pt x="770" y="181"/>
                  </a:lnTo>
                  <a:lnTo>
                    <a:pt x="770" y="188"/>
                  </a:lnTo>
                  <a:lnTo>
                    <a:pt x="770" y="194"/>
                  </a:lnTo>
                  <a:lnTo>
                    <a:pt x="771" y="202"/>
                  </a:lnTo>
                  <a:lnTo>
                    <a:pt x="771" y="207"/>
                  </a:lnTo>
                  <a:lnTo>
                    <a:pt x="771" y="211"/>
                  </a:lnTo>
                  <a:lnTo>
                    <a:pt x="771" y="219"/>
                  </a:lnTo>
                  <a:lnTo>
                    <a:pt x="773" y="221"/>
                  </a:lnTo>
                  <a:lnTo>
                    <a:pt x="771" y="221"/>
                  </a:lnTo>
                  <a:lnTo>
                    <a:pt x="768" y="219"/>
                  </a:lnTo>
                  <a:lnTo>
                    <a:pt x="764" y="217"/>
                  </a:lnTo>
                  <a:lnTo>
                    <a:pt x="760" y="217"/>
                  </a:lnTo>
                  <a:lnTo>
                    <a:pt x="756" y="215"/>
                  </a:lnTo>
                  <a:lnTo>
                    <a:pt x="752" y="215"/>
                  </a:lnTo>
                  <a:lnTo>
                    <a:pt x="747" y="213"/>
                  </a:lnTo>
                  <a:lnTo>
                    <a:pt x="741" y="211"/>
                  </a:lnTo>
                  <a:lnTo>
                    <a:pt x="735" y="211"/>
                  </a:lnTo>
                  <a:lnTo>
                    <a:pt x="730" y="209"/>
                  </a:lnTo>
                  <a:lnTo>
                    <a:pt x="722" y="207"/>
                  </a:lnTo>
                  <a:lnTo>
                    <a:pt x="716" y="207"/>
                  </a:lnTo>
                  <a:lnTo>
                    <a:pt x="709" y="205"/>
                  </a:lnTo>
                  <a:lnTo>
                    <a:pt x="701" y="205"/>
                  </a:lnTo>
                  <a:lnTo>
                    <a:pt x="694" y="203"/>
                  </a:lnTo>
                  <a:lnTo>
                    <a:pt x="686" y="203"/>
                  </a:lnTo>
                  <a:lnTo>
                    <a:pt x="676" y="202"/>
                  </a:lnTo>
                  <a:lnTo>
                    <a:pt x="669" y="202"/>
                  </a:lnTo>
                  <a:lnTo>
                    <a:pt x="663" y="202"/>
                  </a:lnTo>
                  <a:lnTo>
                    <a:pt x="659" y="202"/>
                  </a:lnTo>
                  <a:lnTo>
                    <a:pt x="654" y="202"/>
                  </a:lnTo>
                  <a:lnTo>
                    <a:pt x="650" y="202"/>
                  </a:lnTo>
                  <a:lnTo>
                    <a:pt x="646" y="202"/>
                  </a:lnTo>
                  <a:lnTo>
                    <a:pt x="642" y="202"/>
                  </a:lnTo>
                  <a:lnTo>
                    <a:pt x="637" y="202"/>
                  </a:lnTo>
                  <a:lnTo>
                    <a:pt x="633" y="203"/>
                  </a:lnTo>
                  <a:lnTo>
                    <a:pt x="627" y="203"/>
                  </a:lnTo>
                  <a:lnTo>
                    <a:pt x="623" y="203"/>
                  </a:lnTo>
                  <a:lnTo>
                    <a:pt x="618" y="203"/>
                  </a:lnTo>
                  <a:lnTo>
                    <a:pt x="614" y="205"/>
                  </a:lnTo>
                  <a:lnTo>
                    <a:pt x="608" y="205"/>
                  </a:lnTo>
                  <a:lnTo>
                    <a:pt x="604" y="207"/>
                  </a:lnTo>
                  <a:lnTo>
                    <a:pt x="599" y="207"/>
                  </a:lnTo>
                  <a:lnTo>
                    <a:pt x="595" y="209"/>
                  </a:lnTo>
                  <a:lnTo>
                    <a:pt x="589" y="209"/>
                  </a:lnTo>
                  <a:lnTo>
                    <a:pt x="585" y="211"/>
                  </a:lnTo>
                  <a:lnTo>
                    <a:pt x="580" y="211"/>
                  </a:lnTo>
                  <a:lnTo>
                    <a:pt x="576" y="213"/>
                  </a:lnTo>
                  <a:lnTo>
                    <a:pt x="566" y="217"/>
                  </a:lnTo>
                  <a:lnTo>
                    <a:pt x="559" y="221"/>
                  </a:lnTo>
                  <a:lnTo>
                    <a:pt x="553" y="224"/>
                  </a:lnTo>
                  <a:lnTo>
                    <a:pt x="545" y="226"/>
                  </a:lnTo>
                  <a:lnTo>
                    <a:pt x="540" y="230"/>
                  </a:lnTo>
                  <a:lnTo>
                    <a:pt x="534" y="236"/>
                  </a:lnTo>
                  <a:lnTo>
                    <a:pt x="526" y="241"/>
                  </a:lnTo>
                  <a:lnTo>
                    <a:pt x="521" y="247"/>
                  </a:lnTo>
                  <a:lnTo>
                    <a:pt x="513" y="253"/>
                  </a:lnTo>
                  <a:lnTo>
                    <a:pt x="507" y="260"/>
                  </a:lnTo>
                  <a:lnTo>
                    <a:pt x="502" y="268"/>
                  </a:lnTo>
                  <a:lnTo>
                    <a:pt x="496" y="276"/>
                  </a:lnTo>
                  <a:lnTo>
                    <a:pt x="492" y="279"/>
                  </a:lnTo>
                  <a:lnTo>
                    <a:pt x="490" y="283"/>
                  </a:lnTo>
                  <a:lnTo>
                    <a:pt x="486" y="289"/>
                  </a:lnTo>
                  <a:lnTo>
                    <a:pt x="485" y="295"/>
                  </a:lnTo>
                  <a:lnTo>
                    <a:pt x="481" y="298"/>
                  </a:lnTo>
                  <a:lnTo>
                    <a:pt x="477" y="302"/>
                  </a:lnTo>
                  <a:lnTo>
                    <a:pt x="473" y="308"/>
                  </a:lnTo>
                  <a:lnTo>
                    <a:pt x="471" y="314"/>
                  </a:lnTo>
                  <a:lnTo>
                    <a:pt x="467" y="318"/>
                  </a:lnTo>
                  <a:lnTo>
                    <a:pt x="466" y="323"/>
                  </a:lnTo>
                  <a:lnTo>
                    <a:pt x="464" y="331"/>
                  </a:lnTo>
                  <a:lnTo>
                    <a:pt x="462" y="337"/>
                  </a:lnTo>
                  <a:lnTo>
                    <a:pt x="458" y="342"/>
                  </a:lnTo>
                  <a:lnTo>
                    <a:pt x="454" y="348"/>
                  </a:lnTo>
                  <a:lnTo>
                    <a:pt x="450" y="354"/>
                  </a:lnTo>
                  <a:lnTo>
                    <a:pt x="448" y="359"/>
                  </a:lnTo>
                  <a:lnTo>
                    <a:pt x="447" y="365"/>
                  </a:lnTo>
                  <a:lnTo>
                    <a:pt x="445" y="373"/>
                  </a:lnTo>
                  <a:lnTo>
                    <a:pt x="441" y="378"/>
                  </a:lnTo>
                  <a:lnTo>
                    <a:pt x="439" y="386"/>
                  </a:lnTo>
                  <a:lnTo>
                    <a:pt x="435" y="394"/>
                  </a:lnTo>
                  <a:lnTo>
                    <a:pt x="433" y="399"/>
                  </a:lnTo>
                  <a:lnTo>
                    <a:pt x="431" y="407"/>
                  </a:lnTo>
                  <a:lnTo>
                    <a:pt x="428" y="414"/>
                  </a:lnTo>
                  <a:lnTo>
                    <a:pt x="426" y="422"/>
                  </a:lnTo>
                  <a:lnTo>
                    <a:pt x="424" y="430"/>
                  </a:lnTo>
                  <a:lnTo>
                    <a:pt x="422" y="435"/>
                  </a:lnTo>
                  <a:lnTo>
                    <a:pt x="420" y="445"/>
                  </a:lnTo>
                  <a:lnTo>
                    <a:pt x="418" y="452"/>
                  </a:lnTo>
                  <a:lnTo>
                    <a:pt x="414" y="458"/>
                  </a:lnTo>
                  <a:lnTo>
                    <a:pt x="412" y="468"/>
                  </a:lnTo>
                  <a:lnTo>
                    <a:pt x="410" y="475"/>
                  </a:lnTo>
                  <a:lnTo>
                    <a:pt x="409" y="483"/>
                  </a:lnTo>
                  <a:lnTo>
                    <a:pt x="407" y="490"/>
                  </a:lnTo>
                  <a:lnTo>
                    <a:pt x="405" y="500"/>
                  </a:lnTo>
                  <a:lnTo>
                    <a:pt x="403" y="508"/>
                  </a:lnTo>
                  <a:lnTo>
                    <a:pt x="401" y="517"/>
                  </a:lnTo>
                  <a:lnTo>
                    <a:pt x="399" y="525"/>
                  </a:lnTo>
                  <a:lnTo>
                    <a:pt x="397" y="534"/>
                  </a:lnTo>
                  <a:lnTo>
                    <a:pt x="397" y="542"/>
                  </a:lnTo>
                  <a:lnTo>
                    <a:pt x="395" y="551"/>
                  </a:lnTo>
                  <a:lnTo>
                    <a:pt x="393" y="561"/>
                  </a:lnTo>
                  <a:lnTo>
                    <a:pt x="391" y="570"/>
                  </a:lnTo>
                  <a:lnTo>
                    <a:pt x="391" y="580"/>
                  </a:lnTo>
                  <a:lnTo>
                    <a:pt x="458" y="591"/>
                  </a:lnTo>
                  <a:lnTo>
                    <a:pt x="410" y="603"/>
                  </a:lnTo>
                  <a:lnTo>
                    <a:pt x="409" y="612"/>
                  </a:lnTo>
                  <a:lnTo>
                    <a:pt x="409" y="620"/>
                  </a:lnTo>
                  <a:lnTo>
                    <a:pt x="407" y="627"/>
                  </a:lnTo>
                  <a:lnTo>
                    <a:pt x="407" y="635"/>
                  </a:lnTo>
                  <a:lnTo>
                    <a:pt x="405" y="644"/>
                  </a:lnTo>
                  <a:lnTo>
                    <a:pt x="405" y="652"/>
                  </a:lnTo>
                  <a:lnTo>
                    <a:pt x="403" y="660"/>
                  </a:lnTo>
                  <a:lnTo>
                    <a:pt x="403" y="669"/>
                  </a:lnTo>
                  <a:lnTo>
                    <a:pt x="401" y="677"/>
                  </a:lnTo>
                  <a:lnTo>
                    <a:pt x="401" y="684"/>
                  </a:lnTo>
                  <a:lnTo>
                    <a:pt x="399" y="692"/>
                  </a:lnTo>
                  <a:lnTo>
                    <a:pt x="399" y="700"/>
                  </a:lnTo>
                  <a:lnTo>
                    <a:pt x="399" y="707"/>
                  </a:lnTo>
                  <a:lnTo>
                    <a:pt x="397" y="717"/>
                  </a:lnTo>
                  <a:lnTo>
                    <a:pt x="397" y="720"/>
                  </a:lnTo>
                  <a:lnTo>
                    <a:pt x="397" y="724"/>
                  </a:lnTo>
                  <a:lnTo>
                    <a:pt x="397" y="730"/>
                  </a:lnTo>
                  <a:lnTo>
                    <a:pt x="397" y="736"/>
                  </a:lnTo>
                  <a:lnTo>
                    <a:pt x="397" y="743"/>
                  </a:lnTo>
                  <a:lnTo>
                    <a:pt x="397" y="753"/>
                  </a:lnTo>
                  <a:lnTo>
                    <a:pt x="395" y="757"/>
                  </a:lnTo>
                  <a:lnTo>
                    <a:pt x="395" y="760"/>
                  </a:lnTo>
                  <a:lnTo>
                    <a:pt x="395" y="766"/>
                  </a:lnTo>
                  <a:lnTo>
                    <a:pt x="395" y="770"/>
                  </a:lnTo>
                  <a:lnTo>
                    <a:pt x="395" y="776"/>
                  </a:lnTo>
                  <a:lnTo>
                    <a:pt x="395" y="781"/>
                  </a:lnTo>
                  <a:lnTo>
                    <a:pt x="395" y="785"/>
                  </a:lnTo>
                  <a:lnTo>
                    <a:pt x="395" y="791"/>
                  </a:lnTo>
                  <a:lnTo>
                    <a:pt x="395" y="795"/>
                  </a:lnTo>
                  <a:lnTo>
                    <a:pt x="395" y="800"/>
                  </a:lnTo>
                  <a:lnTo>
                    <a:pt x="395" y="806"/>
                  </a:lnTo>
                  <a:lnTo>
                    <a:pt x="395" y="812"/>
                  </a:lnTo>
                  <a:lnTo>
                    <a:pt x="393" y="817"/>
                  </a:lnTo>
                  <a:lnTo>
                    <a:pt x="393" y="823"/>
                  </a:lnTo>
                  <a:lnTo>
                    <a:pt x="393" y="829"/>
                  </a:lnTo>
                  <a:lnTo>
                    <a:pt x="393" y="834"/>
                  </a:lnTo>
                  <a:lnTo>
                    <a:pt x="393" y="840"/>
                  </a:lnTo>
                  <a:lnTo>
                    <a:pt x="393" y="848"/>
                  </a:lnTo>
                  <a:lnTo>
                    <a:pt x="393" y="852"/>
                  </a:lnTo>
                  <a:lnTo>
                    <a:pt x="393" y="859"/>
                  </a:lnTo>
                  <a:lnTo>
                    <a:pt x="393" y="865"/>
                  </a:lnTo>
                  <a:lnTo>
                    <a:pt x="393" y="873"/>
                  </a:lnTo>
                  <a:lnTo>
                    <a:pt x="393" y="878"/>
                  </a:lnTo>
                  <a:lnTo>
                    <a:pt x="393" y="886"/>
                  </a:lnTo>
                  <a:lnTo>
                    <a:pt x="393" y="893"/>
                  </a:lnTo>
                  <a:lnTo>
                    <a:pt x="393" y="899"/>
                  </a:lnTo>
                  <a:lnTo>
                    <a:pt x="393" y="907"/>
                  </a:lnTo>
                  <a:lnTo>
                    <a:pt x="393" y="914"/>
                  </a:lnTo>
                  <a:lnTo>
                    <a:pt x="386" y="916"/>
                  </a:lnTo>
                  <a:lnTo>
                    <a:pt x="380" y="918"/>
                  </a:lnTo>
                  <a:lnTo>
                    <a:pt x="374" y="918"/>
                  </a:lnTo>
                  <a:lnTo>
                    <a:pt x="369" y="920"/>
                  </a:lnTo>
                  <a:lnTo>
                    <a:pt x="361" y="922"/>
                  </a:lnTo>
                  <a:lnTo>
                    <a:pt x="355" y="922"/>
                  </a:lnTo>
                  <a:lnTo>
                    <a:pt x="348" y="926"/>
                  </a:lnTo>
                  <a:lnTo>
                    <a:pt x="342" y="928"/>
                  </a:lnTo>
                  <a:lnTo>
                    <a:pt x="334" y="930"/>
                  </a:lnTo>
                  <a:lnTo>
                    <a:pt x="327" y="931"/>
                  </a:lnTo>
                  <a:lnTo>
                    <a:pt x="321" y="935"/>
                  </a:lnTo>
                  <a:lnTo>
                    <a:pt x="315" y="937"/>
                  </a:lnTo>
                  <a:lnTo>
                    <a:pt x="308" y="941"/>
                  </a:lnTo>
                  <a:lnTo>
                    <a:pt x="302" y="943"/>
                  </a:lnTo>
                  <a:lnTo>
                    <a:pt x="294" y="947"/>
                  </a:lnTo>
                  <a:lnTo>
                    <a:pt x="289" y="950"/>
                  </a:lnTo>
                  <a:lnTo>
                    <a:pt x="281" y="952"/>
                  </a:lnTo>
                  <a:lnTo>
                    <a:pt x="275" y="956"/>
                  </a:lnTo>
                  <a:lnTo>
                    <a:pt x="270" y="960"/>
                  </a:lnTo>
                  <a:lnTo>
                    <a:pt x="262" y="964"/>
                  </a:lnTo>
                  <a:lnTo>
                    <a:pt x="255" y="968"/>
                  </a:lnTo>
                  <a:lnTo>
                    <a:pt x="249" y="971"/>
                  </a:lnTo>
                  <a:lnTo>
                    <a:pt x="241" y="975"/>
                  </a:lnTo>
                  <a:lnTo>
                    <a:pt x="236" y="981"/>
                  </a:lnTo>
                  <a:lnTo>
                    <a:pt x="228" y="985"/>
                  </a:lnTo>
                  <a:lnTo>
                    <a:pt x="222" y="990"/>
                  </a:lnTo>
                  <a:lnTo>
                    <a:pt x="215" y="994"/>
                  </a:lnTo>
                  <a:lnTo>
                    <a:pt x="209" y="1000"/>
                  </a:lnTo>
                  <a:lnTo>
                    <a:pt x="201" y="1006"/>
                  </a:lnTo>
                  <a:lnTo>
                    <a:pt x="194" y="1009"/>
                  </a:lnTo>
                  <a:lnTo>
                    <a:pt x="188" y="1015"/>
                  </a:lnTo>
                  <a:lnTo>
                    <a:pt x="182" y="1023"/>
                  </a:lnTo>
                  <a:lnTo>
                    <a:pt x="175" y="1026"/>
                  </a:lnTo>
                  <a:lnTo>
                    <a:pt x="169" y="1032"/>
                  </a:lnTo>
                  <a:lnTo>
                    <a:pt x="161" y="1038"/>
                  </a:lnTo>
                  <a:lnTo>
                    <a:pt x="156" y="1045"/>
                  </a:lnTo>
                  <a:lnTo>
                    <a:pt x="148" y="1051"/>
                  </a:lnTo>
                  <a:lnTo>
                    <a:pt x="142" y="1059"/>
                  </a:lnTo>
                  <a:lnTo>
                    <a:pt x="137" y="1064"/>
                  </a:lnTo>
                  <a:lnTo>
                    <a:pt x="131" y="1072"/>
                  </a:lnTo>
                  <a:lnTo>
                    <a:pt x="123" y="1078"/>
                  </a:lnTo>
                  <a:lnTo>
                    <a:pt x="118" y="1085"/>
                  </a:lnTo>
                  <a:lnTo>
                    <a:pt x="112" y="1093"/>
                  </a:lnTo>
                  <a:lnTo>
                    <a:pt x="106" y="1101"/>
                  </a:lnTo>
                  <a:lnTo>
                    <a:pt x="99" y="1108"/>
                  </a:lnTo>
                  <a:lnTo>
                    <a:pt x="93" y="1116"/>
                  </a:lnTo>
                  <a:lnTo>
                    <a:pt x="87" y="1123"/>
                  </a:lnTo>
                  <a:lnTo>
                    <a:pt x="84" y="1133"/>
                  </a:lnTo>
                  <a:lnTo>
                    <a:pt x="76" y="1141"/>
                  </a:lnTo>
                  <a:lnTo>
                    <a:pt x="70" y="1148"/>
                  </a:lnTo>
                  <a:lnTo>
                    <a:pt x="65" y="1158"/>
                  </a:lnTo>
                  <a:lnTo>
                    <a:pt x="59" y="1167"/>
                  </a:lnTo>
                  <a:lnTo>
                    <a:pt x="53" y="1175"/>
                  </a:lnTo>
                  <a:lnTo>
                    <a:pt x="47" y="1184"/>
                  </a:lnTo>
                  <a:lnTo>
                    <a:pt x="42" y="1194"/>
                  </a:lnTo>
                  <a:lnTo>
                    <a:pt x="38" y="1203"/>
                  </a:lnTo>
                  <a:lnTo>
                    <a:pt x="32" y="1213"/>
                  </a:lnTo>
                  <a:lnTo>
                    <a:pt x="27" y="1222"/>
                  </a:lnTo>
                  <a:lnTo>
                    <a:pt x="23" y="1234"/>
                  </a:lnTo>
                  <a:lnTo>
                    <a:pt x="17" y="1243"/>
                  </a:lnTo>
                  <a:lnTo>
                    <a:pt x="13" y="1253"/>
                  </a:lnTo>
                  <a:lnTo>
                    <a:pt x="8" y="1264"/>
                  </a:lnTo>
                  <a:lnTo>
                    <a:pt x="4" y="1275"/>
                  </a:lnTo>
                  <a:lnTo>
                    <a:pt x="0" y="1287"/>
                  </a:lnTo>
                  <a:lnTo>
                    <a:pt x="15" y="1279"/>
                  </a:lnTo>
                  <a:lnTo>
                    <a:pt x="19" y="1275"/>
                  </a:lnTo>
                  <a:lnTo>
                    <a:pt x="23" y="1274"/>
                  </a:lnTo>
                  <a:lnTo>
                    <a:pt x="27" y="1272"/>
                  </a:lnTo>
                  <a:lnTo>
                    <a:pt x="32" y="1270"/>
                  </a:lnTo>
                  <a:lnTo>
                    <a:pt x="38" y="1266"/>
                  </a:lnTo>
                  <a:lnTo>
                    <a:pt x="44" y="1262"/>
                  </a:lnTo>
                  <a:lnTo>
                    <a:pt x="49" y="1258"/>
                  </a:lnTo>
                  <a:lnTo>
                    <a:pt x="57" y="1256"/>
                  </a:lnTo>
                  <a:lnTo>
                    <a:pt x="63" y="1253"/>
                  </a:lnTo>
                  <a:lnTo>
                    <a:pt x="70" y="1249"/>
                  </a:lnTo>
                  <a:lnTo>
                    <a:pt x="78" y="1245"/>
                  </a:lnTo>
                  <a:lnTo>
                    <a:pt x="85" y="1241"/>
                  </a:lnTo>
                  <a:lnTo>
                    <a:pt x="93" y="1236"/>
                  </a:lnTo>
                  <a:lnTo>
                    <a:pt x="101" y="1232"/>
                  </a:lnTo>
                  <a:lnTo>
                    <a:pt x="110" y="1228"/>
                  </a:lnTo>
                  <a:lnTo>
                    <a:pt x="118" y="1224"/>
                  </a:lnTo>
                  <a:lnTo>
                    <a:pt x="127" y="1218"/>
                  </a:lnTo>
                  <a:lnTo>
                    <a:pt x="135" y="1215"/>
                  </a:lnTo>
                  <a:lnTo>
                    <a:pt x="144" y="1209"/>
                  </a:lnTo>
                  <a:lnTo>
                    <a:pt x="154" y="1203"/>
                  </a:lnTo>
                  <a:lnTo>
                    <a:pt x="163" y="1199"/>
                  </a:lnTo>
                  <a:lnTo>
                    <a:pt x="173" y="1194"/>
                  </a:lnTo>
                  <a:lnTo>
                    <a:pt x="182" y="1190"/>
                  </a:lnTo>
                  <a:lnTo>
                    <a:pt x="194" y="1184"/>
                  </a:lnTo>
                  <a:lnTo>
                    <a:pt x="201" y="1179"/>
                  </a:lnTo>
                  <a:lnTo>
                    <a:pt x="211" y="1173"/>
                  </a:lnTo>
                  <a:lnTo>
                    <a:pt x="222" y="1167"/>
                  </a:lnTo>
                  <a:lnTo>
                    <a:pt x="232" y="1163"/>
                  </a:lnTo>
                  <a:lnTo>
                    <a:pt x="241" y="1158"/>
                  </a:lnTo>
                  <a:lnTo>
                    <a:pt x="251" y="1152"/>
                  </a:lnTo>
                  <a:lnTo>
                    <a:pt x="260" y="1146"/>
                  </a:lnTo>
                  <a:lnTo>
                    <a:pt x="272" y="1141"/>
                  </a:lnTo>
                  <a:lnTo>
                    <a:pt x="281" y="1133"/>
                  </a:lnTo>
                  <a:lnTo>
                    <a:pt x="291" y="1129"/>
                  </a:lnTo>
                  <a:lnTo>
                    <a:pt x="300" y="1122"/>
                  </a:lnTo>
                  <a:lnTo>
                    <a:pt x="310" y="1118"/>
                  </a:lnTo>
                  <a:lnTo>
                    <a:pt x="319" y="1112"/>
                  </a:lnTo>
                  <a:lnTo>
                    <a:pt x="329" y="1106"/>
                  </a:lnTo>
                  <a:lnTo>
                    <a:pt x="338" y="1101"/>
                  </a:lnTo>
                  <a:lnTo>
                    <a:pt x="348" y="1097"/>
                  </a:lnTo>
                  <a:lnTo>
                    <a:pt x="355" y="1091"/>
                  </a:lnTo>
                  <a:lnTo>
                    <a:pt x="363" y="1085"/>
                  </a:lnTo>
                  <a:lnTo>
                    <a:pt x="372" y="1080"/>
                  </a:lnTo>
                  <a:lnTo>
                    <a:pt x="380" y="1074"/>
                  </a:lnTo>
                  <a:lnTo>
                    <a:pt x="388" y="1070"/>
                  </a:lnTo>
                  <a:lnTo>
                    <a:pt x="397" y="1064"/>
                  </a:lnTo>
                  <a:lnTo>
                    <a:pt x="403" y="1059"/>
                  </a:lnTo>
                  <a:lnTo>
                    <a:pt x="412" y="1055"/>
                  </a:lnTo>
                  <a:lnTo>
                    <a:pt x="418" y="1049"/>
                  </a:lnTo>
                  <a:lnTo>
                    <a:pt x="426" y="1045"/>
                  </a:lnTo>
                  <a:lnTo>
                    <a:pt x="431" y="1040"/>
                  </a:lnTo>
                  <a:lnTo>
                    <a:pt x="437" y="1036"/>
                  </a:lnTo>
                  <a:lnTo>
                    <a:pt x="445" y="1032"/>
                  </a:lnTo>
                  <a:lnTo>
                    <a:pt x="448" y="1028"/>
                  </a:lnTo>
                  <a:lnTo>
                    <a:pt x="454" y="1025"/>
                  </a:lnTo>
                  <a:lnTo>
                    <a:pt x="460" y="1021"/>
                  </a:lnTo>
                  <a:lnTo>
                    <a:pt x="464" y="1017"/>
                  </a:lnTo>
                  <a:lnTo>
                    <a:pt x="467" y="1011"/>
                  </a:lnTo>
                  <a:lnTo>
                    <a:pt x="473" y="1007"/>
                  </a:lnTo>
                  <a:lnTo>
                    <a:pt x="477" y="1004"/>
                  </a:lnTo>
                  <a:lnTo>
                    <a:pt x="481" y="998"/>
                  </a:lnTo>
                  <a:lnTo>
                    <a:pt x="485" y="992"/>
                  </a:lnTo>
                  <a:lnTo>
                    <a:pt x="488" y="988"/>
                  </a:lnTo>
                  <a:lnTo>
                    <a:pt x="494" y="983"/>
                  </a:lnTo>
                  <a:lnTo>
                    <a:pt x="496" y="975"/>
                  </a:lnTo>
                  <a:lnTo>
                    <a:pt x="502" y="969"/>
                  </a:lnTo>
                  <a:lnTo>
                    <a:pt x="505" y="964"/>
                  </a:lnTo>
                  <a:lnTo>
                    <a:pt x="509" y="958"/>
                  </a:lnTo>
                  <a:lnTo>
                    <a:pt x="513" y="952"/>
                  </a:lnTo>
                  <a:lnTo>
                    <a:pt x="517" y="947"/>
                  </a:lnTo>
                  <a:lnTo>
                    <a:pt x="521" y="941"/>
                  </a:lnTo>
                  <a:lnTo>
                    <a:pt x="524" y="935"/>
                  </a:lnTo>
                  <a:lnTo>
                    <a:pt x="526" y="928"/>
                  </a:lnTo>
                  <a:lnTo>
                    <a:pt x="530" y="920"/>
                  </a:lnTo>
                  <a:lnTo>
                    <a:pt x="534" y="914"/>
                  </a:lnTo>
                  <a:lnTo>
                    <a:pt x="538" y="907"/>
                  </a:lnTo>
                  <a:lnTo>
                    <a:pt x="540" y="899"/>
                  </a:lnTo>
                  <a:lnTo>
                    <a:pt x="543" y="893"/>
                  </a:lnTo>
                  <a:lnTo>
                    <a:pt x="547" y="888"/>
                  </a:lnTo>
                  <a:lnTo>
                    <a:pt x="551" y="880"/>
                  </a:lnTo>
                  <a:lnTo>
                    <a:pt x="553" y="873"/>
                  </a:lnTo>
                  <a:lnTo>
                    <a:pt x="557" y="865"/>
                  </a:lnTo>
                  <a:lnTo>
                    <a:pt x="559" y="859"/>
                  </a:lnTo>
                  <a:lnTo>
                    <a:pt x="562" y="852"/>
                  </a:lnTo>
                  <a:lnTo>
                    <a:pt x="564" y="846"/>
                  </a:lnTo>
                  <a:lnTo>
                    <a:pt x="566" y="838"/>
                  </a:lnTo>
                  <a:lnTo>
                    <a:pt x="570" y="833"/>
                  </a:lnTo>
                  <a:lnTo>
                    <a:pt x="572" y="825"/>
                  </a:lnTo>
                  <a:lnTo>
                    <a:pt x="574" y="817"/>
                  </a:lnTo>
                  <a:lnTo>
                    <a:pt x="578" y="812"/>
                  </a:lnTo>
                  <a:lnTo>
                    <a:pt x="580" y="806"/>
                  </a:lnTo>
                  <a:lnTo>
                    <a:pt x="581" y="798"/>
                  </a:lnTo>
                  <a:lnTo>
                    <a:pt x="583" y="791"/>
                  </a:lnTo>
                  <a:lnTo>
                    <a:pt x="585" y="785"/>
                  </a:lnTo>
                  <a:lnTo>
                    <a:pt x="587" y="779"/>
                  </a:lnTo>
                  <a:lnTo>
                    <a:pt x="589" y="774"/>
                  </a:lnTo>
                  <a:lnTo>
                    <a:pt x="591" y="768"/>
                  </a:lnTo>
                  <a:lnTo>
                    <a:pt x="593" y="762"/>
                  </a:lnTo>
                  <a:lnTo>
                    <a:pt x="595" y="757"/>
                  </a:lnTo>
                  <a:lnTo>
                    <a:pt x="597" y="751"/>
                  </a:lnTo>
                  <a:lnTo>
                    <a:pt x="597" y="745"/>
                  </a:lnTo>
                  <a:lnTo>
                    <a:pt x="600" y="741"/>
                  </a:lnTo>
                  <a:lnTo>
                    <a:pt x="600" y="736"/>
                  </a:lnTo>
                  <a:lnTo>
                    <a:pt x="602" y="732"/>
                  </a:lnTo>
                  <a:lnTo>
                    <a:pt x="604" y="726"/>
                  </a:lnTo>
                  <a:lnTo>
                    <a:pt x="604" y="722"/>
                  </a:lnTo>
                  <a:lnTo>
                    <a:pt x="606" y="717"/>
                  </a:lnTo>
                  <a:lnTo>
                    <a:pt x="606" y="715"/>
                  </a:lnTo>
                  <a:lnTo>
                    <a:pt x="608" y="707"/>
                  </a:lnTo>
                  <a:lnTo>
                    <a:pt x="610" y="701"/>
                  </a:lnTo>
                  <a:lnTo>
                    <a:pt x="612" y="696"/>
                  </a:lnTo>
                  <a:lnTo>
                    <a:pt x="612" y="694"/>
                  </a:lnTo>
                  <a:lnTo>
                    <a:pt x="612" y="692"/>
                  </a:lnTo>
                  <a:lnTo>
                    <a:pt x="614" y="692"/>
                  </a:lnTo>
                  <a:lnTo>
                    <a:pt x="827" y="658"/>
                  </a:lnTo>
                  <a:lnTo>
                    <a:pt x="825" y="665"/>
                  </a:lnTo>
                  <a:lnTo>
                    <a:pt x="823" y="675"/>
                  </a:lnTo>
                  <a:lnTo>
                    <a:pt x="821" y="682"/>
                  </a:lnTo>
                  <a:lnTo>
                    <a:pt x="821" y="692"/>
                  </a:lnTo>
                  <a:lnTo>
                    <a:pt x="821" y="696"/>
                  </a:lnTo>
                  <a:lnTo>
                    <a:pt x="821" y="700"/>
                  </a:lnTo>
                  <a:lnTo>
                    <a:pt x="819" y="705"/>
                  </a:lnTo>
                  <a:lnTo>
                    <a:pt x="819" y="709"/>
                  </a:lnTo>
                  <a:lnTo>
                    <a:pt x="819" y="713"/>
                  </a:lnTo>
                  <a:lnTo>
                    <a:pt x="819" y="717"/>
                  </a:lnTo>
                  <a:lnTo>
                    <a:pt x="819" y="722"/>
                  </a:lnTo>
                  <a:lnTo>
                    <a:pt x="821" y="728"/>
                  </a:lnTo>
                  <a:lnTo>
                    <a:pt x="821" y="732"/>
                  </a:lnTo>
                  <a:lnTo>
                    <a:pt x="821" y="736"/>
                  </a:lnTo>
                  <a:lnTo>
                    <a:pt x="821" y="741"/>
                  </a:lnTo>
                  <a:lnTo>
                    <a:pt x="821" y="745"/>
                  </a:lnTo>
                  <a:lnTo>
                    <a:pt x="821" y="749"/>
                  </a:lnTo>
                  <a:lnTo>
                    <a:pt x="821" y="755"/>
                  </a:lnTo>
                  <a:lnTo>
                    <a:pt x="821" y="758"/>
                  </a:lnTo>
                  <a:lnTo>
                    <a:pt x="821" y="764"/>
                  </a:lnTo>
                  <a:lnTo>
                    <a:pt x="821" y="768"/>
                  </a:lnTo>
                  <a:lnTo>
                    <a:pt x="823" y="774"/>
                  </a:lnTo>
                  <a:lnTo>
                    <a:pt x="823" y="777"/>
                  </a:lnTo>
                  <a:lnTo>
                    <a:pt x="825" y="783"/>
                  </a:lnTo>
                  <a:lnTo>
                    <a:pt x="825" y="787"/>
                  </a:lnTo>
                  <a:lnTo>
                    <a:pt x="827" y="793"/>
                  </a:lnTo>
                  <a:lnTo>
                    <a:pt x="827" y="798"/>
                  </a:lnTo>
                  <a:lnTo>
                    <a:pt x="828" y="804"/>
                  </a:lnTo>
                  <a:lnTo>
                    <a:pt x="828" y="808"/>
                  </a:lnTo>
                  <a:lnTo>
                    <a:pt x="830" y="814"/>
                  </a:lnTo>
                  <a:lnTo>
                    <a:pt x="830" y="817"/>
                  </a:lnTo>
                  <a:lnTo>
                    <a:pt x="832" y="823"/>
                  </a:lnTo>
                  <a:lnTo>
                    <a:pt x="832" y="829"/>
                  </a:lnTo>
                  <a:lnTo>
                    <a:pt x="834" y="833"/>
                  </a:lnTo>
                  <a:lnTo>
                    <a:pt x="834" y="838"/>
                  </a:lnTo>
                  <a:lnTo>
                    <a:pt x="838" y="844"/>
                  </a:lnTo>
                  <a:lnTo>
                    <a:pt x="838" y="848"/>
                  </a:lnTo>
                  <a:lnTo>
                    <a:pt x="840" y="854"/>
                  </a:lnTo>
                  <a:lnTo>
                    <a:pt x="840" y="859"/>
                  </a:lnTo>
                  <a:lnTo>
                    <a:pt x="844" y="865"/>
                  </a:lnTo>
                  <a:lnTo>
                    <a:pt x="846" y="869"/>
                  </a:lnTo>
                  <a:lnTo>
                    <a:pt x="846" y="876"/>
                  </a:lnTo>
                  <a:lnTo>
                    <a:pt x="847" y="882"/>
                  </a:lnTo>
                  <a:lnTo>
                    <a:pt x="851" y="888"/>
                  </a:lnTo>
                  <a:lnTo>
                    <a:pt x="851" y="892"/>
                  </a:lnTo>
                  <a:lnTo>
                    <a:pt x="853" y="897"/>
                  </a:lnTo>
                  <a:lnTo>
                    <a:pt x="855" y="903"/>
                  </a:lnTo>
                  <a:lnTo>
                    <a:pt x="857" y="909"/>
                  </a:lnTo>
                  <a:lnTo>
                    <a:pt x="861" y="914"/>
                  </a:lnTo>
                  <a:lnTo>
                    <a:pt x="863" y="922"/>
                  </a:lnTo>
                  <a:lnTo>
                    <a:pt x="865" y="928"/>
                  </a:lnTo>
                  <a:lnTo>
                    <a:pt x="868" y="933"/>
                  </a:lnTo>
                  <a:lnTo>
                    <a:pt x="870" y="939"/>
                  </a:lnTo>
                  <a:lnTo>
                    <a:pt x="872" y="947"/>
                  </a:lnTo>
                  <a:lnTo>
                    <a:pt x="874" y="952"/>
                  </a:lnTo>
                  <a:lnTo>
                    <a:pt x="878" y="958"/>
                  </a:lnTo>
                  <a:lnTo>
                    <a:pt x="880" y="964"/>
                  </a:lnTo>
                  <a:lnTo>
                    <a:pt x="884" y="971"/>
                  </a:lnTo>
                  <a:lnTo>
                    <a:pt x="885" y="977"/>
                  </a:lnTo>
                  <a:lnTo>
                    <a:pt x="889" y="985"/>
                  </a:lnTo>
                  <a:lnTo>
                    <a:pt x="889" y="983"/>
                  </a:lnTo>
                  <a:lnTo>
                    <a:pt x="889" y="981"/>
                  </a:lnTo>
                  <a:lnTo>
                    <a:pt x="891" y="975"/>
                  </a:lnTo>
                  <a:lnTo>
                    <a:pt x="891" y="969"/>
                  </a:lnTo>
                  <a:lnTo>
                    <a:pt x="891" y="966"/>
                  </a:lnTo>
                  <a:lnTo>
                    <a:pt x="891" y="962"/>
                  </a:lnTo>
                  <a:lnTo>
                    <a:pt x="893" y="958"/>
                  </a:lnTo>
                  <a:lnTo>
                    <a:pt x="893" y="952"/>
                  </a:lnTo>
                  <a:lnTo>
                    <a:pt x="895" y="947"/>
                  </a:lnTo>
                  <a:lnTo>
                    <a:pt x="895" y="943"/>
                  </a:lnTo>
                  <a:lnTo>
                    <a:pt x="897" y="937"/>
                  </a:lnTo>
                  <a:lnTo>
                    <a:pt x="897" y="931"/>
                  </a:lnTo>
                  <a:lnTo>
                    <a:pt x="897" y="924"/>
                  </a:lnTo>
                  <a:lnTo>
                    <a:pt x="899" y="918"/>
                  </a:lnTo>
                  <a:lnTo>
                    <a:pt x="899" y="911"/>
                  </a:lnTo>
                  <a:lnTo>
                    <a:pt x="901" y="905"/>
                  </a:lnTo>
                  <a:lnTo>
                    <a:pt x="903" y="897"/>
                  </a:lnTo>
                  <a:lnTo>
                    <a:pt x="903" y="890"/>
                  </a:lnTo>
                  <a:lnTo>
                    <a:pt x="904" y="882"/>
                  </a:lnTo>
                  <a:lnTo>
                    <a:pt x="906" y="874"/>
                  </a:lnTo>
                  <a:lnTo>
                    <a:pt x="906" y="865"/>
                  </a:lnTo>
                  <a:lnTo>
                    <a:pt x="908" y="859"/>
                  </a:lnTo>
                  <a:lnTo>
                    <a:pt x="910" y="850"/>
                  </a:lnTo>
                  <a:lnTo>
                    <a:pt x="910" y="842"/>
                  </a:lnTo>
                  <a:lnTo>
                    <a:pt x="912" y="833"/>
                  </a:lnTo>
                  <a:lnTo>
                    <a:pt x="914" y="825"/>
                  </a:lnTo>
                  <a:lnTo>
                    <a:pt x="914" y="817"/>
                  </a:lnTo>
                  <a:lnTo>
                    <a:pt x="916" y="810"/>
                  </a:lnTo>
                  <a:lnTo>
                    <a:pt x="916" y="800"/>
                  </a:lnTo>
                  <a:lnTo>
                    <a:pt x="918" y="791"/>
                  </a:lnTo>
                  <a:lnTo>
                    <a:pt x="918" y="781"/>
                  </a:lnTo>
                  <a:lnTo>
                    <a:pt x="920" y="774"/>
                  </a:lnTo>
                  <a:lnTo>
                    <a:pt x="922" y="764"/>
                  </a:lnTo>
                  <a:lnTo>
                    <a:pt x="922" y="757"/>
                  </a:lnTo>
                  <a:lnTo>
                    <a:pt x="923" y="747"/>
                  </a:lnTo>
                  <a:lnTo>
                    <a:pt x="925" y="741"/>
                  </a:lnTo>
                  <a:lnTo>
                    <a:pt x="925" y="732"/>
                  </a:lnTo>
                  <a:lnTo>
                    <a:pt x="927" y="724"/>
                  </a:lnTo>
                  <a:lnTo>
                    <a:pt x="927" y="715"/>
                  </a:lnTo>
                  <a:lnTo>
                    <a:pt x="929" y="707"/>
                  </a:lnTo>
                  <a:lnTo>
                    <a:pt x="929" y="700"/>
                  </a:lnTo>
                  <a:lnTo>
                    <a:pt x="931" y="692"/>
                  </a:lnTo>
                  <a:lnTo>
                    <a:pt x="933" y="684"/>
                  </a:lnTo>
                  <a:lnTo>
                    <a:pt x="933" y="677"/>
                  </a:lnTo>
                  <a:lnTo>
                    <a:pt x="933" y="671"/>
                  </a:lnTo>
                  <a:lnTo>
                    <a:pt x="935" y="663"/>
                  </a:lnTo>
                  <a:lnTo>
                    <a:pt x="935" y="656"/>
                  </a:lnTo>
                  <a:lnTo>
                    <a:pt x="937" y="648"/>
                  </a:lnTo>
                  <a:lnTo>
                    <a:pt x="937" y="643"/>
                  </a:lnTo>
                  <a:lnTo>
                    <a:pt x="939" y="637"/>
                  </a:lnTo>
                  <a:lnTo>
                    <a:pt x="939" y="631"/>
                  </a:lnTo>
                  <a:lnTo>
                    <a:pt x="939" y="625"/>
                  </a:lnTo>
                  <a:lnTo>
                    <a:pt x="939" y="620"/>
                  </a:lnTo>
                  <a:lnTo>
                    <a:pt x="941" y="616"/>
                  </a:lnTo>
                  <a:lnTo>
                    <a:pt x="941" y="612"/>
                  </a:lnTo>
                  <a:lnTo>
                    <a:pt x="941" y="606"/>
                  </a:lnTo>
                  <a:lnTo>
                    <a:pt x="942" y="601"/>
                  </a:lnTo>
                  <a:lnTo>
                    <a:pt x="942" y="595"/>
                  </a:lnTo>
                  <a:lnTo>
                    <a:pt x="939" y="589"/>
                  </a:lnTo>
                  <a:lnTo>
                    <a:pt x="935" y="584"/>
                  </a:lnTo>
                  <a:lnTo>
                    <a:pt x="929" y="580"/>
                  </a:lnTo>
                  <a:lnTo>
                    <a:pt x="925" y="576"/>
                  </a:lnTo>
                  <a:lnTo>
                    <a:pt x="922" y="570"/>
                  </a:lnTo>
                  <a:lnTo>
                    <a:pt x="916" y="566"/>
                  </a:lnTo>
                  <a:lnTo>
                    <a:pt x="910" y="563"/>
                  </a:lnTo>
                  <a:lnTo>
                    <a:pt x="906" y="559"/>
                  </a:lnTo>
                  <a:lnTo>
                    <a:pt x="901" y="555"/>
                  </a:lnTo>
                  <a:lnTo>
                    <a:pt x="895" y="553"/>
                  </a:lnTo>
                  <a:lnTo>
                    <a:pt x="889" y="549"/>
                  </a:lnTo>
                  <a:lnTo>
                    <a:pt x="885" y="546"/>
                  </a:lnTo>
                  <a:lnTo>
                    <a:pt x="878" y="544"/>
                  </a:lnTo>
                  <a:lnTo>
                    <a:pt x="872" y="542"/>
                  </a:lnTo>
                  <a:lnTo>
                    <a:pt x="866" y="538"/>
                  </a:lnTo>
                  <a:lnTo>
                    <a:pt x="861" y="536"/>
                  </a:lnTo>
                  <a:lnTo>
                    <a:pt x="855" y="534"/>
                  </a:lnTo>
                  <a:lnTo>
                    <a:pt x="847" y="532"/>
                  </a:lnTo>
                  <a:lnTo>
                    <a:pt x="842" y="530"/>
                  </a:lnTo>
                  <a:lnTo>
                    <a:pt x="834" y="528"/>
                  </a:lnTo>
                  <a:lnTo>
                    <a:pt x="828" y="527"/>
                  </a:lnTo>
                  <a:lnTo>
                    <a:pt x="821" y="525"/>
                  </a:lnTo>
                  <a:lnTo>
                    <a:pt x="815" y="523"/>
                  </a:lnTo>
                  <a:lnTo>
                    <a:pt x="809" y="523"/>
                  </a:lnTo>
                  <a:lnTo>
                    <a:pt x="802" y="521"/>
                  </a:lnTo>
                  <a:lnTo>
                    <a:pt x="796" y="521"/>
                  </a:lnTo>
                  <a:lnTo>
                    <a:pt x="789" y="519"/>
                  </a:lnTo>
                  <a:lnTo>
                    <a:pt x="783" y="519"/>
                  </a:lnTo>
                  <a:lnTo>
                    <a:pt x="775" y="519"/>
                  </a:lnTo>
                  <a:lnTo>
                    <a:pt x="770" y="517"/>
                  </a:lnTo>
                  <a:lnTo>
                    <a:pt x="764" y="517"/>
                  </a:lnTo>
                  <a:lnTo>
                    <a:pt x="758" y="517"/>
                  </a:lnTo>
                  <a:lnTo>
                    <a:pt x="751" y="517"/>
                  </a:lnTo>
                  <a:lnTo>
                    <a:pt x="745" y="517"/>
                  </a:lnTo>
                  <a:lnTo>
                    <a:pt x="737" y="517"/>
                  </a:lnTo>
                  <a:lnTo>
                    <a:pt x="732" y="517"/>
                  </a:lnTo>
                  <a:lnTo>
                    <a:pt x="726" y="517"/>
                  </a:lnTo>
                  <a:lnTo>
                    <a:pt x="720" y="517"/>
                  </a:lnTo>
                  <a:lnTo>
                    <a:pt x="714" y="517"/>
                  </a:lnTo>
                  <a:lnTo>
                    <a:pt x="709" y="517"/>
                  </a:lnTo>
                  <a:lnTo>
                    <a:pt x="703" y="517"/>
                  </a:lnTo>
                  <a:lnTo>
                    <a:pt x="697" y="517"/>
                  </a:lnTo>
                  <a:lnTo>
                    <a:pt x="692" y="517"/>
                  </a:lnTo>
                  <a:lnTo>
                    <a:pt x="688" y="517"/>
                  </a:lnTo>
                  <a:lnTo>
                    <a:pt x="682" y="517"/>
                  </a:lnTo>
                  <a:lnTo>
                    <a:pt x="676" y="517"/>
                  </a:lnTo>
                  <a:lnTo>
                    <a:pt x="673" y="519"/>
                  </a:lnTo>
                  <a:lnTo>
                    <a:pt x="669" y="519"/>
                  </a:lnTo>
                  <a:lnTo>
                    <a:pt x="665" y="519"/>
                  </a:lnTo>
                  <a:lnTo>
                    <a:pt x="659" y="519"/>
                  </a:lnTo>
                  <a:lnTo>
                    <a:pt x="656" y="519"/>
                  </a:lnTo>
                  <a:lnTo>
                    <a:pt x="654" y="521"/>
                  </a:lnTo>
                  <a:lnTo>
                    <a:pt x="646" y="521"/>
                  </a:lnTo>
                  <a:lnTo>
                    <a:pt x="631" y="525"/>
                  </a:lnTo>
                  <a:lnTo>
                    <a:pt x="676" y="395"/>
                  </a:lnTo>
                  <a:lnTo>
                    <a:pt x="684" y="395"/>
                  </a:lnTo>
                  <a:lnTo>
                    <a:pt x="690" y="394"/>
                  </a:lnTo>
                  <a:lnTo>
                    <a:pt x="695" y="394"/>
                  </a:lnTo>
                  <a:lnTo>
                    <a:pt x="699" y="394"/>
                  </a:lnTo>
                  <a:lnTo>
                    <a:pt x="703" y="394"/>
                  </a:lnTo>
                  <a:lnTo>
                    <a:pt x="709" y="394"/>
                  </a:lnTo>
                  <a:lnTo>
                    <a:pt x="713" y="394"/>
                  </a:lnTo>
                  <a:lnTo>
                    <a:pt x="716" y="394"/>
                  </a:lnTo>
                  <a:lnTo>
                    <a:pt x="722" y="392"/>
                  </a:lnTo>
                  <a:lnTo>
                    <a:pt x="728" y="392"/>
                  </a:lnTo>
                  <a:lnTo>
                    <a:pt x="735" y="392"/>
                  </a:lnTo>
                  <a:lnTo>
                    <a:pt x="741" y="390"/>
                  </a:lnTo>
                  <a:lnTo>
                    <a:pt x="747" y="390"/>
                  </a:lnTo>
                  <a:lnTo>
                    <a:pt x="754" y="390"/>
                  </a:lnTo>
                  <a:lnTo>
                    <a:pt x="762" y="390"/>
                  </a:lnTo>
                  <a:lnTo>
                    <a:pt x="770" y="388"/>
                  </a:lnTo>
                  <a:lnTo>
                    <a:pt x="775" y="388"/>
                  </a:lnTo>
                  <a:lnTo>
                    <a:pt x="785" y="386"/>
                  </a:lnTo>
                  <a:lnTo>
                    <a:pt x="792" y="386"/>
                  </a:lnTo>
                  <a:lnTo>
                    <a:pt x="798" y="386"/>
                  </a:lnTo>
                  <a:lnTo>
                    <a:pt x="802" y="384"/>
                  </a:lnTo>
                  <a:lnTo>
                    <a:pt x="806" y="384"/>
                  </a:lnTo>
                  <a:lnTo>
                    <a:pt x="811" y="384"/>
                  </a:lnTo>
                  <a:lnTo>
                    <a:pt x="817" y="382"/>
                  </a:lnTo>
                  <a:lnTo>
                    <a:pt x="821" y="382"/>
                  </a:lnTo>
                  <a:lnTo>
                    <a:pt x="827" y="382"/>
                  </a:lnTo>
                  <a:lnTo>
                    <a:pt x="832" y="382"/>
                  </a:lnTo>
                  <a:lnTo>
                    <a:pt x="836" y="380"/>
                  </a:lnTo>
                  <a:lnTo>
                    <a:pt x="840" y="378"/>
                  </a:lnTo>
                  <a:lnTo>
                    <a:pt x="846" y="376"/>
                  </a:lnTo>
                  <a:lnTo>
                    <a:pt x="851" y="376"/>
                  </a:lnTo>
                  <a:lnTo>
                    <a:pt x="855" y="375"/>
                  </a:lnTo>
                  <a:lnTo>
                    <a:pt x="861" y="371"/>
                  </a:lnTo>
                  <a:lnTo>
                    <a:pt x="865" y="369"/>
                  </a:lnTo>
                  <a:lnTo>
                    <a:pt x="870" y="367"/>
                  </a:lnTo>
                  <a:lnTo>
                    <a:pt x="874" y="365"/>
                  </a:lnTo>
                  <a:lnTo>
                    <a:pt x="880" y="361"/>
                  </a:lnTo>
                  <a:lnTo>
                    <a:pt x="884" y="359"/>
                  </a:lnTo>
                  <a:lnTo>
                    <a:pt x="889" y="356"/>
                  </a:lnTo>
                  <a:lnTo>
                    <a:pt x="893" y="352"/>
                  </a:lnTo>
                  <a:lnTo>
                    <a:pt x="897" y="348"/>
                  </a:lnTo>
                  <a:lnTo>
                    <a:pt x="903" y="344"/>
                  </a:lnTo>
                  <a:lnTo>
                    <a:pt x="906" y="342"/>
                  </a:lnTo>
                  <a:lnTo>
                    <a:pt x="914" y="333"/>
                  </a:lnTo>
                  <a:lnTo>
                    <a:pt x="923" y="323"/>
                  </a:lnTo>
                  <a:lnTo>
                    <a:pt x="927" y="319"/>
                  </a:lnTo>
                  <a:lnTo>
                    <a:pt x="931" y="314"/>
                  </a:lnTo>
                  <a:lnTo>
                    <a:pt x="935" y="310"/>
                  </a:lnTo>
                  <a:lnTo>
                    <a:pt x="941" y="306"/>
                  </a:lnTo>
                  <a:lnTo>
                    <a:pt x="944" y="300"/>
                  </a:lnTo>
                  <a:lnTo>
                    <a:pt x="948" y="295"/>
                  </a:lnTo>
                  <a:lnTo>
                    <a:pt x="952" y="291"/>
                  </a:lnTo>
                  <a:lnTo>
                    <a:pt x="956" y="285"/>
                  </a:lnTo>
                  <a:lnTo>
                    <a:pt x="960" y="281"/>
                  </a:lnTo>
                  <a:lnTo>
                    <a:pt x="963" y="276"/>
                  </a:lnTo>
                  <a:lnTo>
                    <a:pt x="967" y="272"/>
                  </a:lnTo>
                  <a:lnTo>
                    <a:pt x="971" y="266"/>
                  </a:lnTo>
                  <a:lnTo>
                    <a:pt x="973" y="262"/>
                  </a:lnTo>
                  <a:lnTo>
                    <a:pt x="977" y="257"/>
                  </a:lnTo>
                  <a:lnTo>
                    <a:pt x="979" y="253"/>
                  </a:lnTo>
                  <a:lnTo>
                    <a:pt x="982" y="247"/>
                  </a:lnTo>
                  <a:lnTo>
                    <a:pt x="984" y="241"/>
                  </a:lnTo>
                  <a:lnTo>
                    <a:pt x="988" y="238"/>
                  </a:lnTo>
                  <a:lnTo>
                    <a:pt x="990" y="232"/>
                  </a:lnTo>
                  <a:lnTo>
                    <a:pt x="994" y="228"/>
                  </a:lnTo>
                  <a:lnTo>
                    <a:pt x="996" y="224"/>
                  </a:lnTo>
                  <a:lnTo>
                    <a:pt x="999" y="219"/>
                  </a:lnTo>
                  <a:lnTo>
                    <a:pt x="1001" y="215"/>
                  </a:lnTo>
                  <a:lnTo>
                    <a:pt x="1003" y="211"/>
                  </a:lnTo>
                  <a:lnTo>
                    <a:pt x="1007" y="202"/>
                  </a:lnTo>
                  <a:lnTo>
                    <a:pt x="1013" y="196"/>
                  </a:lnTo>
                  <a:lnTo>
                    <a:pt x="1017" y="188"/>
                  </a:lnTo>
                  <a:lnTo>
                    <a:pt x="1019" y="183"/>
                  </a:lnTo>
                  <a:lnTo>
                    <a:pt x="1022" y="177"/>
                  </a:lnTo>
                  <a:lnTo>
                    <a:pt x="1024" y="173"/>
                  </a:lnTo>
                  <a:lnTo>
                    <a:pt x="1028" y="165"/>
                  </a:lnTo>
                  <a:lnTo>
                    <a:pt x="1030" y="165"/>
                  </a:lnTo>
                  <a:lnTo>
                    <a:pt x="844" y="285"/>
                  </a:lnTo>
                  <a:lnTo>
                    <a:pt x="876" y="251"/>
                  </a:lnTo>
                  <a:lnTo>
                    <a:pt x="874" y="243"/>
                  </a:lnTo>
                  <a:lnTo>
                    <a:pt x="874" y="238"/>
                  </a:lnTo>
                  <a:lnTo>
                    <a:pt x="874" y="232"/>
                  </a:lnTo>
                  <a:lnTo>
                    <a:pt x="874" y="226"/>
                  </a:lnTo>
                  <a:lnTo>
                    <a:pt x="872" y="221"/>
                  </a:lnTo>
                  <a:lnTo>
                    <a:pt x="872" y="215"/>
                  </a:lnTo>
                  <a:lnTo>
                    <a:pt x="870" y="209"/>
                  </a:lnTo>
                  <a:lnTo>
                    <a:pt x="870" y="205"/>
                  </a:lnTo>
                  <a:lnTo>
                    <a:pt x="868" y="200"/>
                  </a:lnTo>
                  <a:lnTo>
                    <a:pt x="868" y="194"/>
                  </a:lnTo>
                  <a:lnTo>
                    <a:pt x="866" y="188"/>
                  </a:lnTo>
                  <a:lnTo>
                    <a:pt x="866" y="183"/>
                  </a:lnTo>
                  <a:lnTo>
                    <a:pt x="865" y="177"/>
                  </a:lnTo>
                  <a:lnTo>
                    <a:pt x="863" y="171"/>
                  </a:lnTo>
                  <a:lnTo>
                    <a:pt x="863" y="167"/>
                  </a:lnTo>
                  <a:lnTo>
                    <a:pt x="861" y="162"/>
                  </a:lnTo>
                  <a:lnTo>
                    <a:pt x="859" y="156"/>
                  </a:lnTo>
                  <a:lnTo>
                    <a:pt x="857" y="152"/>
                  </a:lnTo>
                  <a:lnTo>
                    <a:pt x="855" y="146"/>
                  </a:lnTo>
                  <a:lnTo>
                    <a:pt x="853" y="141"/>
                  </a:lnTo>
                  <a:lnTo>
                    <a:pt x="851" y="137"/>
                  </a:lnTo>
                  <a:lnTo>
                    <a:pt x="849" y="131"/>
                  </a:lnTo>
                  <a:lnTo>
                    <a:pt x="847" y="126"/>
                  </a:lnTo>
                  <a:lnTo>
                    <a:pt x="846" y="122"/>
                  </a:lnTo>
                  <a:lnTo>
                    <a:pt x="844" y="116"/>
                  </a:lnTo>
                  <a:lnTo>
                    <a:pt x="840" y="112"/>
                  </a:lnTo>
                  <a:lnTo>
                    <a:pt x="838" y="107"/>
                  </a:lnTo>
                  <a:lnTo>
                    <a:pt x="836" y="103"/>
                  </a:lnTo>
                  <a:lnTo>
                    <a:pt x="832" y="93"/>
                  </a:lnTo>
                  <a:lnTo>
                    <a:pt x="828" y="86"/>
                  </a:lnTo>
                  <a:lnTo>
                    <a:pt x="823" y="78"/>
                  </a:lnTo>
                  <a:lnTo>
                    <a:pt x="819" y="69"/>
                  </a:lnTo>
                  <a:lnTo>
                    <a:pt x="813" y="61"/>
                  </a:lnTo>
                  <a:lnTo>
                    <a:pt x="809" y="53"/>
                  </a:lnTo>
                  <a:lnTo>
                    <a:pt x="804" y="48"/>
                  </a:lnTo>
                  <a:lnTo>
                    <a:pt x="798" y="42"/>
                  </a:lnTo>
                  <a:lnTo>
                    <a:pt x="794" y="34"/>
                  </a:lnTo>
                  <a:lnTo>
                    <a:pt x="790" y="30"/>
                  </a:lnTo>
                  <a:lnTo>
                    <a:pt x="787" y="25"/>
                  </a:lnTo>
                  <a:lnTo>
                    <a:pt x="781" y="19"/>
                  </a:lnTo>
                  <a:lnTo>
                    <a:pt x="777" y="13"/>
                  </a:lnTo>
                  <a:lnTo>
                    <a:pt x="773" y="11"/>
                  </a:lnTo>
                  <a:lnTo>
                    <a:pt x="766" y="4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2143125" y="10974387"/>
              <a:ext cx="404812" cy="377825"/>
            </a:xfrm>
            <a:custGeom>
              <a:rect b="b" l="l" r="r" t="t"/>
              <a:pathLst>
                <a:path extrusionOk="0" h="327" w="299">
                  <a:moveTo>
                    <a:pt x="40" y="55"/>
                  </a:moveTo>
                  <a:lnTo>
                    <a:pt x="299" y="0"/>
                  </a:lnTo>
                  <a:lnTo>
                    <a:pt x="253" y="314"/>
                  </a:lnTo>
                  <a:lnTo>
                    <a:pt x="0" y="327"/>
                  </a:lnTo>
                  <a:lnTo>
                    <a:pt x="6" y="308"/>
                  </a:lnTo>
                  <a:lnTo>
                    <a:pt x="234" y="280"/>
                  </a:lnTo>
                  <a:lnTo>
                    <a:pt x="270" y="25"/>
                  </a:lnTo>
                  <a:lnTo>
                    <a:pt x="44" y="76"/>
                  </a:lnTo>
                  <a:lnTo>
                    <a:pt x="14" y="295"/>
                  </a:lnTo>
                  <a:lnTo>
                    <a:pt x="4" y="301"/>
                  </a:lnTo>
                  <a:lnTo>
                    <a:pt x="40" y="55"/>
                  </a:lnTo>
                  <a:close/>
                </a:path>
              </a:pathLst>
            </a:custGeom>
            <a:solidFill>
              <a:srgbClr val="FFFFD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2143125" y="11310937"/>
              <a:ext cx="19050" cy="39687"/>
            </a:xfrm>
            <a:custGeom>
              <a:rect b="b" l="l" r="r" t="t"/>
              <a:pathLst>
                <a:path extrusionOk="0" h="32" w="14">
                  <a:moveTo>
                    <a:pt x="14" y="0"/>
                  </a:moveTo>
                  <a:lnTo>
                    <a:pt x="12" y="25"/>
                  </a:lnTo>
                  <a:lnTo>
                    <a:pt x="0" y="32"/>
                  </a:lnTo>
                  <a:lnTo>
                    <a:pt x="4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D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612775" y="12028487"/>
              <a:ext cx="79375" cy="119062"/>
            </a:xfrm>
            <a:custGeom>
              <a:rect b="b" l="l" r="r" t="t"/>
              <a:pathLst>
                <a:path extrusionOk="0" h="105" w="59">
                  <a:moveTo>
                    <a:pt x="53" y="0"/>
                  </a:moveTo>
                  <a:lnTo>
                    <a:pt x="10" y="16"/>
                  </a:lnTo>
                  <a:lnTo>
                    <a:pt x="0" y="73"/>
                  </a:lnTo>
                  <a:lnTo>
                    <a:pt x="34" y="105"/>
                  </a:lnTo>
                  <a:lnTo>
                    <a:pt x="38" y="57"/>
                  </a:lnTo>
                  <a:lnTo>
                    <a:pt x="59" y="27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1835150" y="11691937"/>
              <a:ext cx="98425" cy="52387"/>
            </a:xfrm>
            <a:custGeom>
              <a:rect b="b" l="l" r="r" t="t"/>
              <a:pathLst>
                <a:path extrusionOk="0" h="45" w="72">
                  <a:moveTo>
                    <a:pt x="4" y="0"/>
                  </a:moveTo>
                  <a:lnTo>
                    <a:pt x="0" y="45"/>
                  </a:lnTo>
                  <a:lnTo>
                    <a:pt x="72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1655762" y="10541000"/>
              <a:ext cx="61912" cy="107950"/>
            </a:xfrm>
            <a:custGeom>
              <a:rect b="b" l="l" r="r" t="t"/>
              <a:pathLst>
                <a:path extrusionOk="0" h="95" w="46">
                  <a:moveTo>
                    <a:pt x="21" y="78"/>
                  </a:moveTo>
                  <a:lnTo>
                    <a:pt x="0" y="49"/>
                  </a:lnTo>
                  <a:lnTo>
                    <a:pt x="6" y="0"/>
                  </a:lnTo>
                  <a:lnTo>
                    <a:pt x="46" y="21"/>
                  </a:lnTo>
                  <a:lnTo>
                    <a:pt x="32" y="51"/>
                  </a:lnTo>
                  <a:lnTo>
                    <a:pt x="32" y="53"/>
                  </a:lnTo>
                  <a:lnTo>
                    <a:pt x="34" y="59"/>
                  </a:lnTo>
                  <a:lnTo>
                    <a:pt x="36" y="66"/>
                  </a:lnTo>
                  <a:lnTo>
                    <a:pt x="38" y="74"/>
                  </a:lnTo>
                  <a:lnTo>
                    <a:pt x="40" y="82"/>
                  </a:lnTo>
                  <a:lnTo>
                    <a:pt x="42" y="89"/>
                  </a:lnTo>
                  <a:lnTo>
                    <a:pt x="42" y="93"/>
                  </a:lnTo>
                  <a:lnTo>
                    <a:pt x="42" y="95"/>
                  </a:lnTo>
                  <a:lnTo>
                    <a:pt x="38" y="89"/>
                  </a:lnTo>
                  <a:lnTo>
                    <a:pt x="30" y="83"/>
                  </a:lnTo>
                  <a:lnTo>
                    <a:pt x="23" y="80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2014537" y="10748962"/>
              <a:ext cx="68262" cy="96837"/>
            </a:xfrm>
            <a:custGeom>
              <a:rect b="b" l="l" r="r" t="t"/>
              <a:pathLst>
                <a:path extrusionOk="0" h="84" w="52">
                  <a:moveTo>
                    <a:pt x="2" y="84"/>
                  </a:moveTo>
                  <a:lnTo>
                    <a:pt x="0" y="18"/>
                  </a:lnTo>
                  <a:lnTo>
                    <a:pt x="17" y="0"/>
                  </a:lnTo>
                  <a:lnTo>
                    <a:pt x="52" y="33"/>
                  </a:lnTo>
                  <a:lnTo>
                    <a:pt x="2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1636712" y="11214100"/>
              <a:ext cx="277812" cy="346075"/>
            </a:xfrm>
            <a:custGeom>
              <a:rect b="b" l="l" r="r" t="t"/>
              <a:pathLst>
                <a:path extrusionOk="0" h="301" w="205">
                  <a:moveTo>
                    <a:pt x="0" y="2"/>
                  </a:moveTo>
                  <a:lnTo>
                    <a:pt x="2" y="2"/>
                  </a:lnTo>
                  <a:lnTo>
                    <a:pt x="5" y="2"/>
                  </a:lnTo>
                  <a:lnTo>
                    <a:pt x="7" y="2"/>
                  </a:lnTo>
                  <a:lnTo>
                    <a:pt x="11" y="2"/>
                  </a:lnTo>
                  <a:lnTo>
                    <a:pt x="15" y="4"/>
                  </a:lnTo>
                  <a:lnTo>
                    <a:pt x="21" y="4"/>
                  </a:lnTo>
                  <a:lnTo>
                    <a:pt x="24" y="4"/>
                  </a:lnTo>
                  <a:lnTo>
                    <a:pt x="30" y="6"/>
                  </a:lnTo>
                  <a:lnTo>
                    <a:pt x="36" y="8"/>
                  </a:lnTo>
                  <a:lnTo>
                    <a:pt x="42" y="10"/>
                  </a:lnTo>
                  <a:lnTo>
                    <a:pt x="47" y="12"/>
                  </a:lnTo>
                  <a:lnTo>
                    <a:pt x="53" y="12"/>
                  </a:lnTo>
                  <a:lnTo>
                    <a:pt x="61" y="16"/>
                  </a:lnTo>
                  <a:lnTo>
                    <a:pt x="68" y="17"/>
                  </a:lnTo>
                  <a:lnTo>
                    <a:pt x="76" y="19"/>
                  </a:lnTo>
                  <a:lnTo>
                    <a:pt x="81" y="21"/>
                  </a:lnTo>
                  <a:lnTo>
                    <a:pt x="89" y="23"/>
                  </a:lnTo>
                  <a:lnTo>
                    <a:pt x="97" y="27"/>
                  </a:lnTo>
                  <a:lnTo>
                    <a:pt x="102" y="29"/>
                  </a:lnTo>
                  <a:lnTo>
                    <a:pt x="110" y="31"/>
                  </a:lnTo>
                  <a:lnTo>
                    <a:pt x="118" y="35"/>
                  </a:lnTo>
                  <a:lnTo>
                    <a:pt x="123" y="38"/>
                  </a:lnTo>
                  <a:lnTo>
                    <a:pt x="129" y="40"/>
                  </a:lnTo>
                  <a:lnTo>
                    <a:pt x="137" y="44"/>
                  </a:lnTo>
                  <a:lnTo>
                    <a:pt x="142" y="48"/>
                  </a:lnTo>
                  <a:lnTo>
                    <a:pt x="150" y="52"/>
                  </a:lnTo>
                  <a:lnTo>
                    <a:pt x="154" y="56"/>
                  </a:lnTo>
                  <a:lnTo>
                    <a:pt x="159" y="59"/>
                  </a:lnTo>
                  <a:lnTo>
                    <a:pt x="165" y="65"/>
                  </a:lnTo>
                  <a:lnTo>
                    <a:pt x="169" y="69"/>
                  </a:lnTo>
                  <a:lnTo>
                    <a:pt x="169" y="71"/>
                  </a:lnTo>
                  <a:lnTo>
                    <a:pt x="169" y="76"/>
                  </a:lnTo>
                  <a:lnTo>
                    <a:pt x="169" y="82"/>
                  </a:lnTo>
                  <a:lnTo>
                    <a:pt x="171" y="88"/>
                  </a:lnTo>
                  <a:lnTo>
                    <a:pt x="171" y="94"/>
                  </a:lnTo>
                  <a:lnTo>
                    <a:pt x="171" y="103"/>
                  </a:lnTo>
                  <a:lnTo>
                    <a:pt x="171" y="105"/>
                  </a:lnTo>
                  <a:lnTo>
                    <a:pt x="171" y="111"/>
                  </a:lnTo>
                  <a:lnTo>
                    <a:pt x="171" y="114"/>
                  </a:lnTo>
                  <a:lnTo>
                    <a:pt x="171" y="120"/>
                  </a:lnTo>
                  <a:lnTo>
                    <a:pt x="171" y="128"/>
                  </a:lnTo>
                  <a:lnTo>
                    <a:pt x="171" y="137"/>
                  </a:lnTo>
                  <a:lnTo>
                    <a:pt x="171" y="141"/>
                  </a:lnTo>
                  <a:lnTo>
                    <a:pt x="171" y="147"/>
                  </a:lnTo>
                  <a:lnTo>
                    <a:pt x="171" y="152"/>
                  </a:lnTo>
                  <a:lnTo>
                    <a:pt x="171" y="156"/>
                  </a:lnTo>
                  <a:lnTo>
                    <a:pt x="171" y="162"/>
                  </a:lnTo>
                  <a:lnTo>
                    <a:pt x="171" y="166"/>
                  </a:lnTo>
                  <a:lnTo>
                    <a:pt x="171" y="171"/>
                  </a:lnTo>
                  <a:lnTo>
                    <a:pt x="171" y="175"/>
                  </a:lnTo>
                  <a:lnTo>
                    <a:pt x="171" y="181"/>
                  </a:lnTo>
                  <a:lnTo>
                    <a:pt x="171" y="187"/>
                  </a:lnTo>
                  <a:lnTo>
                    <a:pt x="171" y="192"/>
                  </a:lnTo>
                  <a:lnTo>
                    <a:pt x="171" y="198"/>
                  </a:lnTo>
                  <a:lnTo>
                    <a:pt x="171" y="202"/>
                  </a:lnTo>
                  <a:lnTo>
                    <a:pt x="171" y="206"/>
                  </a:lnTo>
                  <a:lnTo>
                    <a:pt x="171" y="211"/>
                  </a:lnTo>
                  <a:lnTo>
                    <a:pt x="171" y="217"/>
                  </a:lnTo>
                  <a:lnTo>
                    <a:pt x="171" y="221"/>
                  </a:lnTo>
                  <a:lnTo>
                    <a:pt x="171" y="227"/>
                  </a:lnTo>
                  <a:lnTo>
                    <a:pt x="171" y="230"/>
                  </a:lnTo>
                  <a:lnTo>
                    <a:pt x="171" y="236"/>
                  </a:lnTo>
                  <a:lnTo>
                    <a:pt x="169" y="244"/>
                  </a:lnTo>
                  <a:lnTo>
                    <a:pt x="169" y="253"/>
                  </a:lnTo>
                  <a:lnTo>
                    <a:pt x="169" y="261"/>
                  </a:lnTo>
                  <a:lnTo>
                    <a:pt x="169" y="268"/>
                  </a:lnTo>
                  <a:lnTo>
                    <a:pt x="169" y="276"/>
                  </a:lnTo>
                  <a:lnTo>
                    <a:pt x="169" y="282"/>
                  </a:lnTo>
                  <a:lnTo>
                    <a:pt x="169" y="287"/>
                  </a:lnTo>
                  <a:lnTo>
                    <a:pt x="169" y="293"/>
                  </a:lnTo>
                  <a:lnTo>
                    <a:pt x="169" y="299"/>
                  </a:lnTo>
                  <a:lnTo>
                    <a:pt x="169" y="301"/>
                  </a:lnTo>
                  <a:lnTo>
                    <a:pt x="205" y="80"/>
                  </a:lnTo>
                  <a:lnTo>
                    <a:pt x="205" y="78"/>
                  </a:lnTo>
                  <a:lnTo>
                    <a:pt x="201" y="75"/>
                  </a:lnTo>
                  <a:lnTo>
                    <a:pt x="199" y="71"/>
                  </a:lnTo>
                  <a:lnTo>
                    <a:pt x="195" y="67"/>
                  </a:lnTo>
                  <a:lnTo>
                    <a:pt x="194" y="61"/>
                  </a:lnTo>
                  <a:lnTo>
                    <a:pt x="188" y="57"/>
                  </a:lnTo>
                  <a:lnTo>
                    <a:pt x="182" y="52"/>
                  </a:lnTo>
                  <a:lnTo>
                    <a:pt x="176" y="46"/>
                  </a:lnTo>
                  <a:lnTo>
                    <a:pt x="169" y="42"/>
                  </a:lnTo>
                  <a:lnTo>
                    <a:pt x="163" y="36"/>
                  </a:lnTo>
                  <a:lnTo>
                    <a:pt x="157" y="35"/>
                  </a:lnTo>
                  <a:lnTo>
                    <a:pt x="152" y="31"/>
                  </a:lnTo>
                  <a:lnTo>
                    <a:pt x="148" y="29"/>
                  </a:lnTo>
                  <a:lnTo>
                    <a:pt x="142" y="25"/>
                  </a:lnTo>
                  <a:lnTo>
                    <a:pt x="137" y="23"/>
                  </a:lnTo>
                  <a:lnTo>
                    <a:pt x="131" y="21"/>
                  </a:lnTo>
                  <a:lnTo>
                    <a:pt x="125" y="17"/>
                  </a:lnTo>
                  <a:lnTo>
                    <a:pt x="119" y="16"/>
                  </a:lnTo>
                  <a:lnTo>
                    <a:pt x="112" y="14"/>
                  </a:lnTo>
                  <a:lnTo>
                    <a:pt x="106" y="12"/>
                  </a:lnTo>
                  <a:lnTo>
                    <a:pt x="100" y="10"/>
                  </a:lnTo>
                  <a:lnTo>
                    <a:pt x="93" y="8"/>
                  </a:lnTo>
                  <a:lnTo>
                    <a:pt x="87" y="6"/>
                  </a:lnTo>
                  <a:lnTo>
                    <a:pt x="81" y="4"/>
                  </a:lnTo>
                  <a:lnTo>
                    <a:pt x="76" y="4"/>
                  </a:lnTo>
                  <a:lnTo>
                    <a:pt x="72" y="4"/>
                  </a:lnTo>
                  <a:lnTo>
                    <a:pt x="66" y="2"/>
                  </a:lnTo>
                  <a:lnTo>
                    <a:pt x="61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B94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825500" y="11458575"/>
              <a:ext cx="614362" cy="520700"/>
            </a:xfrm>
            <a:custGeom>
              <a:rect b="b" l="l" r="r" t="t"/>
              <a:pathLst>
                <a:path extrusionOk="0" h="453" w="450">
                  <a:moveTo>
                    <a:pt x="424" y="63"/>
                  </a:moveTo>
                  <a:lnTo>
                    <a:pt x="424" y="65"/>
                  </a:lnTo>
                  <a:lnTo>
                    <a:pt x="422" y="71"/>
                  </a:lnTo>
                  <a:lnTo>
                    <a:pt x="420" y="72"/>
                  </a:lnTo>
                  <a:lnTo>
                    <a:pt x="420" y="78"/>
                  </a:lnTo>
                  <a:lnTo>
                    <a:pt x="418" y="82"/>
                  </a:lnTo>
                  <a:lnTo>
                    <a:pt x="416" y="90"/>
                  </a:lnTo>
                  <a:lnTo>
                    <a:pt x="414" y="93"/>
                  </a:lnTo>
                  <a:lnTo>
                    <a:pt x="412" y="101"/>
                  </a:lnTo>
                  <a:lnTo>
                    <a:pt x="409" y="109"/>
                  </a:lnTo>
                  <a:lnTo>
                    <a:pt x="407" y="116"/>
                  </a:lnTo>
                  <a:lnTo>
                    <a:pt x="405" y="124"/>
                  </a:lnTo>
                  <a:lnTo>
                    <a:pt x="401" y="133"/>
                  </a:lnTo>
                  <a:lnTo>
                    <a:pt x="397" y="141"/>
                  </a:lnTo>
                  <a:lnTo>
                    <a:pt x="395" y="150"/>
                  </a:lnTo>
                  <a:lnTo>
                    <a:pt x="391" y="158"/>
                  </a:lnTo>
                  <a:lnTo>
                    <a:pt x="386" y="168"/>
                  </a:lnTo>
                  <a:lnTo>
                    <a:pt x="382" y="175"/>
                  </a:lnTo>
                  <a:lnTo>
                    <a:pt x="378" y="185"/>
                  </a:lnTo>
                  <a:lnTo>
                    <a:pt x="372" y="192"/>
                  </a:lnTo>
                  <a:lnTo>
                    <a:pt x="369" y="202"/>
                  </a:lnTo>
                  <a:lnTo>
                    <a:pt x="365" y="206"/>
                  </a:lnTo>
                  <a:lnTo>
                    <a:pt x="363" y="209"/>
                  </a:lnTo>
                  <a:lnTo>
                    <a:pt x="361" y="215"/>
                  </a:lnTo>
                  <a:lnTo>
                    <a:pt x="359" y="219"/>
                  </a:lnTo>
                  <a:lnTo>
                    <a:pt x="352" y="226"/>
                  </a:lnTo>
                  <a:lnTo>
                    <a:pt x="346" y="234"/>
                  </a:lnTo>
                  <a:lnTo>
                    <a:pt x="340" y="242"/>
                  </a:lnTo>
                  <a:lnTo>
                    <a:pt x="334" y="249"/>
                  </a:lnTo>
                  <a:lnTo>
                    <a:pt x="329" y="257"/>
                  </a:lnTo>
                  <a:lnTo>
                    <a:pt x="321" y="263"/>
                  </a:lnTo>
                  <a:lnTo>
                    <a:pt x="315" y="268"/>
                  </a:lnTo>
                  <a:lnTo>
                    <a:pt x="308" y="274"/>
                  </a:lnTo>
                  <a:lnTo>
                    <a:pt x="304" y="276"/>
                  </a:lnTo>
                  <a:lnTo>
                    <a:pt x="300" y="278"/>
                  </a:lnTo>
                  <a:lnTo>
                    <a:pt x="295" y="280"/>
                  </a:lnTo>
                  <a:lnTo>
                    <a:pt x="291" y="283"/>
                  </a:lnTo>
                  <a:lnTo>
                    <a:pt x="287" y="285"/>
                  </a:lnTo>
                  <a:lnTo>
                    <a:pt x="281" y="289"/>
                  </a:lnTo>
                  <a:lnTo>
                    <a:pt x="276" y="291"/>
                  </a:lnTo>
                  <a:lnTo>
                    <a:pt x="272" y="297"/>
                  </a:lnTo>
                  <a:lnTo>
                    <a:pt x="266" y="299"/>
                  </a:lnTo>
                  <a:lnTo>
                    <a:pt x="260" y="302"/>
                  </a:lnTo>
                  <a:lnTo>
                    <a:pt x="255" y="304"/>
                  </a:lnTo>
                  <a:lnTo>
                    <a:pt x="249" y="308"/>
                  </a:lnTo>
                  <a:lnTo>
                    <a:pt x="243" y="312"/>
                  </a:lnTo>
                  <a:lnTo>
                    <a:pt x="237" y="316"/>
                  </a:lnTo>
                  <a:lnTo>
                    <a:pt x="232" y="320"/>
                  </a:lnTo>
                  <a:lnTo>
                    <a:pt x="226" y="323"/>
                  </a:lnTo>
                  <a:lnTo>
                    <a:pt x="218" y="327"/>
                  </a:lnTo>
                  <a:lnTo>
                    <a:pt x="213" y="331"/>
                  </a:lnTo>
                  <a:lnTo>
                    <a:pt x="205" y="335"/>
                  </a:lnTo>
                  <a:lnTo>
                    <a:pt x="199" y="339"/>
                  </a:lnTo>
                  <a:lnTo>
                    <a:pt x="192" y="342"/>
                  </a:lnTo>
                  <a:lnTo>
                    <a:pt x="186" y="346"/>
                  </a:lnTo>
                  <a:lnTo>
                    <a:pt x="179" y="350"/>
                  </a:lnTo>
                  <a:lnTo>
                    <a:pt x="173" y="354"/>
                  </a:lnTo>
                  <a:lnTo>
                    <a:pt x="165" y="358"/>
                  </a:lnTo>
                  <a:lnTo>
                    <a:pt x="160" y="361"/>
                  </a:lnTo>
                  <a:lnTo>
                    <a:pt x="154" y="365"/>
                  </a:lnTo>
                  <a:lnTo>
                    <a:pt x="146" y="369"/>
                  </a:lnTo>
                  <a:lnTo>
                    <a:pt x="141" y="373"/>
                  </a:lnTo>
                  <a:lnTo>
                    <a:pt x="133" y="377"/>
                  </a:lnTo>
                  <a:lnTo>
                    <a:pt x="127" y="380"/>
                  </a:lnTo>
                  <a:lnTo>
                    <a:pt x="122" y="384"/>
                  </a:lnTo>
                  <a:lnTo>
                    <a:pt x="114" y="388"/>
                  </a:lnTo>
                  <a:lnTo>
                    <a:pt x="108" y="390"/>
                  </a:lnTo>
                  <a:lnTo>
                    <a:pt x="101" y="394"/>
                  </a:lnTo>
                  <a:lnTo>
                    <a:pt x="95" y="398"/>
                  </a:lnTo>
                  <a:lnTo>
                    <a:pt x="89" y="401"/>
                  </a:lnTo>
                  <a:lnTo>
                    <a:pt x="84" y="405"/>
                  </a:lnTo>
                  <a:lnTo>
                    <a:pt x="78" y="409"/>
                  </a:lnTo>
                  <a:lnTo>
                    <a:pt x="72" y="413"/>
                  </a:lnTo>
                  <a:lnTo>
                    <a:pt x="66" y="415"/>
                  </a:lnTo>
                  <a:lnTo>
                    <a:pt x="61" y="418"/>
                  </a:lnTo>
                  <a:lnTo>
                    <a:pt x="55" y="420"/>
                  </a:lnTo>
                  <a:lnTo>
                    <a:pt x="49" y="424"/>
                  </a:lnTo>
                  <a:lnTo>
                    <a:pt x="44" y="428"/>
                  </a:lnTo>
                  <a:lnTo>
                    <a:pt x="40" y="430"/>
                  </a:lnTo>
                  <a:lnTo>
                    <a:pt x="36" y="432"/>
                  </a:lnTo>
                  <a:lnTo>
                    <a:pt x="32" y="436"/>
                  </a:lnTo>
                  <a:lnTo>
                    <a:pt x="0" y="453"/>
                  </a:lnTo>
                  <a:lnTo>
                    <a:pt x="13" y="443"/>
                  </a:lnTo>
                  <a:lnTo>
                    <a:pt x="21" y="439"/>
                  </a:lnTo>
                  <a:lnTo>
                    <a:pt x="25" y="436"/>
                  </a:lnTo>
                  <a:lnTo>
                    <a:pt x="28" y="432"/>
                  </a:lnTo>
                  <a:lnTo>
                    <a:pt x="34" y="428"/>
                  </a:lnTo>
                  <a:lnTo>
                    <a:pt x="40" y="426"/>
                  </a:lnTo>
                  <a:lnTo>
                    <a:pt x="44" y="420"/>
                  </a:lnTo>
                  <a:lnTo>
                    <a:pt x="49" y="417"/>
                  </a:lnTo>
                  <a:lnTo>
                    <a:pt x="55" y="413"/>
                  </a:lnTo>
                  <a:lnTo>
                    <a:pt x="61" y="409"/>
                  </a:lnTo>
                  <a:lnTo>
                    <a:pt x="66" y="403"/>
                  </a:lnTo>
                  <a:lnTo>
                    <a:pt x="74" y="399"/>
                  </a:lnTo>
                  <a:lnTo>
                    <a:pt x="80" y="396"/>
                  </a:lnTo>
                  <a:lnTo>
                    <a:pt x="87" y="392"/>
                  </a:lnTo>
                  <a:lnTo>
                    <a:pt x="93" y="386"/>
                  </a:lnTo>
                  <a:lnTo>
                    <a:pt x="101" y="382"/>
                  </a:lnTo>
                  <a:lnTo>
                    <a:pt x="106" y="377"/>
                  </a:lnTo>
                  <a:lnTo>
                    <a:pt x="114" y="373"/>
                  </a:lnTo>
                  <a:lnTo>
                    <a:pt x="122" y="367"/>
                  </a:lnTo>
                  <a:lnTo>
                    <a:pt x="129" y="363"/>
                  </a:lnTo>
                  <a:lnTo>
                    <a:pt x="137" y="358"/>
                  </a:lnTo>
                  <a:lnTo>
                    <a:pt x="142" y="354"/>
                  </a:lnTo>
                  <a:lnTo>
                    <a:pt x="150" y="348"/>
                  </a:lnTo>
                  <a:lnTo>
                    <a:pt x="158" y="344"/>
                  </a:lnTo>
                  <a:lnTo>
                    <a:pt x="163" y="339"/>
                  </a:lnTo>
                  <a:lnTo>
                    <a:pt x="171" y="333"/>
                  </a:lnTo>
                  <a:lnTo>
                    <a:pt x="177" y="329"/>
                  </a:lnTo>
                  <a:lnTo>
                    <a:pt x="184" y="323"/>
                  </a:lnTo>
                  <a:lnTo>
                    <a:pt x="192" y="320"/>
                  </a:lnTo>
                  <a:lnTo>
                    <a:pt x="199" y="314"/>
                  </a:lnTo>
                  <a:lnTo>
                    <a:pt x="205" y="308"/>
                  </a:lnTo>
                  <a:lnTo>
                    <a:pt x="211" y="304"/>
                  </a:lnTo>
                  <a:lnTo>
                    <a:pt x="218" y="299"/>
                  </a:lnTo>
                  <a:lnTo>
                    <a:pt x="226" y="295"/>
                  </a:lnTo>
                  <a:lnTo>
                    <a:pt x="232" y="289"/>
                  </a:lnTo>
                  <a:lnTo>
                    <a:pt x="237" y="285"/>
                  </a:lnTo>
                  <a:lnTo>
                    <a:pt x="243" y="282"/>
                  </a:lnTo>
                  <a:lnTo>
                    <a:pt x="251" y="278"/>
                  </a:lnTo>
                  <a:lnTo>
                    <a:pt x="255" y="274"/>
                  </a:lnTo>
                  <a:lnTo>
                    <a:pt x="260" y="268"/>
                  </a:lnTo>
                  <a:lnTo>
                    <a:pt x="266" y="264"/>
                  </a:lnTo>
                  <a:lnTo>
                    <a:pt x="272" y="263"/>
                  </a:lnTo>
                  <a:lnTo>
                    <a:pt x="276" y="257"/>
                  </a:lnTo>
                  <a:lnTo>
                    <a:pt x="281" y="255"/>
                  </a:lnTo>
                  <a:lnTo>
                    <a:pt x="285" y="251"/>
                  </a:lnTo>
                  <a:lnTo>
                    <a:pt x="289" y="249"/>
                  </a:lnTo>
                  <a:lnTo>
                    <a:pt x="296" y="244"/>
                  </a:lnTo>
                  <a:lnTo>
                    <a:pt x="302" y="238"/>
                  </a:lnTo>
                  <a:lnTo>
                    <a:pt x="306" y="236"/>
                  </a:lnTo>
                  <a:lnTo>
                    <a:pt x="312" y="234"/>
                  </a:lnTo>
                  <a:lnTo>
                    <a:pt x="312" y="230"/>
                  </a:lnTo>
                  <a:lnTo>
                    <a:pt x="315" y="226"/>
                  </a:lnTo>
                  <a:lnTo>
                    <a:pt x="317" y="221"/>
                  </a:lnTo>
                  <a:lnTo>
                    <a:pt x="323" y="217"/>
                  </a:lnTo>
                  <a:lnTo>
                    <a:pt x="327" y="209"/>
                  </a:lnTo>
                  <a:lnTo>
                    <a:pt x="331" y="204"/>
                  </a:lnTo>
                  <a:lnTo>
                    <a:pt x="336" y="194"/>
                  </a:lnTo>
                  <a:lnTo>
                    <a:pt x="342" y="187"/>
                  </a:lnTo>
                  <a:lnTo>
                    <a:pt x="344" y="183"/>
                  </a:lnTo>
                  <a:lnTo>
                    <a:pt x="346" y="177"/>
                  </a:lnTo>
                  <a:lnTo>
                    <a:pt x="350" y="173"/>
                  </a:lnTo>
                  <a:lnTo>
                    <a:pt x="352" y="168"/>
                  </a:lnTo>
                  <a:lnTo>
                    <a:pt x="355" y="164"/>
                  </a:lnTo>
                  <a:lnTo>
                    <a:pt x="357" y="158"/>
                  </a:lnTo>
                  <a:lnTo>
                    <a:pt x="361" y="154"/>
                  </a:lnTo>
                  <a:lnTo>
                    <a:pt x="363" y="150"/>
                  </a:lnTo>
                  <a:lnTo>
                    <a:pt x="367" y="145"/>
                  </a:lnTo>
                  <a:lnTo>
                    <a:pt x="369" y="139"/>
                  </a:lnTo>
                  <a:lnTo>
                    <a:pt x="372" y="133"/>
                  </a:lnTo>
                  <a:lnTo>
                    <a:pt x="376" y="130"/>
                  </a:lnTo>
                  <a:lnTo>
                    <a:pt x="378" y="124"/>
                  </a:lnTo>
                  <a:lnTo>
                    <a:pt x="382" y="118"/>
                  </a:lnTo>
                  <a:lnTo>
                    <a:pt x="386" y="114"/>
                  </a:lnTo>
                  <a:lnTo>
                    <a:pt x="390" y="109"/>
                  </a:lnTo>
                  <a:lnTo>
                    <a:pt x="391" y="103"/>
                  </a:lnTo>
                  <a:lnTo>
                    <a:pt x="393" y="97"/>
                  </a:lnTo>
                  <a:lnTo>
                    <a:pt x="397" y="91"/>
                  </a:lnTo>
                  <a:lnTo>
                    <a:pt x="399" y="88"/>
                  </a:lnTo>
                  <a:lnTo>
                    <a:pt x="403" y="82"/>
                  </a:lnTo>
                  <a:lnTo>
                    <a:pt x="405" y="78"/>
                  </a:lnTo>
                  <a:lnTo>
                    <a:pt x="409" y="72"/>
                  </a:lnTo>
                  <a:lnTo>
                    <a:pt x="410" y="69"/>
                  </a:lnTo>
                  <a:lnTo>
                    <a:pt x="414" y="63"/>
                  </a:lnTo>
                  <a:lnTo>
                    <a:pt x="416" y="57"/>
                  </a:lnTo>
                  <a:lnTo>
                    <a:pt x="418" y="53"/>
                  </a:lnTo>
                  <a:lnTo>
                    <a:pt x="422" y="50"/>
                  </a:lnTo>
                  <a:lnTo>
                    <a:pt x="428" y="40"/>
                  </a:lnTo>
                  <a:lnTo>
                    <a:pt x="431" y="33"/>
                  </a:lnTo>
                  <a:lnTo>
                    <a:pt x="435" y="27"/>
                  </a:lnTo>
                  <a:lnTo>
                    <a:pt x="439" y="19"/>
                  </a:lnTo>
                  <a:lnTo>
                    <a:pt x="441" y="14"/>
                  </a:lnTo>
                  <a:lnTo>
                    <a:pt x="445" y="10"/>
                  </a:lnTo>
                  <a:lnTo>
                    <a:pt x="448" y="2"/>
                  </a:lnTo>
                  <a:lnTo>
                    <a:pt x="450" y="0"/>
                  </a:lnTo>
                  <a:lnTo>
                    <a:pt x="424" y="63"/>
                  </a:lnTo>
                  <a:close/>
                </a:path>
              </a:pathLst>
            </a:custGeom>
            <a:solidFill>
              <a:srgbClr val="6B94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1458912" y="10974387"/>
              <a:ext cx="93662" cy="85725"/>
            </a:xfrm>
            <a:custGeom>
              <a:rect b="b" l="l" r="r" t="t"/>
              <a:pathLst>
                <a:path extrusionOk="0" h="74" w="66">
                  <a:moveTo>
                    <a:pt x="1" y="8"/>
                  </a:moveTo>
                  <a:lnTo>
                    <a:pt x="66" y="0"/>
                  </a:lnTo>
                  <a:lnTo>
                    <a:pt x="36" y="74"/>
                  </a:lnTo>
                  <a:lnTo>
                    <a:pt x="0" y="65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446212" y="10977562"/>
              <a:ext cx="73025" cy="200025"/>
            </a:xfrm>
            <a:custGeom>
              <a:rect b="b" l="l" r="r" t="t"/>
              <a:pathLst>
                <a:path extrusionOk="0" h="175" w="55">
                  <a:moveTo>
                    <a:pt x="34" y="4"/>
                  </a:moveTo>
                  <a:lnTo>
                    <a:pt x="12" y="59"/>
                  </a:lnTo>
                  <a:lnTo>
                    <a:pt x="0" y="175"/>
                  </a:lnTo>
                  <a:lnTo>
                    <a:pt x="48" y="70"/>
                  </a:lnTo>
                  <a:lnTo>
                    <a:pt x="55" y="0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rgbClr val="A38A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617662" y="10714037"/>
              <a:ext cx="206375" cy="255587"/>
            </a:xfrm>
            <a:custGeom>
              <a:rect b="b" l="l" r="r" t="t"/>
              <a:pathLst>
                <a:path extrusionOk="0" h="222" w="152">
                  <a:moveTo>
                    <a:pt x="103" y="0"/>
                  </a:moveTo>
                  <a:lnTo>
                    <a:pt x="109" y="13"/>
                  </a:lnTo>
                  <a:lnTo>
                    <a:pt x="111" y="19"/>
                  </a:lnTo>
                  <a:lnTo>
                    <a:pt x="113" y="23"/>
                  </a:lnTo>
                  <a:lnTo>
                    <a:pt x="114" y="27"/>
                  </a:lnTo>
                  <a:lnTo>
                    <a:pt x="116" y="32"/>
                  </a:lnTo>
                  <a:lnTo>
                    <a:pt x="118" y="38"/>
                  </a:lnTo>
                  <a:lnTo>
                    <a:pt x="120" y="44"/>
                  </a:lnTo>
                  <a:lnTo>
                    <a:pt x="124" y="51"/>
                  </a:lnTo>
                  <a:lnTo>
                    <a:pt x="126" y="57"/>
                  </a:lnTo>
                  <a:lnTo>
                    <a:pt x="128" y="63"/>
                  </a:lnTo>
                  <a:lnTo>
                    <a:pt x="130" y="68"/>
                  </a:lnTo>
                  <a:lnTo>
                    <a:pt x="132" y="76"/>
                  </a:lnTo>
                  <a:lnTo>
                    <a:pt x="133" y="82"/>
                  </a:lnTo>
                  <a:lnTo>
                    <a:pt x="137" y="87"/>
                  </a:lnTo>
                  <a:lnTo>
                    <a:pt x="137" y="93"/>
                  </a:lnTo>
                  <a:lnTo>
                    <a:pt x="141" y="99"/>
                  </a:lnTo>
                  <a:lnTo>
                    <a:pt x="143" y="105"/>
                  </a:lnTo>
                  <a:lnTo>
                    <a:pt x="145" y="112"/>
                  </a:lnTo>
                  <a:lnTo>
                    <a:pt x="145" y="116"/>
                  </a:lnTo>
                  <a:lnTo>
                    <a:pt x="147" y="122"/>
                  </a:lnTo>
                  <a:lnTo>
                    <a:pt x="149" y="127"/>
                  </a:lnTo>
                  <a:lnTo>
                    <a:pt x="149" y="131"/>
                  </a:lnTo>
                  <a:lnTo>
                    <a:pt x="151" y="139"/>
                  </a:lnTo>
                  <a:lnTo>
                    <a:pt x="152" y="144"/>
                  </a:lnTo>
                  <a:lnTo>
                    <a:pt x="151" y="144"/>
                  </a:lnTo>
                  <a:lnTo>
                    <a:pt x="147" y="148"/>
                  </a:lnTo>
                  <a:lnTo>
                    <a:pt x="141" y="154"/>
                  </a:lnTo>
                  <a:lnTo>
                    <a:pt x="133" y="162"/>
                  </a:lnTo>
                  <a:lnTo>
                    <a:pt x="128" y="163"/>
                  </a:lnTo>
                  <a:lnTo>
                    <a:pt x="124" y="167"/>
                  </a:lnTo>
                  <a:lnTo>
                    <a:pt x="118" y="171"/>
                  </a:lnTo>
                  <a:lnTo>
                    <a:pt x="113" y="177"/>
                  </a:lnTo>
                  <a:lnTo>
                    <a:pt x="105" y="181"/>
                  </a:lnTo>
                  <a:lnTo>
                    <a:pt x="99" y="184"/>
                  </a:lnTo>
                  <a:lnTo>
                    <a:pt x="92" y="188"/>
                  </a:lnTo>
                  <a:lnTo>
                    <a:pt x="84" y="192"/>
                  </a:lnTo>
                  <a:lnTo>
                    <a:pt x="76" y="194"/>
                  </a:lnTo>
                  <a:lnTo>
                    <a:pt x="69" y="198"/>
                  </a:lnTo>
                  <a:lnTo>
                    <a:pt x="61" y="201"/>
                  </a:lnTo>
                  <a:lnTo>
                    <a:pt x="54" y="203"/>
                  </a:lnTo>
                  <a:lnTo>
                    <a:pt x="0" y="222"/>
                  </a:lnTo>
                  <a:lnTo>
                    <a:pt x="14" y="215"/>
                  </a:lnTo>
                  <a:lnTo>
                    <a:pt x="19" y="213"/>
                  </a:lnTo>
                  <a:lnTo>
                    <a:pt x="27" y="209"/>
                  </a:lnTo>
                  <a:lnTo>
                    <a:pt x="31" y="207"/>
                  </a:lnTo>
                  <a:lnTo>
                    <a:pt x="35" y="203"/>
                  </a:lnTo>
                  <a:lnTo>
                    <a:pt x="40" y="201"/>
                  </a:lnTo>
                  <a:lnTo>
                    <a:pt x="44" y="200"/>
                  </a:lnTo>
                  <a:lnTo>
                    <a:pt x="50" y="198"/>
                  </a:lnTo>
                  <a:lnTo>
                    <a:pt x="54" y="194"/>
                  </a:lnTo>
                  <a:lnTo>
                    <a:pt x="59" y="192"/>
                  </a:lnTo>
                  <a:lnTo>
                    <a:pt x="63" y="188"/>
                  </a:lnTo>
                  <a:lnTo>
                    <a:pt x="69" y="186"/>
                  </a:lnTo>
                  <a:lnTo>
                    <a:pt x="73" y="182"/>
                  </a:lnTo>
                  <a:lnTo>
                    <a:pt x="78" y="179"/>
                  </a:lnTo>
                  <a:lnTo>
                    <a:pt x="84" y="177"/>
                  </a:lnTo>
                  <a:lnTo>
                    <a:pt x="88" y="173"/>
                  </a:lnTo>
                  <a:lnTo>
                    <a:pt x="92" y="169"/>
                  </a:lnTo>
                  <a:lnTo>
                    <a:pt x="95" y="165"/>
                  </a:lnTo>
                  <a:lnTo>
                    <a:pt x="101" y="162"/>
                  </a:lnTo>
                  <a:lnTo>
                    <a:pt x="109" y="154"/>
                  </a:lnTo>
                  <a:lnTo>
                    <a:pt x="118" y="14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6B94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1685925" y="10636250"/>
              <a:ext cx="50800" cy="36512"/>
            </a:xfrm>
            <a:custGeom>
              <a:rect b="b" l="l" r="r" t="t"/>
              <a:pathLst>
                <a:path extrusionOk="0" h="32" w="38">
                  <a:moveTo>
                    <a:pt x="0" y="0"/>
                  </a:moveTo>
                  <a:lnTo>
                    <a:pt x="21" y="0"/>
                  </a:lnTo>
                  <a:lnTo>
                    <a:pt x="38" y="24"/>
                  </a:lnTo>
                  <a:lnTo>
                    <a:pt x="6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1973262" y="10821987"/>
              <a:ext cx="46037" cy="41275"/>
            </a:xfrm>
            <a:custGeom>
              <a:rect b="b" l="l" r="r" t="t"/>
              <a:pathLst>
                <a:path extrusionOk="0" h="36" w="32">
                  <a:moveTo>
                    <a:pt x="19" y="0"/>
                  </a:moveTo>
                  <a:lnTo>
                    <a:pt x="32" y="10"/>
                  </a:lnTo>
                  <a:lnTo>
                    <a:pt x="15" y="36"/>
                  </a:lnTo>
                  <a:lnTo>
                    <a:pt x="0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1789112" y="10872787"/>
              <a:ext cx="195262" cy="157162"/>
            </a:xfrm>
            <a:custGeom>
              <a:rect b="b" l="l" r="r" t="t"/>
              <a:pathLst>
                <a:path extrusionOk="0" h="135" w="144">
                  <a:moveTo>
                    <a:pt x="0" y="135"/>
                  </a:moveTo>
                  <a:lnTo>
                    <a:pt x="0" y="135"/>
                  </a:lnTo>
                  <a:lnTo>
                    <a:pt x="2" y="133"/>
                  </a:lnTo>
                  <a:lnTo>
                    <a:pt x="6" y="129"/>
                  </a:lnTo>
                  <a:lnTo>
                    <a:pt x="9" y="127"/>
                  </a:lnTo>
                  <a:lnTo>
                    <a:pt x="13" y="121"/>
                  </a:lnTo>
                  <a:lnTo>
                    <a:pt x="21" y="118"/>
                  </a:lnTo>
                  <a:lnTo>
                    <a:pt x="26" y="112"/>
                  </a:lnTo>
                  <a:lnTo>
                    <a:pt x="34" y="106"/>
                  </a:lnTo>
                  <a:lnTo>
                    <a:pt x="40" y="99"/>
                  </a:lnTo>
                  <a:lnTo>
                    <a:pt x="47" y="93"/>
                  </a:lnTo>
                  <a:lnTo>
                    <a:pt x="57" y="85"/>
                  </a:lnTo>
                  <a:lnTo>
                    <a:pt x="64" y="80"/>
                  </a:lnTo>
                  <a:lnTo>
                    <a:pt x="72" y="72"/>
                  </a:lnTo>
                  <a:lnTo>
                    <a:pt x="80" y="64"/>
                  </a:lnTo>
                  <a:lnTo>
                    <a:pt x="87" y="59"/>
                  </a:lnTo>
                  <a:lnTo>
                    <a:pt x="93" y="53"/>
                  </a:lnTo>
                  <a:lnTo>
                    <a:pt x="99" y="45"/>
                  </a:lnTo>
                  <a:lnTo>
                    <a:pt x="104" y="40"/>
                  </a:lnTo>
                  <a:lnTo>
                    <a:pt x="110" y="36"/>
                  </a:lnTo>
                  <a:lnTo>
                    <a:pt x="114" y="30"/>
                  </a:lnTo>
                  <a:lnTo>
                    <a:pt x="118" y="24"/>
                  </a:lnTo>
                  <a:lnTo>
                    <a:pt x="121" y="21"/>
                  </a:lnTo>
                  <a:lnTo>
                    <a:pt x="127" y="17"/>
                  </a:lnTo>
                  <a:lnTo>
                    <a:pt x="131" y="13"/>
                  </a:lnTo>
                  <a:lnTo>
                    <a:pt x="135" y="7"/>
                  </a:lnTo>
                  <a:lnTo>
                    <a:pt x="140" y="4"/>
                  </a:lnTo>
                  <a:lnTo>
                    <a:pt x="142" y="0"/>
                  </a:lnTo>
                  <a:lnTo>
                    <a:pt x="144" y="0"/>
                  </a:lnTo>
                  <a:lnTo>
                    <a:pt x="142" y="2"/>
                  </a:lnTo>
                  <a:lnTo>
                    <a:pt x="139" y="9"/>
                  </a:lnTo>
                  <a:lnTo>
                    <a:pt x="135" y="13"/>
                  </a:lnTo>
                  <a:lnTo>
                    <a:pt x="131" y="19"/>
                  </a:lnTo>
                  <a:lnTo>
                    <a:pt x="127" y="24"/>
                  </a:lnTo>
                  <a:lnTo>
                    <a:pt x="123" y="32"/>
                  </a:lnTo>
                  <a:lnTo>
                    <a:pt x="118" y="38"/>
                  </a:lnTo>
                  <a:lnTo>
                    <a:pt x="114" y="45"/>
                  </a:lnTo>
                  <a:lnTo>
                    <a:pt x="108" y="51"/>
                  </a:lnTo>
                  <a:lnTo>
                    <a:pt x="102" y="59"/>
                  </a:lnTo>
                  <a:lnTo>
                    <a:pt x="97" y="64"/>
                  </a:lnTo>
                  <a:lnTo>
                    <a:pt x="91" y="72"/>
                  </a:lnTo>
                  <a:lnTo>
                    <a:pt x="85" y="80"/>
                  </a:lnTo>
                  <a:lnTo>
                    <a:pt x="80" y="85"/>
                  </a:lnTo>
                  <a:lnTo>
                    <a:pt x="74" y="89"/>
                  </a:lnTo>
                  <a:lnTo>
                    <a:pt x="66" y="95"/>
                  </a:lnTo>
                  <a:lnTo>
                    <a:pt x="61" y="99"/>
                  </a:lnTo>
                  <a:lnTo>
                    <a:pt x="53" y="104"/>
                  </a:lnTo>
                  <a:lnTo>
                    <a:pt x="45" y="108"/>
                  </a:lnTo>
                  <a:lnTo>
                    <a:pt x="40" y="112"/>
                  </a:lnTo>
                  <a:lnTo>
                    <a:pt x="34" y="118"/>
                  </a:lnTo>
                  <a:lnTo>
                    <a:pt x="28" y="121"/>
                  </a:lnTo>
                  <a:lnTo>
                    <a:pt x="21" y="123"/>
                  </a:lnTo>
                  <a:lnTo>
                    <a:pt x="17" y="125"/>
                  </a:lnTo>
                  <a:lnTo>
                    <a:pt x="11" y="129"/>
                  </a:lnTo>
                  <a:lnTo>
                    <a:pt x="7" y="131"/>
                  </a:lnTo>
                  <a:lnTo>
                    <a:pt x="2" y="133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6B94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34" name="Google Shape;234;p28"/>
          <p:cNvSpPr txBox="1"/>
          <p:nvPr/>
        </p:nvSpPr>
        <p:spPr>
          <a:xfrm>
            <a:off x="723900" y="5572125"/>
            <a:ext cx="77057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None/>
            </a:pPr>
            <a:r>
              <a:rPr b="1" i="0" lang="en-US" sz="28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Why not change the world </a:t>
            </a:r>
            <a:r>
              <a:rPr b="1" i="0" lang="en-US" sz="2800" u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with computer </a:t>
            </a:r>
            <a:r>
              <a:rPr b="1" i="0" lang="en-US" sz="28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r>
              <a:rPr b="1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!!</a:t>
            </a:r>
            <a:endParaRPr/>
          </a:p>
        </p:txBody>
      </p:sp>
      <p:grpSp>
        <p:nvGrpSpPr>
          <p:cNvPr id="235" name="Google Shape;235;p28"/>
          <p:cNvGrpSpPr/>
          <p:nvPr/>
        </p:nvGrpSpPr>
        <p:grpSpPr>
          <a:xfrm>
            <a:off x="5241925" y="3340100"/>
            <a:ext cx="2006600" cy="1603375"/>
            <a:chOff x="5241925" y="3340100"/>
            <a:chExt cx="2006600" cy="1603375"/>
          </a:xfrm>
        </p:grpSpPr>
        <p:pic>
          <p:nvPicPr>
            <p:cNvPr id="236" name="Google Shape;23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41925" y="3340100"/>
              <a:ext cx="2006600" cy="1603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28"/>
            <p:cNvSpPr txBox="1"/>
            <p:nvPr/>
          </p:nvSpPr>
          <p:spPr>
            <a:xfrm>
              <a:off x="5487987" y="3702050"/>
              <a:ext cx="1597025" cy="1096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Vision Inside</a:t>
              </a:r>
              <a:endParaRPr/>
            </a:p>
          </p:txBody>
        </p:sp>
      </p:grpSp>
      <p:pic>
        <p:nvPicPr>
          <p:cNvPr id="238" name="Google Shape;23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7250" y="4103687"/>
            <a:ext cx="642937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868362" y="2684462"/>
            <a:ext cx="6854825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Let’s try our best!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Hopefully, enjoy this course.</a:t>
            </a:r>
            <a:endParaRPr/>
          </a:p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Prof. </a:t>
            </a:r>
            <a:r>
              <a:rPr lang="en-US"/>
              <a:t>Jaechang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Nam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Office: N</a:t>
            </a:r>
            <a:r>
              <a:rPr lang="en-US"/>
              <a:t>MH124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 hour: Mon</a:t>
            </a:r>
            <a:r>
              <a:rPr lang="en-US"/>
              <a:t>/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/>
              <a:t>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periods or by appointment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e-mail: </a:t>
            </a:r>
            <a:r>
              <a:rPr lang="en-US" u="none">
                <a:solidFill>
                  <a:schemeClr val="dk1"/>
                </a:solidFill>
              </a:rPr>
              <a:t>jcnam</a:t>
            </a:r>
            <a:r>
              <a:rPr b="0" i="0" lang="en-US" sz="2000" cap="none" strike="noStrike">
                <a:latin typeface="Arial"/>
                <a:ea typeface="Arial"/>
                <a:cs typeface="Arial"/>
                <a:sym typeface="Arial"/>
              </a:rPr>
              <a:t>@handong.edu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-US"/>
              <a:t>, C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lassroom</a:t>
            </a:r>
            <a:r>
              <a:rPr lang="en-US"/>
              <a:t>, and 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/>
              <a:t>ECE20016</a:t>
            </a:r>
            <a:endParaRPr/>
          </a:p>
          <a:p>
            <a:pPr indent="-26860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Mon/Thu</a:t>
            </a:r>
            <a:r>
              <a:rPr lang="en-US"/>
              <a:t> 9:30-11:15 (Lecture: 75, Break: 5, Lab: 25)</a:t>
            </a: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NTH</a:t>
            </a:r>
            <a:r>
              <a:rPr lang="en-US"/>
              <a:t>4</a:t>
            </a: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60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□"/>
            </a:pPr>
            <a:r>
              <a:rPr lang="en-US"/>
              <a:t>TA: Kang, Cheongwoong</a:t>
            </a:r>
            <a:endParaRPr/>
          </a:p>
          <a:p>
            <a:pPr indent="-259080" lvl="3" marL="16002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□"/>
            </a:pPr>
            <a:r>
              <a:rPr lang="en-US"/>
              <a:t>010-6676</a:t>
            </a:r>
            <a:r>
              <a:rPr lang="en-US" sz="2000"/>
              <a:t>-</a:t>
            </a:r>
            <a:r>
              <a:rPr lang="en-US"/>
              <a:t>1925</a:t>
            </a:r>
            <a:r>
              <a:rPr lang="en-US" sz="2000"/>
              <a:t>,</a:t>
            </a:r>
            <a:r>
              <a:rPr lang="en-US"/>
              <a:t> k01066761925@gmail.com</a:t>
            </a:r>
            <a:endParaRPr sz="2000"/>
          </a:p>
          <a:p>
            <a:pPr indent="-311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lang="en-US"/>
              <a:t>ITP20003</a:t>
            </a:r>
            <a:endParaRPr/>
          </a:p>
          <a:p>
            <a:pPr indent="-26860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lang="en-US"/>
              <a:t>Tue/Thu 9:30-11:15 (Lecture: 75, Break: 5, Lab: 25), NTH413</a:t>
            </a:r>
            <a:endParaRPr/>
          </a:p>
          <a:p>
            <a:pPr indent="-268605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□"/>
            </a:pPr>
            <a:r>
              <a:rPr lang="en-US"/>
              <a:t>TA: Jeong,Chanmi</a:t>
            </a:r>
            <a:endParaRPr/>
          </a:p>
          <a:p>
            <a:pPr indent="-25908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□"/>
            </a:pPr>
            <a:r>
              <a:rPr lang="en-US"/>
              <a:t>010-7531-3775, jndskcdr96@naver.com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overview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how to write software in Java programming language.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students with practical programming experiences in Java.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covers the important programming paradigms of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Structured programming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Object-oriented programming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design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reuse.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lectures will be performed in a classroom environment rather than in a computer lab.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lang="en-US"/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tudents are expected to use their own </a:t>
            </a:r>
            <a:r>
              <a:rPr lang="en-US"/>
              <a:t>laptops.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Textbook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text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: AN INTRODUCTION TO Problem Solving &amp; PROGRAMMING, Walter Savitch, prentice Hall, sixth edition.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Online tutorial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https://docs.oracle.com/javase/tutorial/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Prerequisite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Programming Language</a:t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Course Objectives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understand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fundamentals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Java programming language.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understand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basic structures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Java language.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understand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basic concept of object-oriented programming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can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design and implement simple application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AutoNum type="arabicPeriod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Practical programming experience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JAVA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533400" y="214312"/>
            <a:ext cx="71818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 Outcomes</a:t>
            </a:r>
            <a:b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Related to This Course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1" i="0" lang="en-US" sz="15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[Scientific Base] an ability to apply the knowledge and information of math, science and engineering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[Lab work] an ability to design and conduct experiments, as well as to analyze and interpret data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[Design] An ability to design a system, component, or process to meet desired needs within realistic constraints such as economic, environmental, social, political, ethical, health and safety, manufacturability, and sustainability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1" i="0" lang="en-US" sz="15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[Formulation] an ability to identify, formulate and solve engineering problems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1" i="0" lang="en-US" sz="15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 [Tool Usage] an ability to use the techniques, skills, and modern engineering tools necessary for engineering practice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[Inter-discipline teamwork] an ability to function on multi-disciplinary teams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[Communication] an ability to communicate effectively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[Life-long Education] a recognition of the need for, and an ability to engage in life-long learning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[Impact of Engineering] the broad education necessary to understand the impact of engineering solutions in a global, economical, environmental, and societal context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[Contemporary Issues] a knowledge of contemporary issues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[Professional Ethics] an understanding of professional and ethical responsibility 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[Globalization] an ability to understand various culture and to work internationally </a:t>
            </a:r>
            <a:endParaRPr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533400" y="285750"/>
            <a:ext cx="71818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본 과목과 연관된 프로그램 학습성과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수학, 기초과학, 공학의 지식과 정보기술을 응용할 수 있는 능력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자료를 이해하고 분석할 수 있는 능력 및 실험을 계획하고 수행할 수 있는 능력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현실적 제한조건을 반영하여 시스템, 요소, 공정을 설계할 수 있는 능력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공학 문제들을 인식하여, 이를 공식화하고 해결할 수 있는 능력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공학 실무에 필요한 기술, 방법, 도구들을 사용할 수 있는 능력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복합 학제적 팀의 한 구성원의 역할을 해낼 수 있는 능력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효과적으로 의사를 전달할 수 있는 능력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평생교육의 필요성에 대한 인식과 이에 능동적으로 참여할 수 있는 능력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공학적 해결방안이 세계적, 경제적, 환경적, 사회적 상황에 끼치는 영향을 이해할 수 있는 폭넓은 지식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시사적 논점들에 대한 기본 지식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직업적 책임과 윤리적 책임에 대한 인식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세계문화에 대한 이해와 국제적으로 협동할 수 있는 능력</a:t>
            </a:r>
            <a:endParaRPr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138100" y="6165850"/>
            <a:ext cx="9049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graphicFrame>
        <p:nvGraphicFramePr>
          <p:cNvPr id="155" name="Google Shape;155;p23"/>
          <p:cNvGraphicFramePr/>
          <p:nvPr/>
        </p:nvGraphicFramePr>
        <p:xfrm>
          <a:off x="1403350" y="1341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{779AE9E7-30FE-4614-907D-174E90F0BF1D}</a:tableStyleId>
              </a:tblPr>
              <a:tblGrid>
                <a:gridCol w="1320800"/>
                <a:gridCol w="5280025"/>
              </a:tblGrid>
              <a:tr h="28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Introduction &amp; Eclipse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Elementary Programming, Selections, Loops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Classes and Methods 1	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Classes and Methods 2	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Classes and Methods 3	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Arrays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Inheritance and Polymorphism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Midterm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Abstract data type and Interfaces	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Exception Handling	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Recursion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Data Structures and Generics 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Data Structures and Generics 2	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Programming practice 1	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Programming practice 2	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Lecture 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Schedule (</a:t>
            </a:r>
            <a:r>
              <a:rPr lang="en-US"/>
              <a:t>Mon/Thu Sec.)</a:t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138100" y="6165850"/>
            <a:ext cx="9049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411625" y="12964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{779AE9E7-30FE-4614-907D-174E90F0BF1D}</a:tableStyleId>
              </a:tblPr>
              <a:tblGrid>
                <a:gridCol w="1062000"/>
                <a:gridCol w="1908775"/>
                <a:gridCol w="2210275"/>
                <a:gridCol w="2663125"/>
              </a:tblGrid>
              <a:tr h="28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Monday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Thursday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Note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Feb 26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trike="sngStrike"/>
                        <a:t>Mar 1</a:t>
                      </a:r>
                      <a:r>
                        <a:rPr lang="en-US"/>
                        <a:t> </a:t>
                      </a:r>
                      <a:r>
                        <a:rPr b="1" lang="en-US">
                          <a:solidFill>
                            <a:srgbClr val="3D85C6"/>
                          </a:solidFill>
                        </a:rPr>
                        <a:t>Mar 21 19:30</a:t>
                      </a:r>
                      <a:endParaRPr b="1" i="0" u="none" cap="none" strike="noStrike">
                        <a:solidFill>
                          <a:srgbClr val="3D85C6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Holiday: </a:t>
                      </a:r>
                      <a:r>
                        <a:rPr lang="en-US"/>
                        <a:t>3/1 Day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8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12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15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19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22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26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 29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April 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9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12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16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19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Mid-term exam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23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26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April 30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trike="sngStrike"/>
                        <a:t>May 7</a:t>
                      </a:r>
                      <a:r>
                        <a:rPr lang="en-US"/>
                        <a:t> </a:t>
                      </a:r>
                      <a:r>
                        <a:rPr b="1" lang="en-US">
                          <a:solidFill>
                            <a:srgbClr val="3D85C6"/>
                          </a:solidFill>
                        </a:rPr>
                        <a:t>May 16 19:30</a:t>
                      </a:r>
                      <a:r>
                        <a:rPr lang="en-US"/>
                        <a:t>(or 온라</a:t>
                      </a:r>
                      <a:r>
                        <a:rPr lang="en-US"/>
                        <a:t>인)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10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Children’s Day (Alternative), Open House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14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17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21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24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28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trike="sngStrike"/>
                        <a:t>May 31</a:t>
                      </a:r>
                      <a:endParaRPr strike="sng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Business Trip (Tentative)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June 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June 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June 11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0" u="none" cap="non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/>
                        <a:t>Final</a:t>
                      </a:r>
                      <a:endParaRPr b="1"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E"/>
                    </a:solidFill>
                  </a:tcPr>
                </a:tc>
              </a:tr>
            </a:tbl>
          </a:graphicData>
        </a:graphic>
      </p:graphicFrame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532400" y="49300"/>
            <a:ext cx="5716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B5394"/>
                </a:solidFill>
              </a:rPr>
              <a:t>ECE20016 (월/목분</a:t>
            </a:r>
            <a:r>
              <a:rPr b="1" lang="en-US" sz="1800">
                <a:solidFill>
                  <a:srgbClr val="0B5394"/>
                </a:solidFill>
              </a:rPr>
              <a:t>반 일정)</a:t>
            </a:r>
            <a:endParaRPr b="1" sz="1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