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61C248-4E98-4F76-A65F-DCF62B12D5C6}">
  <a:tblStyle styleId="{6261C248-4E98-4F76-A65F-DCF62B12D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bc88748e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bc8874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bf43047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bf4304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bf430474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bf4304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c85af192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c85af19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c85af192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c85af1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c85af192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c85af1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c85af192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c85af1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c85af192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c85af1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c85af192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c85af1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c85af192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c85af1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bb2b7ae4_0_6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bb2b7ae4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c85af192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c85af1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c85af192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c85af1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c85af192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c85af19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bf430474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bf4304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c85af192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c85af19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c85af192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c85af19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bb2b7ae4_0_10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bb2b7ae4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bb2b7ae4_0_10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bb2b7ae4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c88748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c8874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bc88748e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bc8874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c88748e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c8874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c88748e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c8874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bc88748e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bc8874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o.gl/dbfc6m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.gl/at77hR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Lecture 03- Lecture 04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How to write Java code in Eclipse</a:t>
            </a:r>
            <a:endParaRPr sz="39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Add comments and Javadoc comments (2)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Javadoc comment (Slides: How to generate javadoc htmls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https://goo.gl/dbfc6m</a:t>
            </a:r>
            <a:r>
              <a:rPr lang="en">
                <a:solidFill>
                  <a:srgbClr val="7F7F7F"/>
                </a:solidFill>
              </a:rPr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/**    */: for the javadoc </a:t>
            </a:r>
            <a:r>
              <a:rPr lang="en"/>
              <a:t>comments</a:t>
            </a:r>
            <a:r>
              <a:rPr lang="en"/>
              <a:t> (</a:t>
            </a:r>
            <a:r>
              <a:rPr b="1" lang="en">
                <a:solidFill>
                  <a:srgbClr val="4A86E8"/>
                </a:solidFill>
              </a:rPr>
              <a:t>Start with '/**' </a:t>
            </a:r>
            <a:r>
              <a:rPr lang="en"/>
              <a:t>and end with '*/')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475" y="2254900"/>
            <a:ext cx="6205274" cy="46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already added a class block in Eclipse (See Step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block consists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modifier: public or nothing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public means my class can be used by other developers by importing it in other developers java code.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we don't write any modifier, this means my class can be used only within its package. So we say the class is protected.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class: Just tells to JVM we define a class.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name given by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{ … }</a:t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Define a class name and its block</a:t>
            </a:r>
            <a:endParaRPr/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1818600" y="336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{6261C248-4E98-4F76-A65F-DCF62B12D5C6}</a:tableStyleId>
              </a:tblPr>
              <a:tblGrid>
                <a:gridCol w="2269500"/>
                <a:gridCol w="2269500"/>
                <a:gridCol w="22695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public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(default)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Same package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Others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Define a class name and its block (2)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 file may contain more than two classes but it must have only one public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character of a class name must be a capital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MyClass (O),  myClass 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 file name must be same as a public class name.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MyClass.java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1282875" y="329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{6261C248-4E98-4F76-A65F-DCF62B12D5C6}</a:tableStyleId>
              </a:tblPr>
              <a:tblGrid>
                <a:gridCol w="7239000"/>
              </a:tblGrid>
              <a:tr h="114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package edu.handong.csee.java.lab;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 the first character of a class name must be a capital.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public class </a:t>
                      </a:r>
                      <a:r>
                        <a:rPr lang="en"/>
                        <a:t>MyClass { // &lt;modifiers&gt; class &lt;Name&gt;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MyProtectedClass {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Implement a class (Define class members)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instance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instance variable: data for a class a.k.a a member variable, a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Naming convention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Starts with a </a:t>
            </a:r>
            <a:r>
              <a:rPr lang="en"/>
              <a:t>lowercase</a:t>
            </a:r>
            <a:r>
              <a:rPr lang="en"/>
              <a:t>, m, as a prefix. the 'm' stands for a 'm'ember variable.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Than put an actual name.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 uppercase for the first character of a word.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must not be a space and avoid to use special characters except for '_' for one variable 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mName, mMyVariable_1, mMyProjector, mCounterForTurnedOnProjectors,...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method: an action for a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Naming convention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 lowercase for the first character of the 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 </a:t>
            </a:r>
            <a:r>
              <a:rPr lang="en"/>
              <a:t>uppercase</a:t>
            </a:r>
            <a:r>
              <a:rPr lang="en"/>
              <a:t> of the first character of the second word and its all next words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turnOnMyProjector, turnOffMyProjector, getTemperature, setTemperature,...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&lt;modifiers&gt; &lt;return type&gt; &lt;method name&gt;(parameters)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public void myMethod() {}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Implement a class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/>
              <a:t>Decide access modifiers for a method.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/>
              <a:t>Add a return (output) type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○"/>
            </a:pPr>
            <a:r>
              <a:rPr lang="en"/>
              <a:t>void: nothing to output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○"/>
            </a:pPr>
            <a:r>
              <a:rPr lang="en"/>
              <a:t>...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838875" y="18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{6261C248-4E98-4F76-A65F-DCF62B12D5C6}</a:tableStyleId>
              </a:tblPr>
              <a:tblGrid>
                <a:gridCol w="2504700"/>
                <a:gridCol w="1075950"/>
                <a:gridCol w="1075950"/>
                <a:gridCol w="1075950"/>
                <a:gridCol w="10759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public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protected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(default)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private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Insider class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Same Package Class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X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Same Package Sub-Class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X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World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O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X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X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X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6900" y="-16233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Implement a class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325" y="760642"/>
            <a:ext cx="5643359" cy="573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</a:t>
            </a:r>
            <a:r>
              <a:rPr lang="en"/>
              <a:t>Create a main method in the class that starts our program.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need a entry point to </a:t>
            </a:r>
            <a:r>
              <a:rPr lang="en"/>
              <a:t>execute</a:t>
            </a:r>
            <a:r>
              <a:rPr lang="en"/>
              <a:t> a java program.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add a main method in every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each class cannot have more than one main methods.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main method always look same!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you add a new class, you can just need to tick this option to add the main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59150"/>
            <a:ext cx="4473727" cy="5346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8"/>
          <p:cNvGraphicFramePr/>
          <p:nvPr/>
        </p:nvGraphicFramePr>
        <p:xfrm>
          <a:off x="647700" y="30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{6261C248-4E98-4F76-A65F-DCF62B12D5C6}</a:tableStyleId>
              </a:tblPr>
              <a:tblGrid>
                <a:gridCol w="3603150"/>
              </a:tblGrid>
              <a:tr h="5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public static void main(String[] args) {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}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7" name="Google Shape;167;p28"/>
          <p:cNvCxnSpPr/>
          <p:nvPr/>
        </p:nvCxnSpPr>
        <p:spPr>
          <a:xfrm>
            <a:off x="1807025" y="4680850"/>
            <a:ext cx="3592200" cy="294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8"/>
          <p:cNvSpPr/>
          <p:nvPr/>
        </p:nvSpPr>
        <p:spPr>
          <a:xfrm>
            <a:off x="5410200" y="4833250"/>
            <a:ext cx="1948500" cy="30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Create a main method in the class that starts our program. (2)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1600200" y="5791200"/>
            <a:ext cx="6270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 you can run your program because you have a main method!!!</a:t>
            </a:r>
            <a:endParaRPr b="1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00" y="1713151"/>
            <a:ext cx="8875601" cy="37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Create a main method in the class that starts our program. (3)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ways to run your program in Eclipse!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and open a java file that has a main method in Project Explorer.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click a play button or "Run as → 1 Java Application" or Ctrl+F11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775" y="2343150"/>
            <a:ext cx="20955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763" y="4261088"/>
            <a:ext cx="43910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Create a main method in the class that starts our program. (3)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225" y="1590001"/>
            <a:ext cx="5475475" cy="51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283025" y="6091825"/>
            <a:ext cx="1981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Error </a:t>
            </a:r>
            <a:r>
              <a:rPr b="1" lang="en" sz="1800"/>
              <a:t>Results → </a:t>
            </a:r>
            <a:endParaRPr b="1" sz="1800"/>
          </a:p>
        </p:txBody>
      </p:sp>
      <p:sp>
        <p:nvSpPr>
          <p:cNvPr id="192" name="Google Shape;192;p31"/>
          <p:cNvSpPr txBox="1"/>
          <p:nvPr/>
        </p:nvSpPr>
        <p:spPr>
          <a:xfrm>
            <a:off x="1996975" y="5050225"/>
            <a:ext cx="6112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You may not get the following results because you did not add inputs.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See the next slides to solve the problem.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 b="0" l="0" r="7114" t="0"/>
          <a:stretch/>
        </p:blipFill>
        <p:spPr>
          <a:xfrm>
            <a:off x="1926775" y="6091825"/>
            <a:ext cx="6640275" cy="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Steps to to write Java code in Eclipse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Eclipse Java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packages in the Eclipse Java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java class (*.java source file) in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comments and Javadoc comments frequently whiling coding.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 class name and its block.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a class. (Define class members)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main method in the class that starts our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Instantiate an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an method and an instance! (Method invocation)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Create a main method in the class that starts our program. (3)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static void main(String[] args)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String[] args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Initial text input when we run a program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contains a series of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add our initial input when running the java program in Eclipse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Popup menu on a java file having a main method → Run as → Run Configuration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75" y="3275225"/>
            <a:ext cx="5893734" cy="35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Create a main method in the class that starts our program. (4)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t/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4" y="1536625"/>
            <a:ext cx="6607595" cy="53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/>
          <p:nvPr/>
        </p:nvSpPr>
        <p:spPr>
          <a:xfrm>
            <a:off x="2645225" y="2590800"/>
            <a:ext cx="1034100" cy="32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2340425" y="3048000"/>
            <a:ext cx="1698300" cy="32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4637325" y="2960925"/>
            <a:ext cx="4332600" cy="1415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"My first word" → First input for the main method. Considered as one word as grouped by using "".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MySecondWord → Second input for the main method. Considered as one word </a:t>
            </a:r>
            <a:r>
              <a:rPr lang="en"/>
              <a:t>because</a:t>
            </a:r>
            <a:r>
              <a:rPr lang="en"/>
              <a:t> there is no space between real words.</a:t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5399325" y="6477000"/>
            <a:ext cx="1132200" cy="32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Create a main method in the class that starts our program. (3)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t/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225" y="1590001"/>
            <a:ext cx="5475475" cy="51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435425" y="6091825"/>
            <a:ext cx="1981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→ </a:t>
            </a:r>
            <a:endParaRPr b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Instantiate an object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instantiate an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&lt;Class name we want to create as an instance&gt; &lt;instance name we use in our code&gt; = new &lt;Class name&gt;()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Projector myProjector = new Projector();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Instantiate of an object may have some input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myComputer = new Computer("name");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Projector() is calling a constructor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constructor is a special method that creates an instance. (We will learn it later in detail.)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Slides: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https://goo.gl/at77hR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Call members of an instance</a:t>
            </a:r>
            <a:br>
              <a:rPr lang="en"/>
            </a:br>
            <a:r>
              <a:rPr lang="en"/>
              <a:t>    (Method invocation and access fields)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run actions of an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calls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invocations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access public instance variables (fields).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114" y="0"/>
            <a:ext cx="662057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Eclipse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workspace path carefully.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</a:pPr>
            <a:r>
              <a:rPr b="1" lang="en">
                <a:solidFill>
                  <a:srgbClr val="980000"/>
                </a:solidFill>
              </a:rPr>
              <a:t>Do not choose any folder whose whole path contains any Korean characters.</a:t>
            </a:r>
            <a:endParaRPr b="1">
              <a:solidFill>
                <a:srgbClr val="98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Char char="○"/>
            </a:pPr>
            <a:r>
              <a:rPr b="1" lang="en">
                <a:solidFill>
                  <a:srgbClr val="980000"/>
                </a:solidFill>
              </a:rPr>
              <a:t>Do not put any Korean characters in the workspace path.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600" y="2584548"/>
            <a:ext cx="4892000" cy="21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Create an Eclipse Java Project (1)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Project Explorer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Pop-up menu → New → Java Project (if not there, go to Other and seach Java Project in Wizards.)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Next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6821" l="39881" r="22691" t="13211"/>
          <a:stretch/>
        </p:blipFill>
        <p:spPr>
          <a:xfrm>
            <a:off x="384975" y="2629425"/>
            <a:ext cx="5347373" cy="40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522" y="2869172"/>
            <a:ext cx="3665475" cy="35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Create an Eclipse Java Project (2)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/>
              <a:t>Type a project name you want to use.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SmartClass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Finish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'Open Perspective' if you see the alert window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725" y="1608575"/>
            <a:ext cx="3784375" cy="5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50" y="4812626"/>
            <a:ext cx="4013325" cy="1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Create a package in the 'src' folder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Pop-up menu on the src folder → New →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a package name in "Name:"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package name usually use a domain-like name in a reverse order to make our package unique in the world. e.g., edu.handong.csee.java.mypackage, net.lifove.android.app.lifovebible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33545" l="39852" r="27398" t="0"/>
          <a:stretch/>
        </p:blipFill>
        <p:spPr>
          <a:xfrm>
            <a:off x="631000" y="2929899"/>
            <a:ext cx="3800875" cy="43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047" y="3011472"/>
            <a:ext cx="3540750" cy="34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Add a Java class in the package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Pop-up on the package where you want to add a java source file for a class. → New →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a class name in "Name:" → Finish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character must be a capital. e.g., Screen (O)  screen (X)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1833" l="43977" r="17542" t="14521"/>
          <a:stretch/>
        </p:blipFill>
        <p:spPr>
          <a:xfrm>
            <a:off x="427800" y="2890975"/>
            <a:ext cx="4750200" cy="372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641" y="2890974"/>
            <a:ext cx="3307784" cy="395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can have a java source file in the editor.</a:t>
            </a:r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Add a Java class in the package (2)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425" y="2108653"/>
            <a:ext cx="6509200" cy="43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Add comments and Javadoc comments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// : for the single line comment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/*    */: for the multiple-line comment (Start with '/*' and end with '*/')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75" y="2369072"/>
            <a:ext cx="6205625" cy="41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