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A6705E-43D0-4DB5-9D7B-AB1CC3C8CD3A}">
  <a:tblStyle styleId="{B8A6705E-43D0-4DB5-9D7B-AB1CC3C8C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4112d80f_0_2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74112d80f_0_2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4112d80f_0_6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74112d80f_0_6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lifove/SelectionSorting/blob/master/src/main/java/edu/handong/csee/java/array/sort/ArraySorter.java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java.oracle.com/" TargetMode="External"/><Relationship Id="rId4" Type="http://schemas.openxmlformats.org/officeDocument/2006/relationships/hyperlink" Target="http://docs.oracle.com/javase/9/docs/api/java/util/Arrays.html" TargetMode="External"/><Relationship Id="rId5" Type="http://schemas.openxmlformats.org/officeDocument/2006/relationships/hyperlink" Target="http://docs.oracle.com/javase/9/docs/api/java/util/Arrays.html" TargetMode="External"/><Relationship Id="rId6" Type="http://schemas.openxmlformats.org/officeDocument/2006/relationships/hyperlink" Target="http://docs.oracle.com/javase/9/docs/api/java/util/Arrays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lifove/EmployeeTimeRecord/blob/master/src/main/java/edu/handong/csee/java/lecture/multidimensionalarray/TimeRecoder.java?ts=4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11-12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Arrays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Initializing Arrays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initialize at declaration time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may use normal assignment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at a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loop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187" y="2060575"/>
            <a:ext cx="4552950" cy="4476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8187" y="4033837"/>
            <a:ext cx="3810000" cy="9810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Instance Variable length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060575"/>
            <a:ext cx="6934200" cy="36861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in Classes and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Multidimensional Arrays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generate a sales report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  <a:r>
              <a:rPr lang="en-US"/>
              <a:t>s (salesmen)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have the highest sales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sales of each associate compare to the average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will contain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figure (amoun</a:t>
            </a:r>
            <a:r>
              <a:rPr lang="en-US"/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sa</a:t>
            </a:r>
            <a:r>
              <a:rPr lang="en-US"/>
              <a:t>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SalesReporter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double highestSales;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double averageSales;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SalesAssociate[] team;</a:t>
            </a:r>
            <a:endParaRPr/>
          </a:p>
          <a:p>
            <a:pPr indent="-15430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int numberOfAssociates;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//Same as team.length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subtasks for our program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ready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the data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some statistics (update instance variables)</a:t>
            </a:r>
            <a:endParaRPr/>
          </a:p>
          <a:p>
            <a:pPr indent="-28575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averageSales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highestSales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 for class SalesReporter  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349500"/>
            <a:ext cx="5907087" cy="27860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diagram for class Sales</a:t>
            </a:r>
            <a:r>
              <a:rPr lang="en-US"/>
              <a:t>Associate</a:t>
            </a:r>
            <a:endParaRPr/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2043275" y="2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{B8A6705E-43D0-4DB5-9D7B-AB1CC3C8CD3A}</a:tableStyleId>
              </a:tblPr>
              <a:tblGrid>
                <a:gridCol w="5500525"/>
              </a:tblGrid>
              <a:tr h="63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SalesAssociate</a:t>
                      </a:r>
                      <a:endParaRPr b="1" sz="16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12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name: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sales: double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4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 setName(String name):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 setSales(double sales):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 getName():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 getSales(): double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SalesReporter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2638425"/>
            <a:ext cx="6477000" cy="34861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0"/>
              </a:scheme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Study: Sales Report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SalesReporter (2)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2352675"/>
            <a:ext cx="6477000" cy="36957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in Classes and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Multidimensional Arrays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Indexed Variables as Method Arguments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533400" y="1447800"/>
            <a:ext cx="8153400" cy="514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Indexed variable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array, such as a[i],  can be used anywhere variable of array base type can be used.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ArgumentDemo</a:t>
            </a:r>
            <a:r>
              <a:rPr lang="en-US" sz="1100"/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Scanner keyboard = new Scanner (System.in);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 ("Enter your score on exam 1:");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firstScore = keyboard.nextInt 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int [] nextScore = new int [3];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(int i = 0 ; i &lt; nextScore.length ; i++)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nextScore [i] = firstScore + 5 * i;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(int i = 0 ; i &lt; nextScore.length ; i++)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double possibleAverage = getAverage (firstScore,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nextScore [i]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("If your score on exam 2 is " + </a:t>
            </a:r>
            <a:r>
              <a:rPr b="1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nextScore [i]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 ("your average will be " + possibleAverage);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double getAverage (int n1, int n2)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(n1 + n2) / 2.0;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Entire Arrays as Arguments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 of array parameter similar to how an array is declared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746375"/>
            <a:ext cx="7237412" cy="24828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236" name="Google Shape;236;p36"/>
          <p:cNvSpPr/>
          <p:nvPr/>
        </p:nvSpPr>
        <p:spPr>
          <a:xfrm>
            <a:off x="5967412" y="3105150"/>
            <a:ext cx="2314575" cy="66198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Entire Arrays as Arguments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parameter in a method heading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specify the length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of any length can be passed to the method.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method, elements of the array can be changed.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pass the entire array,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use square brackets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actual parameter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Arguments for Method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heading of method main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static void main (</a:t>
            </a: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String[ ] args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declares an array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parameter named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base type is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possible to pass to the run of a program multiple strings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can then be used by the program.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Assignment and Equality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are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(=) </a:t>
            </a:r>
            <a:r>
              <a:rPr lang="en-US"/>
              <a:t>vs.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equality (==) operators</a:t>
            </a:r>
            <a:r>
              <a:rPr lang="en-US"/>
              <a:t>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for the array object contains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 address of the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operator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copies this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Equality operator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tests whether two arrays are stored in same place (address) in memory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Remember array types are </a:t>
            </a:r>
            <a:r>
              <a:rPr lang="en-US">
                <a:solidFill>
                  <a:srgbClr val="FF0000"/>
                </a:solidFill>
              </a:rPr>
              <a:t>reference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that Return Arrays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Java method may return an array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the array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local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that identifier in the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1732275" y="3811025"/>
            <a:ext cx="71271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String[] getStudentNames()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String[] studentNames = new String[2];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r>
              <a:rPr lang="en-US">
                <a:solidFill>
                  <a:schemeClr val="dk1"/>
                </a:solidFill>
              </a:rPr>
              <a:t>studentNames[0] = "JC Nam";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studentNames[0] = "JH Park";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return studentNames;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in Classes and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Multidimensional Arrays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Sorting: arranging all elements of an array so they are ascending (or descending) order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is to step through the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smallest element in index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elements as needed to accomplish this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2420937"/>
            <a:ext cx="4564062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7.5a   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062" y="2381250"/>
            <a:ext cx="6835775" cy="36147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7.5b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 rot="5400000">
            <a:off x="3529012" y="4392612"/>
            <a:ext cx="7334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787" y="2219325"/>
            <a:ext cx="6356350" cy="41021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and Accessing Arrays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is a special kind of </a:t>
            </a:r>
            <a:r>
              <a:rPr b="1" i="0" lang="en-US" sz="2400" u="none" cap="none" strike="noStrike">
                <a:solidFill>
                  <a:srgbClr val="0070C0"/>
                </a:solidFill>
              </a:rPr>
              <a:t>an object</a:t>
            </a:r>
            <a:endParaRPr b="1">
              <a:solidFill>
                <a:srgbClr val="0070C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as collection of variables of same type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for declaring an array with </a:t>
            </a:r>
            <a:r>
              <a:rPr b="0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Base_Type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Array_Name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Base_Type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Base_Type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Array_Name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Base_Type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]; is also OK.)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double [ ] temperature = new double [7];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 an element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of the array + an index number enclosed in braces</a:t>
            </a:r>
            <a:endParaRPr/>
          </a:p>
          <a:p>
            <a:pPr indent="0" lvl="2" marL="8572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temperature[5];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for selection sort of an array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See JC's implementation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https://github.com/lifove/SelectionSorting/blob/master/src/main/java/edu/handong/csee/java/array/sort/ArraySorter.java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312" y="2533650"/>
            <a:ext cx="7461250" cy="24336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Sorting Algorithms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 is simplest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is very inefficient for large arrays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Class Library provides for efficient sorting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 class called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has multiple versions of a sort method (static methods)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Arrays.sort(int[] a), Arrays.sort(double[] a), 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http://java.oracle.com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endParaRPr/>
          </a:p>
          <a:p>
            <a:pPr indent="-285750" lvl="1" marL="74295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http://docs.oracle.com/javase/</a:t>
            </a:r>
            <a:r>
              <a:rPr lang="en-US" u="sng">
                <a:solidFill>
                  <a:schemeClr val="hlink"/>
                </a:solidFill>
                <a:hlinkClick r:id="rId5"/>
              </a:rPr>
              <a:t>9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/docs/api/java/util/Arrays.html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Basics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in Classes and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r>
              <a:rPr lang="en-US"/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Multidimensional Arrays</a:t>
            </a:r>
            <a:endParaRPr b="1" u="sn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Multidimensional-Array Basics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table of values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int [ ][ ] table = new int [10][6]; 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2420937"/>
            <a:ext cx="6029325" cy="4019550"/>
          </a:xfrm>
          <a:prstGeom prst="rect">
            <a:avLst/>
          </a:prstGeom>
          <a:noFill/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Multidimensional-Array Basics</a:t>
            </a:r>
            <a:endParaRPr/>
          </a:p>
        </p:txBody>
      </p:sp>
      <p:sp>
        <p:nvSpPr>
          <p:cNvPr id="321" name="Google Shape;321;p4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and column indices for an array named table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10313" l="0" r="0" t="0"/>
          <a:stretch/>
        </p:blipFill>
        <p:spPr>
          <a:xfrm>
            <a:off x="1952625" y="2633662"/>
            <a:ext cx="5264150" cy="345757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  <p:sp>
        <p:nvSpPr>
          <p:cNvPr id="323" name="Google Shape;323;p49"/>
          <p:cNvSpPr txBox="1"/>
          <p:nvPr/>
        </p:nvSpPr>
        <p:spPr>
          <a:xfrm>
            <a:off x="5975350" y="1989137"/>
            <a:ext cx="2408237" cy="1138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table[3][2] 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a value of 1262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Multidimensional-Array Basics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access elements of the table with a nested for loop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 rotWithShape="1">
          <a:blip r:embed="rId3">
            <a:alphaModFix/>
          </a:blip>
          <a:srcRect b="0" l="2185" r="1686" t="0"/>
          <a:stretch/>
        </p:blipFill>
        <p:spPr>
          <a:xfrm>
            <a:off x="900112" y="2565400"/>
            <a:ext cx="7861300" cy="15843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Multidimensional-Array Basics</a:t>
            </a:r>
            <a:endParaRPr/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62" y="1831975"/>
            <a:ext cx="6842125" cy="38782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Multidimensional-Array Parameters and Returned Values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can have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that are multidimensional-arrays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values that are multidimensional-arrays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Java's Representation of Multidimensional Arrays</a:t>
            </a:r>
            <a:endParaRPr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Multidimensional array represented as several one-dimensional arrays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[ ][ ] table = new int[10][6];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actually 1 dimensional of type int[ 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array of arrays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when sequencing through multidimensional array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Ragged Arrays</a:t>
            </a:r>
            <a:endParaRPr/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necessary for all rows to be of the same length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/>
          </a:p>
        </p:txBody>
      </p:sp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349500"/>
            <a:ext cx="7588250" cy="2087562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Square Brackets with Arrays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data type when declaring an array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[ ] pressure;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enclose an integer expression to declare the length of the array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pressure = new int [100];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name an indexed value of the array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pressure[3] = keyboard.nextInt();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Time Records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Two-dimensional array stores hours worked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employee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of 5 days of work week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is private instance variable of class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See the code from JC's GitHub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https://github.com/lifove/EmployeeTimeRecord/blob/master/src/main/java/edu/handong/csee/java/lecture/multidimensionalarray/TimeRecoder.java?ts=4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2060575"/>
            <a:ext cx="5602287" cy="40005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for the class TimeBook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7"/>
          <p:cNvPicPr preferRelativeResize="0"/>
          <p:nvPr/>
        </p:nvPicPr>
        <p:blipFill rotWithShape="1">
          <a:blip r:embed="rId3">
            <a:alphaModFix/>
          </a:blip>
          <a:srcRect b="0" l="0" r="0" t="4147"/>
          <a:stretch/>
        </p:blipFill>
        <p:spPr>
          <a:xfrm>
            <a:off x="1308100" y="2276475"/>
            <a:ext cx="6764337" cy="3527425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Instance Variable length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object, an array has only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instance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number of elements in the array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 cannot be changed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Indices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of first array element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valid Index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arrayName.length – 1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indices must be within bounds to be valid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program tries to access outside bounds, run time error occurs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Details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terminology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837" y="2511425"/>
            <a:ext cx="5867400" cy="3132137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and Accessing Arrays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33400" y="12954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way to visualize an array</a:t>
            </a:r>
            <a:endParaRPr/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38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[] temperature = new double [7];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Read temperatures and compute their average: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 keyboard = new Scanner (System.in);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 ("Enter 7 temperatures:");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sum = 0;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index = 0 ; index &lt; 7 ; index++){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[index]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keyboard.nextDouble ();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sum = sum +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[index]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average = sum / 7;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437" y="1768475"/>
            <a:ext cx="4748213" cy="1524000"/>
          </a:xfrm>
          <a:prstGeom prst="rect">
            <a:avLst/>
          </a:prstGeom>
          <a:noFill/>
          <a:ln>
            <a:noFill/>
          </a:ln>
          <a:effectLst>
            <a:outerShdw blurRad="63500" dir="2700000" dist="889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and Accessing Arrays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212" y="1306512"/>
            <a:ext cx="6467475" cy="495300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