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f02429b4_0_5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f02429b4_0_5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9f02429b4_0_5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f02429b4_0_0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9f02429b4_0_0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ifove/CollectionsExample/blob/master/src/main/java/edu/handong/csee/java/exmple/collections/linkedlist/ListNode.jav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lifove/CollectionsExample/blob/master/src/main/java/edu/handong/csee/java/exmple/collections/linkedlist/StringLinkedList.jav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lifove/CollectionsExample/blob/master/src/main/java/edu/handong/csee/java/exmple/collections/linkedlist/LinkedListDemo.java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lifove/CollectionsExample/blob/master/src/main/java/edu/handong/csee/java/exmple/collections/linkedlist/StringLinkedListSelfContained.jav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lifove/CollectionsExample/blob/master/src/main/java/edu/handong/csee/java/exmple/collections/linkedlist/StringLinkedListWithIterator.jav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JZFEG4B8XuwXqTLgYhOvcLCgFkgBhS8uiNQRU_gyGgg/edit#slide=id.p3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lifove/CollectionsExample/blob/master/src/main/java/edu/handong/csee/java/exmple/collections/linkedlist/LinkedList.jav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lifove/CollectionsExample/blob/master/src/main/java/edu/handong/csee/java/exmple/collections/linkedlist/LinkedListFinalDemo.java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GUISEL/CollectionsExample/blob/master/src/main/java/edu/handong/csee/java/exmple/collections/HashSetDemo.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JZFEG4B8XuwXqTLgYhOvcLCgFkgBhS8uiNQRU_gyGgg/edit#slide=id.p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22~23. Dynamic Data Structure and Generics (2)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Array-based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Framework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</a:rPr>
              <a:t>Linked Data Structures</a:t>
            </a:r>
            <a:endParaRPr b="1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LinkedList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data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object contains data and a reference to another object in the collection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provides a class to do this,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LinkedList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efficient memory use than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write our own version to learn the concepts of a linked 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Linked Lists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dynamic data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items in a list to one another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2" y="2492375"/>
            <a:ext cx="2827337" cy="3932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Linked Lists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of a linked list object requires two instance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ListNode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https://github.com/lifove/CollectionsExample/blob/master/src/main/java/edu/handong/csee/java/exmple/collections/linkedlist/ListNode.java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example has String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link, a reference to the type which is the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Linked Lists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ListNode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String data;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ListNode link;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ListNode 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link = null;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null;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ListNode (String newData,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ListNode linkNode)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newData;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link = link</a:t>
            </a:r>
            <a:r>
              <a:rPr lang="en-US" sz="1300"/>
              <a:t>Node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setData (String newData)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newData;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String getData 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data;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setLink (ListNode newLink)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link = newLink;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ListNode getLink 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link;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6860" lvl="0" marL="3429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Operations of Linked Lists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create a linked list class which uses the node class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StringLinkedList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https://github.com/lifove/CollectionsExample/blob/master/src/main/java/edu/handong/csee/java/exmple/collections/linkedlist/StringLinkedList.java</a:t>
            </a:r>
            <a:endParaRPr sz="2200"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single instance variable of type ListNode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ListNode head;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method to traverse and print the contents of the list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ListNode position = head;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(position != null)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 (position.getData ());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position = position.getLink 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Operations of Linked Lists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down a linked list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25" y="2263775"/>
            <a:ext cx="5359400" cy="3943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Operations of Linked Lists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 node at the start of  a linked list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844675"/>
            <a:ext cx="4740275" cy="4613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Operations of Linked Lists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StringLinkedListDemo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https://github.com/lifove/CollectionsExample/blob/master/src/main/java/edu/handong/csee/java/exmple/collections/linkedlist/LinkedListDemo.java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3175" y="3081337"/>
            <a:ext cx="3394075" cy="2867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StringLinkedListDemo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StringLinkedListDemo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StringLinkedList list = new StringLinkedList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list.addANodeToStart ("One");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list.addANodeToStart ("Two");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list.addANodeToStart ("Three");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("List has " + list.length () + " entries.");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list.showList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(list.onList ("Three"))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("Three is on list.");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("Three is NOT on list.");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list.deleteHeadNode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(list.onList ("Three"))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("Three is on list.");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("Three is NOT on list.");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list.deleteHeadNode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list.deleteHeadNode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("Start of list:");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list.showList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("End of list.");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Array-based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Framework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Operations of Linked Lists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 automatically returns memory used by deleted node to the operating system.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automatic garbage collecting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deleteHeadNode 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(head != null)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only disconnects it from the linked list, not dellocating the node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head = head.getLink 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("Deleting from an empty list.");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System.exit (0);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NullPointerException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NullPointerException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indicates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code tried to use a variable of a class type to reference an object, but the variable contains null.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NullPointerException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of the exceptions that you do not need to catch in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or declare in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it indicates that you need to fix your code.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Privacy Leak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results of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getLink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ListNode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reference to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ListNode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reference to an instance variable of a class type … which is supposed to be private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solution is to make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ListNode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inner class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StringLinkedList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 Classes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within other classes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2276475"/>
            <a:ext cx="6737350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 Classes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class definition local to the outer-class definition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Inner-class definition usable anywhere within definition of outer class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inner and outer classes have access to each other's methods, instance variables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Node Inner Classes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show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ListNode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private inner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safer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Hides method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getLink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world outside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StringLinkedList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StringLinkedListSelfContained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https://github.com/lifove/CollectionsExample/blob/master/src/main/java/edu/handong/csee/java/exmple/collections/linkedlist/StringLinkedListSelfContained.java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that allows you to step through a collection of nodes in a linked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arrays, we use an integer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to place elements of a linked list into an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display purposes, array is easily traversed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toArray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toArray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String [] toArray 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[] anArray = new String [length ()];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ListNode position = head;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 = 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 (position != null)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anArray [i] = position.data;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 = position.link;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anArray;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iterator that will move through a linked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manipulation of the data at the nodes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insertion, deletion of nodes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StringLinkedListWithIterator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https://github.com/lifove/CollectionsExample/blob/master/src/main/java/edu/handong/csee/java/exmple/collections/linkedlist/StringLinkedListWithIterator.java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effect of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goToNext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linked list</a:t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2065337"/>
            <a:ext cx="5111750" cy="4162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Array-based Data Structures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https://docs.google.com/presentation/d/1JZFEG4B8XuwXqTLgYhOvcLCgFkgBhS8uiNQRU_gyGgg/edit#slide=id.p3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node to linked list using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insertAfterIterator</a:t>
            </a:r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 b="0" l="677" r="0" t="0"/>
          <a:stretch/>
        </p:blipFill>
        <p:spPr>
          <a:xfrm>
            <a:off x="1651000" y="2238375"/>
            <a:ext cx="6008687" cy="3943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node to linked list using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insertAfterIterator</a:t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50" y="2166937"/>
            <a:ext cx="5657850" cy="407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a node</a:t>
            </a:r>
            <a:endParaRPr/>
          </a:p>
        </p:txBody>
      </p:sp>
      <p:grpSp>
        <p:nvGrpSpPr>
          <p:cNvPr id="303" name="Google Shape;303;p47"/>
          <p:cNvGrpSpPr/>
          <p:nvPr/>
        </p:nvGrpSpPr>
        <p:grpSpPr>
          <a:xfrm>
            <a:off x="1258035" y="2007718"/>
            <a:ext cx="5974214" cy="4248126"/>
            <a:chOff x="0" y="0"/>
            <a:chExt cx="2147483647" cy="2147483647"/>
          </a:xfrm>
        </p:grpSpPr>
        <p:pic>
          <p:nvPicPr>
            <p:cNvPr id="304" name="Google Shape;304;p47"/>
            <p:cNvPicPr preferRelativeResize="0"/>
            <p:nvPr/>
          </p:nvPicPr>
          <p:blipFill rotWithShape="1">
            <a:blip r:embed="rId3">
              <a:alphaModFix/>
            </a:blip>
            <a:srcRect b="0" l="0" r="55594" t="0"/>
            <a:stretch/>
          </p:blipFill>
          <p:spPr>
            <a:xfrm>
              <a:off x="0" y="0"/>
              <a:ext cx="1038140556" cy="21467190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rotWithShape="0" algn="ctr" dir="2700000" dist="107763">
                <a:schemeClr val="lt2">
                  <a:alpha val="49803"/>
                </a:schemeClr>
              </a:outerShdw>
            </a:effectLst>
          </p:spPr>
        </p:pic>
        <p:pic>
          <p:nvPicPr>
            <p:cNvPr id="305" name="Google Shape;305;p47"/>
            <p:cNvPicPr preferRelativeResize="0"/>
            <p:nvPr/>
          </p:nvPicPr>
          <p:blipFill rotWithShape="1">
            <a:blip r:embed="rId3">
              <a:alphaModFix/>
            </a:blip>
            <a:srcRect b="0" l="52364" r="0" t="0"/>
            <a:stretch/>
          </p:blipFill>
          <p:spPr>
            <a:xfrm>
              <a:off x="1033792193" y="764639"/>
              <a:ext cx="1113691453" cy="21467190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rotWithShape="0" algn="ctr" dir="2700000" dist="107763">
                <a:schemeClr val="lt2">
                  <a:alpha val="49803"/>
                </a:schemeClr>
              </a:outerShdw>
            </a:effectLst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a node</a:t>
            </a:r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762" y="1898650"/>
            <a:ext cx="6505575" cy="415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Interface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formally considers an iterator to be an object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interface named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Iterator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hasNext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returns boolean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returns next element in iteration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removes element most recently returned by next method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 Handling with Linked Lists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class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StringLinkedListWithIterator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written so that errors caused screen message and program end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elegant solution is to have them throw exceptions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decides how to handle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LinkedListException</a:t>
            </a:r>
            <a:endParaRPr/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LinkedListException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LinkedListException extends Exception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LinkedListException ()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super ("Linked List Exception");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LinkedListException (String message)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super (message);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 on a Linked List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make a linked where data element is of any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type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definition of node class with desired data type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keeping a reference to last node in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Constructors, methods modified to accommodate new reference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 on a Linked List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having last link point back to head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circular linked list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linked list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3284537"/>
            <a:ext cx="5314950" cy="195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 on a Linked List</a:t>
            </a:r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possible to have backward as well as forward links in the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Doubly linked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traverse in either direction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Doubly linked list</a:t>
            </a:r>
            <a:endParaRPr/>
          </a:p>
        </p:txBody>
      </p:sp>
      <p:pic>
        <p:nvPicPr>
          <p:cNvPr id="350" name="Google Shape;35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4365625"/>
            <a:ext cx="7197725" cy="7000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Array-based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The Java Collections Framework</a:t>
            </a:r>
            <a:endParaRPr b="1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Linked Data Structures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removed from ADT in reverse order of initial insertion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implemented with linked list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leads to multiple other nodes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 leads to at most two other nodes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Linked Data Structures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endParaRPr/>
          </a:p>
        </p:txBody>
      </p:sp>
      <p:pic>
        <p:nvPicPr>
          <p:cNvPr id="363" name="Google Shape;36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2805112"/>
            <a:ext cx="6600825" cy="2066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69" name="Google Shape;369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Array-based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Java Collections Framework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Basics of Generics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533400" y="12954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with Java 5.0, class definitions may include parameters for types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generics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now can specify any class type for the type parameter</a:t>
            </a:r>
            <a:endParaRPr/>
          </a:p>
          <a:p>
            <a:pPr indent="-204469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Sample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&lt;T&gt;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setData 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newValue)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newValue;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getData 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data;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Basics of Generics</a:t>
            </a:r>
            <a:endParaRPr/>
          </a:p>
        </p:txBody>
      </p:sp>
      <p:sp>
        <p:nvSpPr>
          <p:cNvPr id="381" name="Google Shape;381;p5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 to use parameter T almost anywhere you can use class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type parameter when allocating memory such as   anArray = new T[20];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Sample &lt;String&gt; sample1 = new Sample&lt;String&gt;();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 specify a primitive type for the type parameter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linked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Revision of </a:t>
            </a:r>
            <a:r>
              <a:rPr lang="en-US"/>
              <a:t>previous StringLinkedList example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type parameter E instead of String 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similarities and differences of parameterized class with non-paramaterized classes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LinkedList &lt;E&gt;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https://github.com/lifove/CollectionsExample/blob/master/src/main/java/edu/handong/csee/java/exmple/collections/linkedlist/LinkedList.java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LinkedListF</a:t>
            </a:r>
            <a:r>
              <a:rPr lang="en-US"/>
              <a:t>inal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https://github.com/lifove/CollectionsExample/blob/master/src/main/java/edu/handong/csee/java/exmple/collections/linkedlist/LinkedListFinalDemo.java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63" y="3500300"/>
            <a:ext cx="8261875" cy="22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Java Collections Framework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interfaces and classes that implement useful data structures and algorithms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specifies how objects can be added, removed, or accessed from a Collection 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introduction to just two implementations,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HashSet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HashMap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other references for more info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HashSet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store a set of objects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same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notation as an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specify the data type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HashSetDemo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https://github.com/HGUISEL/CollectionsExample/blob/master/src/main/java/edu/handong/csee/java/exmple/collections/HashSetDemo.java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use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HashSet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own class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must override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hashCode()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equals()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HashSetDemo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900"/>
              <a:t>run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HashSet&lt;Integer&gt; intSet = new HashSet&lt;Integer&gt;();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intSet.add(2);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intSet.add(7);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intSet.add(7);	// Ignored since 7 is already in the set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intSet.add(3);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printSet(intSet); 	// method defined in the HashSetDemo class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intSet.remove(3);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printSet(intSet);	// method defined in the HashSetDemo class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System.out.println("Set contains 2: " + intSet.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System.out.println("Set contains 3: " + intSet.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HashSetDemo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printSet(HashSet&lt;Integer&gt; intSet)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System.out.println("The set contains:");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obj : intSet.toArray()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Integer num = (Integer) obj;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System.out.println(num.intValue());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HashMap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https://docs.google.com/presentation/d/1JZFEG4B8XuwXqTLgYhOvcLCgFkgBhS8uiNQRU_gyGgg/edit#slide=id.p24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