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ce97662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ce97662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ce97662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ce97662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e97662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e97662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ce97662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ce97662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ifove/CLAMI/releas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 Make a Java Program Distributable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Gradle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gradle distZip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Packaging your </a:t>
            </a:r>
            <a:r>
              <a:rPr lang="en" sz="2100"/>
              <a:t>program</a:t>
            </a:r>
            <a:r>
              <a:rPr lang="en" sz="2100"/>
              <a:t> based on command line interface (CLI)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Scripts for executing your programs in cmd or terminals in Mac and Linux are automatically generated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Related external libraries are automatically packaged together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 files are zipped so we can easily distribute our </a:t>
            </a:r>
            <a:r>
              <a:rPr lang="en" sz="1700"/>
              <a:t>package</a:t>
            </a:r>
            <a:r>
              <a:rPr lang="en" sz="1700"/>
              <a:t> to the public. So you can upload your package in your Github or homepage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e.g.</a:t>
            </a:r>
            <a:endParaRPr sz="1700"/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https://github.com/lifove/CLAMI/releases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'build.gradle' in Eclipse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38015" l="0" r="0" t="0"/>
          <a:stretch/>
        </p:blipFill>
        <p:spPr>
          <a:xfrm>
            <a:off x="0" y="1226662"/>
            <a:ext cx="9144000" cy="304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41575" y="2475375"/>
            <a:ext cx="708000" cy="28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004800" y="3701450"/>
            <a:ext cx="5062500" cy="56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743075" y="2027025"/>
            <a:ext cx="4448100" cy="1545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FEFE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Add "apply plugin: 'application' in your build.gradle file. This will allow to run 'gradle distZip' on your cmd or terminals.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Set mainClassName. It must be fully qualified Class name that contains the main method. (e.g., package name for the class + class name)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'gradle distZip' in your project root.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75" y="1229874"/>
            <a:ext cx="6939299" cy="36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you will have a distributable package!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project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 distributions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you will see [YOUR_PROJECTNAME].zip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zip is your final </a:t>
            </a:r>
            <a:r>
              <a:rPr lang="en"/>
              <a:t>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Unzip the file and then you can see 'bin' and 'lib' directories under the directory with your project name.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'bin' directory have scripts to run program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'[ProjectName].bat' for Windows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'./[ProjectName]' for Mac or Linux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'lib' directory contains all </a:t>
            </a:r>
            <a:r>
              <a:rPr lang="en"/>
              <a:t>external</a:t>
            </a:r>
            <a:r>
              <a:rPr lang="en"/>
              <a:t> libraries to run your program.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