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7ce79952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7ce79952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ce79952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ce79952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ce79952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ce79952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ce79952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ce79952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7ce79952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7ce79952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ab85e21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ab85e21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ab85e211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ab85e211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opencsv.sourceforge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24. Import External Java Libraries via Gradle</a:t>
            </a:r>
            <a:endParaRPr sz="32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external libraries from the maven repository</a:t>
            </a:r>
            <a:br>
              <a:rPr lang="en"/>
            </a:b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899" y="1017800"/>
            <a:ext cx="7134372" cy="41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/>
          <p:nvPr/>
        </p:nvSpPr>
        <p:spPr>
          <a:xfrm>
            <a:off x="2654700" y="1661250"/>
            <a:ext cx="2890800" cy="51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5734175" y="1445213"/>
            <a:ext cx="3280200" cy="767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(1) Type search keyword for a external package and click the 'Search' button.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2287950" y="2639725"/>
            <a:ext cx="3528900" cy="107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5945550" y="2849500"/>
            <a:ext cx="2962500" cy="767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(2) Click the name of the library.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the version you want to import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675" y="1017800"/>
            <a:ext cx="7134382" cy="41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/>
          <p:nvPr/>
        </p:nvSpPr>
        <p:spPr>
          <a:xfrm>
            <a:off x="2748100" y="4303350"/>
            <a:ext cx="1098300" cy="425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Gradle tab and copy the code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829" y="1017800"/>
            <a:ext cx="7134372" cy="41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/>
          <p:nvPr/>
        </p:nvSpPr>
        <p:spPr>
          <a:xfrm>
            <a:off x="2159175" y="4303350"/>
            <a:ext cx="3020400" cy="607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the code in build.gradle in Eclipse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21420" l="0" r="18066" t="0"/>
          <a:stretch/>
        </p:blipFill>
        <p:spPr>
          <a:xfrm>
            <a:off x="975863" y="1229875"/>
            <a:ext cx="7192277" cy="37004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/>
          <p:nvPr/>
        </p:nvSpPr>
        <p:spPr>
          <a:xfrm>
            <a:off x="1085500" y="2427350"/>
            <a:ext cx="719700" cy="272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2913325" y="2299650"/>
            <a:ext cx="1227900" cy="272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3101125" y="3773225"/>
            <a:ext cx="4863000" cy="483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802300" y="2763325"/>
            <a:ext cx="1946700" cy="272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(1) Open build.gradle.</a:t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4494300" y="2259475"/>
            <a:ext cx="3576000" cy="272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</a:t>
            </a:r>
            <a:r>
              <a:rPr lang="en"/>
              <a:t>) Find dependencies section.</a:t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4068575" y="3402975"/>
            <a:ext cx="4461900" cy="272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(3) Put the copied code in the dependencies section.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Refresh your project in Eclipse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 b="14478" l="0" r="54193" t="7972"/>
          <a:stretch/>
        </p:blipFill>
        <p:spPr>
          <a:xfrm>
            <a:off x="1958575" y="1017800"/>
            <a:ext cx="4332576" cy="41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/>
          <p:nvPr/>
        </p:nvSpPr>
        <p:spPr>
          <a:xfrm>
            <a:off x="4765728" y="4816346"/>
            <a:ext cx="1227900" cy="272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4365525" y="3173475"/>
            <a:ext cx="4668300" cy="1103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will automatically download the external package from the maven repository and import it to your project.</a:t>
            </a:r>
            <a:endParaRPr/>
          </a:p>
        </p:txBody>
      </p:sp>
      <p:cxnSp>
        <p:nvCxnSpPr>
          <p:cNvPr id="136" name="Google Shape;136;p18"/>
          <p:cNvCxnSpPr>
            <a:stCxn id="135" idx="2"/>
            <a:endCxn id="134" idx="3"/>
          </p:cNvCxnSpPr>
          <p:nvPr/>
        </p:nvCxnSpPr>
        <p:spPr>
          <a:xfrm flipH="1">
            <a:off x="5993775" y="4276875"/>
            <a:ext cx="705900" cy="67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67663"/>
            <a:ext cx="3581400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5063" y="1414450"/>
            <a:ext cx="3552825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/>
          <p:nvPr/>
        </p:nvSpPr>
        <p:spPr>
          <a:xfrm>
            <a:off x="4324675" y="2318250"/>
            <a:ext cx="512700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5145024" y="2312700"/>
            <a:ext cx="1538700" cy="272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4570900" y="1017800"/>
            <a:ext cx="4499400" cy="1103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commons CLI package is </a:t>
            </a:r>
            <a:r>
              <a:rPr lang="en"/>
              <a:t>successfully</a:t>
            </a:r>
            <a:r>
              <a:rPr lang="en"/>
              <a:t> added!</a:t>
            </a:r>
            <a:endParaRPr/>
          </a:p>
        </p:txBody>
      </p:sp>
      <p:cxnSp>
        <p:nvCxnSpPr>
          <p:cNvPr id="148" name="Google Shape;148;p19"/>
          <p:cNvCxnSpPr>
            <a:stCxn id="147" idx="2"/>
            <a:endCxn id="146" idx="3"/>
          </p:cNvCxnSpPr>
          <p:nvPr/>
        </p:nvCxnSpPr>
        <p:spPr>
          <a:xfrm flipH="1">
            <a:off x="6683800" y="2121200"/>
            <a:ext cx="1368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for HW3</a:t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may use OpenCSV to read csv files.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http://opencsv.sourceforge.net/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