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b269bfc2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b269bfc2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b269bfc2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b269bfc2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b63477b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b63477b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26fb1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26fb1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b63477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b63477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ab63477b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ab63477b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ab63477b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ab63477b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mmons.apache.org/proper/commons-cl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BOYj8k11fnirpC5DfFGvvHeHyJ11b7_wpSnRQ2cXtkU/edit#slide=id.p" TargetMode="External"/><Relationship Id="rId4" Type="http://schemas.openxmlformats.org/officeDocument/2006/relationships/hyperlink" Target="https://github.com/lifove/CLIExample" TargetMode="External"/><Relationship Id="rId5" Type="http://schemas.openxmlformats.org/officeDocument/2006/relationships/hyperlink" Target="https://github.com/lifove/CLIExample/blob/master/src/main/java/edu/handong/csee/java/examples/Runner.jav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4</a:t>
            </a:r>
            <a:r>
              <a:rPr lang="en"/>
              <a:t>. Apache Commons CLI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commons CLI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Open source library to make your programs to support various formats of CLI options.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See: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https://commons.apache.org/proper/commons-cli/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Commons CLI into Eclipse via Gradle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this slides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https://docs.google.com/presentation/d/1BOYj8k11fnirpC5DfFGvvHeHyJ11b7_wpSnRQ2cXtkU/edit#slide=id.p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this example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https://github.com/lifove/CLIExample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Runner.java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https://github.com/lifove/CLIExample/blob/master/src/main/java/edu/handong/csee/java/examples/Runner.java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create options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Interrogation Stage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create options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 instance of Options class.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import org.apache.commons.cli.Options;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Options options = new Options();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each option in the options instance.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options.addOption(Option.builder("i").longOpt("inputdir")</a:t>
            </a:r>
            <a:br>
              <a:rPr lang="en"/>
            </a:br>
            <a:r>
              <a:rPr lang="en"/>
              <a:t>     .desc("Set a directory path that contains input files")</a:t>
            </a:r>
            <a:br>
              <a:rPr lang="en"/>
            </a:br>
            <a:r>
              <a:rPr lang="en"/>
              <a:t>     .hasArg()</a:t>
            </a:r>
            <a:br>
              <a:rPr lang="en"/>
            </a:br>
            <a:r>
              <a:rPr lang="en"/>
              <a:t>     .argName("Directory path")</a:t>
            </a:r>
            <a:br>
              <a:rPr lang="en"/>
            </a:br>
            <a:r>
              <a:rPr lang="en"/>
              <a:t>     .required()</a:t>
            </a:r>
            <a:br>
              <a:rPr lang="en"/>
            </a:br>
            <a:r>
              <a:rPr lang="en"/>
              <a:t>     .build());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create options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</a:t>
            </a:r>
            <a:r>
              <a:rPr lang="en"/>
              <a:t>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logic that parse options typed by users in CLI.</a:t>
            </a:r>
            <a:br>
              <a:rPr lang="en"/>
            </a:b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600" y="1936025"/>
            <a:ext cx="4846058" cy="32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create options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Interrogate</a:t>
            </a:r>
            <a:r>
              <a:rPr lang="en"/>
              <a:t>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options to implement your logic</a:t>
            </a:r>
            <a:br>
              <a:rPr lang="en"/>
            </a:b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9884"/>
            <a:ext cx="9144001" cy="289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results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800"/>
            <a:ext cx="4571999" cy="3373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081900" y="962775"/>
            <a:ext cx="966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6662975" y="962775"/>
            <a:ext cx="966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350" y="1057750"/>
            <a:ext cx="5386150" cy="43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