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ba561cbc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ba561cbc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ba561cbc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ba561cbc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ba561cb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ba561cb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a561cb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a561cb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a561cb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a561cb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ba561cb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ba561cb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ba561cb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ba561cb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ba561cbc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ba561cb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ba561cbc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ba561cbc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ba561cb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ba561cb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b83e53e6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b83e53e6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ba561cb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ba561cb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ba561cb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ba561cb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ba561cb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ba561cb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c287959d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c287959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c287959d0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c287959d0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c287959d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c287959d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c287959d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c287959d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c287959d0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c287959d0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c287959d0_9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c287959d0_9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c287959d0_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c287959d0_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b83e53e6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b83e53e6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c287959d0_9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c287959d0_9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c287959d0_9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c287959d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c287959d0_9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c287959d0_9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c287959d0_9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c287959d0_9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c287959d0_9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c287959d0_9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c287959d0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c287959d0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c287959d0_9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c287959d0_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b83e53e6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b83e53e6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83e53e6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83e53e6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ba561c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ba561c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ba7f9e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ba7f9e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ba561cb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ba561cb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ba561cb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ba561cb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oracle.com/javase/tutorial/essential/concurrency/index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lifove/ThreadExampl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lifove/ThreadExamples/blob/master/src/main/java/edu/handong/csee/java/examples/thread/HelloRunnable.jav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lifove/ThreadExamples/blob/master/src/main/java/edu/handong/csee/java/examples/thread/HelloThread.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lifove/ThreadExamples/blob/master/src/main/java/edu/handong/csee/java/examples/thread/SleepMessages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lifove/ThreadExamples/blob/master/src/main/java/edu/handong/csee/java/examples/thread/SimpleThreads.java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cs.oracle.com/javase/tutorial/essential/concurrency/index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oracle.com/javase/7/docs/api/java/util/concurrent/ExecutorService.html" TargetMode="External"/><Relationship Id="rId4" Type="http://schemas.openxmlformats.org/officeDocument/2006/relationships/hyperlink" Target="https://github.com/lifove/ThreadExamples/tree/master/src/main/java/edu/handong/csee/java/examples/thread/poo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oracle.com/javase/tutorial/essential/concurrency/sync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oracle.com/javase/tutorial/essential/concurrency/sync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27~28: </a:t>
            </a:r>
            <a:r>
              <a:rPr lang="en"/>
              <a:t>Concurrency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Programing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0" y="3528825"/>
            <a:ext cx="91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https://docs.oracle.com/javase/tutorial/essential/concurrency/index.html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362700" y="34009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All examples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https://github.com/lifove/ThreadExamples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100"/>
              <a:buAutoNum type="arabicPeriod"/>
            </a:pPr>
            <a:r>
              <a:rPr b="1" lang="en" sz="3100">
                <a:solidFill>
                  <a:srgbClr val="FFF2CC"/>
                </a:solidFill>
              </a:rPr>
              <a:t>Two ways to define and start threads</a:t>
            </a:r>
            <a:endParaRPr b="1" sz="3100">
              <a:solidFill>
                <a:srgbClr val="FFF2CC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Pausing Execution with Sleep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Interrupts</a:t>
            </a:r>
            <a:endParaRPr sz="3100"/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AutoNum type="arabicPeriod"/>
            </a:pPr>
            <a:r>
              <a:rPr lang="en" sz="3100"/>
              <a:t>Joins</a:t>
            </a:r>
            <a:endParaRPr sz="3100"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521900" y="334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define and start threads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Runnable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class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 using a Runnable Object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implements Runnable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code executed in a thread in the run() method</a:t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1016000" y="218885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HelloRunnable implements Runnable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public void run(){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System.out.println("Hello from a thread!");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public static void main(String args[])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Thread myThread = new Thread(new </a:t>
            </a:r>
            <a:r>
              <a:rPr lang="en"/>
              <a:t>HelloRunnable </a:t>
            </a:r>
            <a:r>
              <a:rPr lang="en"/>
              <a:t>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myThread.start();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583300" y="4308200"/>
            <a:ext cx="57624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https://github.com/lifove/ThreadExamples/blob/master/src/main/java/edu/handong/csee/java/examples/thread/HelloRunnable.java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 using the Thread class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 (extends) Thread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1016000" y="218885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HelloThread extends Thread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public void run(){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System.out.println("Hello from a thread!");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public static void main(String args[])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HelloThread myThread = new HelloThread();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myThread.start();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583300" y="4308200"/>
            <a:ext cx="5762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https://github.com/lifove/ThreadExamples/blob/master/src/main/java/edu/handong/csee/java/examples/thread/HelloThread.java</a:t>
            </a:r>
            <a:endParaRPr sz="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Runnable vs. extends Thread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Employing Runnable is more general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make an existing class that already extends a class other than the Thread class  support a thread.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Extending the Thread class is easier to use in simple </a:t>
            </a:r>
            <a:r>
              <a:rPr lang="en"/>
              <a:t>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cannot extend other classes.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Two ways to define and start threads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AutoNum type="arabicPeriod"/>
            </a:pPr>
            <a:r>
              <a:rPr b="1" lang="en" sz="3500">
                <a:solidFill>
                  <a:srgbClr val="FFF2CC"/>
                </a:solidFill>
              </a:rPr>
              <a:t>Pausing Execution with Sleep</a:t>
            </a:r>
            <a:endParaRPr b="1" sz="3500">
              <a:solidFill>
                <a:srgbClr val="FFF2CC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Interrupts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Joins</a:t>
            </a:r>
            <a:endParaRPr sz="3500"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521900" y="334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Pausing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29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Thread.sleep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1051650" y="1932625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// Pause 4 seconds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Thread.sleep(4000);</a:t>
            </a:r>
            <a:endParaRPr sz="1700"/>
          </a:p>
        </p:txBody>
      </p:sp>
      <p:sp>
        <p:nvSpPr>
          <p:cNvPr id="194" name="Google Shape;194;p29"/>
          <p:cNvSpPr txBox="1"/>
          <p:nvPr/>
        </p:nvSpPr>
        <p:spPr>
          <a:xfrm>
            <a:off x="844000" y="314960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https://github.com/lifove/ThreadExamples/blob/master/src/main/java/edu/handong/csee/java/examples/thread/SleepMessages.java</a:t>
            </a:r>
            <a:endParaRPr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Two ways to define and start threads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Pausing Execution with Sleep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AutoNum type="arabicPeriod"/>
            </a:pPr>
            <a:r>
              <a:rPr b="1" lang="en" sz="3500">
                <a:solidFill>
                  <a:srgbClr val="FFF2CC"/>
                </a:solidFill>
              </a:rPr>
              <a:t>Interrupts</a:t>
            </a:r>
            <a:endParaRPr b="1" sz="3500">
              <a:solidFill>
                <a:srgbClr val="FFF2CC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Joins</a:t>
            </a:r>
            <a:endParaRPr sz="3500"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521900" y="334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indication to a thread that it should stop.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Sometimes, we need to stop a thread when it is </a:t>
            </a:r>
            <a:r>
              <a:rPr lang="en"/>
              <a:t>interrupted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Concurrent</a:t>
            </a:r>
            <a:r>
              <a:rPr lang="en"/>
              <a:t> Software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AutoNum type="arabicPeriod"/>
            </a:pPr>
            <a:r>
              <a:rPr lang="en" sz="3500"/>
              <a:t>Two ways to define and start threads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Pausing Execution wit Sleep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Interrupts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AutoNum type="arabicPeriod"/>
            </a:pPr>
            <a:r>
              <a:rPr b="1" lang="en" sz="3500">
                <a:solidFill>
                  <a:srgbClr val="FFF2CC"/>
                </a:solidFill>
              </a:rPr>
              <a:t>Joins</a:t>
            </a:r>
            <a:endParaRPr b="1" sz="3500">
              <a:solidFill>
                <a:srgbClr val="FFF2CC"/>
              </a:solidFill>
            </a:endParaRPr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521900" y="334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programming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The join method allows one thread to wait for the completion of another.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t.join();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 is a Thread object whose thread is currently executing,</a:t>
            </a:r>
            <a:br>
              <a:rPr lang="en"/>
            </a:br>
            <a:r>
              <a:rPr lang="en"/>
              <a:t>t.join(); causes the current thread to pause execution until t's thread terminates.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t.join(5000);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 is a Thread object whose thread is currently executing,</a:t>
            </a:r>
            <a:br>
              <a:rPr lang="en"/>
            </a:br>
            <a:r>
              <a:rPr lang="en"/>
              <a:t>t.join(); causes the current thread to pause execution for '5000' milliseconds </a:t>
            </a:r>
            <a:r>
              <a:rPr b="1" lang="en">
                <a:solidFill>
                  <a:srgbClr val="4A86E8"/>
                </a:solidFill>
              </a:rPr>
              <a:t>AT MOST</a:t>
            </a:r>
            <a:r>
              <a:rPr lang="en"/>
              <a:t> until t's thread terminates.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Threads </a:t>
            </a:r>
            <a:r>
              <a:rPr lang="en"/>
              <a:t>Example</a:t>
            </a:r>
            <a:br>
              <a:rPr lang="en"/>
            </a:br>
            <a:r>
              <a:rPr lang="en" sz="2900"/>
              <a:t>with </a:t>
            </a:r>
            <a:r>
              <a:rPr lang="en" sz="2900"/>
              <a:t>interrupt</a:t>
            </a:r>
            <a:r>
              <a:rPr lang="en" sz="2900"/>
              <a:t> and joins</a:t>
            </a:r>
            <a:endParaRPr sz="2900"/>
          </a:p>
        </p:txBody>
      </p:sp>
      <p:sp>
        <p:nvSpPr>
          <p:cNvPr id="224" name="Google Shape;224;p34"/>
          <p:cNvSpPr txBox="1"/>
          <p:nvPr/>
        </p:nvSpPr>
        <p:spPr>
          <a:xfrm>
            <a:off x="844000" y="314960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https://github.com/lifove/ThreadExamples/blob/master/src/main/java/edu/handong/csee/java/examples/thread/SimpleThreads.java</a:t>
            </a:r>
            <a:endParaRPr sz="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28: Concurrency (2)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Programing</a:t>
            </a:r>
            <a:endParaRPr/>
          </a:p>
        </p:txBody>
      </p:sp>
      <p:sp>
        <p:nvSpPr>
          <p:cNvPr id="231" name="Google Shape;231;p35"/>
          <p:cNvSpPr txBox="1"/>
          <p:nvPr/>
        </p:nvSpPr>
        <p:spPr>
          <a:xfrm>
            <a:off x="0" y="3528825"/>
            <a:ext cx="91440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https://docs.oracle.com/javase/tutorial/essential/concurrency/index.html</a:t>
            </a:r>
            <a:endParaRPr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 Pool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the thread pool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overhead in thread creation.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Thread object use a significant amount of memory</a:t>
            </a:r>
            <a:br>
              <a:rPr lang="en"/>
            </a:br>
            <a:r>
              <a:rPr lang="en"/>
              <a:t>→ In a large-scale application, allocating and deallocating many thread objects creates a significant memory management overhead.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switch also causes overhead.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 thread pool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Executor</a:t>
            </a:r>
            <a:r>
              <a:rPr lang="en"/>
              <a:t>Service</a:t>
            </a:r>
            <a:r>
              <a:rPr lang="en"/>
              <a:t>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methods to manage termination of asynchronous tasks (i.e., threads).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https://docs.oracle.com/javase/7/docs/api/java/util/concurrent/ExecutorService.html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Supports a thread pool so that it can allow the fixed number of threads operates and others are waiting in a queue. When one of threads is </a:t>
            </a:r>
            <a:r>
              <a:rPr lang="en"/>
              <a:t>terminated</a:t>
            </a:r>
            <a:r>
              <a:rPr lang="en"/>
              <a:t>, the next thread in the queue is executed.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instance of ExecutorService must call shutdown() which will not accpet and wait for new threads to be executed.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https://github.com/lifove/ThreadExamples/tree/master/src/main/java/edu/handong/csee/java/examples/thread/pool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a thread pool for your CPU cores.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/>
              <a:t>Coding Steps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the number of your cores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 numOfCoresInMyCPU = Runtime.getRuntime().availableProcessors();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thread pool by using Executor service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ExecutorService executor = Executors.newFixedThreadPool(numOfCoresInMyCPU);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loop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Instantiate a Runnable class with your class that implements Runnable interface.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Runnable worker = new YourThreadClass();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 executor with the Runnable instance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executor.execute(worker);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shutdown() not to accept any new threads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executor.shutdown()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main thread must be wait in case you want for all threads </a:t>
            </a:r>
            <a:br>
              <a:rPr lang="en"/>
            </a:br>
            <a:r>
              <a:rPr lang="en"/>
              <a:t>are joining into the main thread.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while(!executor.isTerminated()){}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521900" y="17820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together</a:t>
            </a:r>
            <a:br>
              <a:rPr lang="en"/>
            </a:br>
            <a:r>
              <a:rPr lang="en" sz="3000">
                <a:solidFill>
                  <a:srgbClr val="FFF2CC"/>
                </a:solidFill>
              </a:rPr>
              <a:t>ChatCounter with threads in reading data files.</a:t>
            </a:r>
            <a:endParaRPr sz="3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Synchronization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Liveness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Guarded Blocks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Immutable Objects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65" name="Google Shape;265;p41"/>
          <p:cNvSpPr txBox="1"/>
          <p:nvPr>
            <p:ph type="title"/>
          </p:nvPr>
        </p:nvSpPr>
        <p:spPr>
          <a:xfrm>
            <a:off x="521900" y="334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574250" y="4143850"/>
            <a:ext cx="856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https://docs.oracle.com/javase/tutorial/essential/concurrency/sync.html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Study by yourself if you are interested in! You will learn most topics in Operati</a:t>
            </a:r>
            <a:r>
              <a:rPr lang="en" sz="1500">
                <a:solidFill>
                  <a:srgbClr val="FFFFFF"/>
                </a:solidFill>
              </a:rPr>
              <a:t>ng System.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vs. Multiple processors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vs. Multiple cores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 Interference</a:t>
            </a:r>
            <a:br>
              <a:rPr lang="en"/>
            </a:br>
            <a:endParaRPr sz="1600"/>
          </a:p>
        </p:txBody>
      </p:sp>
      <p:sp>
        <p:nvSpPr>
          <p:cNvPr id="273" name="Google Shape;273;p42"/>
          <p:cNvSpPr txBox="1"/>
          <p:nvPr/>
        </p:nvSpPr>
        <p:spPr>
          <a:xfrm>
            <a:off x="1110725" y="1484250"/>
            <a:ext cx="29652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Counter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private int c = 0;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void increase()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c++;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void decrease()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c--;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int getValue()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c;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</p:txBody>
      </p:sp>
      <p:sp>
        <p:nvSpPr>
          <p:cNvPr id="274" name="Google Shape;274;p42"/>
          <p:cNvSpPr txBox="1"/>
          <p:nvPr/>
        </p:nvSpPr>
        <p:spPr>
          <a:xfrm>
            <a:off x="3880750" y="1100450"/>
            <a:ext cx="48753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c++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Retrieve the current value of c.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Increment the retrieved value by 1.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Store the incremented value back in c.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Interleave between Thread A and B about c++. c = 0 initially.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Thread A: </a:t>
            </a:r>
            <a:r>
              <a:rPr b="1" lang="en"/>
              <a:t>Retrieve</a:t>
            </a:r>
            <a:r>
              <a:rPr b="1" lang="en"/>
              <a:t> c.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Thread B: </a:t>
            </a:r>
            <a:r>
              <a:rPr b="1" lang="en"/>
              <a:t>Retrieve</a:t>
            </a:r>
            <a:r>
              <a:rPr b="1" lang="en"/>
              <a:t> c.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Thread A: Increment </a:t>
            </a:r>
            <a:r>
              <a:rPr b="1" lang="en"/>
              <a:t>retrieved</a:t>
            </a:r>
            <a:r>
              <a:rPr b="1" lang="en"/>
              <a:t> value; result is 1.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Thread B: decrease </a:t>
            </a:r>
            <a:r>
              <a:rPr b="1" lang="en"/>
              <a:t>retrieved</a:t>
            </a:r>
            <a:r>
              <a:rPr b="1" lang="en"/>
              <a:t> value results is -1.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5. Thread A: Store result in c; c is now 1.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 Thread B: Store result in cl c is now -1;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⇒ Thread A's result is lost as </a:t>
            </a:r>
            <a:r>
              <a:rPr b="1" lang="en"/>
              <a:t>overwritten</a:t>
            </a:r>
            <a:r>
              <a:rPr b="1" lang="en"/>
              <a:t> by Thread B.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avoid thread </a:t>
            </a:r>
            <a:r>
              <a:rPr lang="en"/>
              <a:t>interference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Synchronized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Synchronized statements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avoid thread interference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Synchronized method</a:t>
            </a:r>
            <a:endParaRPr/>
          </a:p>
        </p:txBody>
      </p:sp>
      <p:sp>
        <p:nvSpPr>
          <p:cNvPr id="287" name="Google Shape;287;p44"/>
          <p:cNvSpPr txBox="1"/>
          <p:nvPr/>
        </p:nvSpPr>
        <p:spPr>
          <a:xfrm>
            <a:off x="1110725" y="1484250"/>
            <a:ext cx="6650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class SynchronizedCounter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private int c = 0;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synchronized void increase()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c++;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synchronized void decrease()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c--;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public synchronized int getValue() {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return c;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}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ways to avoid thread interference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Synchronized statements</a:t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4663325" y="1006900"/>
            <a:ext cx="733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MsLunch {</a:t>
            </a:r>
            <a:br>
              <a:rPr lang="en"/>
            </a:br>
            <a:r>
              <a:rPr lang="en"/>
              <a:t>    private long c1 = 0;</a:t>
            </a:r>
            <a:br>
              <a:rPr lang="en"/>
            </a:br>
            <a:r>
              <a:rPr lang="en"/>
              <a:t>    private long c2 = 0;</a:t>
            </a:r>
            <a:br>
              <a:rPr lang="en"/>
            </a:br>
            <a:r>
              <a:rPr lang="en"/>
              <a:t>    private Object lock1 = new Object();</a:t>
            </a:r>
            <a:br>
              <a:rPr lang="en"/>
            </a:br>
            <a:r>
              <a:rPr lang="en"/>
              <a:t>    private Object lock2 = new Object();</a:t>
            </a:r>
            <a:br>
              <a:rPr lang="en"/>
            </a:br>
            <a:br>
              <a:rPr lang="en"/>
            </a:br>
            <a:r>
              <a:rPr lang="en"/>
              <a:t>    public void inc1() {</a:t>
            </a:r>
            <a:br>
              <a:rPr lang="en"/>
            </a:br>
            <a:r>
              <a:rPr lang="en"/>
              <a:t>        synchronized(lock1) {</a:t>
            </a:r>
            <a:br>
              <a:rPr lang="en"/>
            </a:br>
            <a:r>
              <a:rPr lang="en"/>
              <a:t>            c1++;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br>
              <a:rPr lang="en"/>
            </a:br>
            <a:r>
              <a:rPr lang="en"/>
              <a:t>    public void inc2() {</a:t>
            </a:r>
            <a:br>
              <a:rPr lang="en"/>
            </a:br>
            <a:r>
              <a:rPr lang="en"/>
              <a:t>        synchronized(lock2) {</a:t>
            </a:r>
            <a:br>
              <a:rPr lang="en"/>
            </a:br>
            <a:r>
              <a:rPr lang="en"/>
              <a:t>            c2++;</a:t>
            </a:r>
            <a:br>
              <a:rPr lang="en"/>
            </a:br>
            <a:r>
              <a:rPr lang="en"/>
              <a:t>        }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295" name="Google Shape;295;p45"/>
          <p:cNvSpPr txBox="1"/>
          <p:nvPr/>
        </p:nvSpPr>
        <p:spPr>
          <a:xfrm>
            <a:off x="1033000" y="2186600"/>
            <a:ext cx="3348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void addName(String name) {</a:t>
            </a:r>
            <a:br>
              <a:rPr lang="en"/>
            </a:br>
            <a:r>
              <a:rPr lang="en"/>
              <a:t>    synchronized(this) {</a:t>
            </a:r>
            <a:br>
              <a:rPr lang="en"/>
            </a:br>
            <a:r>
              <a:rPr lang="en"/>
              <a:t>        lastName = name;</a:t>
            </a:r>
            <a:br>
              <a:rPr lang="en"/>
            </a:br>
            <a:r>
              <a:rPr lang="en"/>
              <a:t>        nameCount++;</a:t>
            </a:r>
            <a:br>
              <a:rPr lang="en"/>
            </a:br>
            <a:r>
              <a:rPr lang="en"/>
              <a:t>    }</a:t>
            </a:r>
            <a:br>
              <a:rPr lang="en"/>
            </a:br>
            <a:r>
              <a:rPr lang="en"/>
              <a:t>    nameList.add(name);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296" name="Google Shape;296;p45"/>
          <p:cNvSpPr txBox="1"/>
          <p:nvPr/>
        </p:nvSpPr>
        <p:spPr>
          <a:xfrm>
            <a:off x="4608775" y="641700"/>
            <a:ext cx="42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Fine-grained synchronization</a:t>
            </a:r>
            <a:endParaRPr b="1" u="sn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Synchronization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3500"/>
              <a:buAutoNum type="arabicPeriod"/>
            </a:pPr>
            <a:r>
              <a:rPr b="1" lang="en" sz="3500">
                <a:solidFill>
                  <a:srgbClr val="FFF2CC"/>
                </a:solidFill>
              </a:rPr>
              <a:t>Liveness</a:t>
            </a:r>
            <a:endParaRPr b="1" sz="3500">
              <a:solidFill>
                <a:srgbClr val="FFF2CC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Guarded Blocks</a:t>
            </a:r>
            <a:endParaRPr sz="3500">
              <a:solidFill>
                <a:srgbClr val="FFFFFF"/>
              </a:solidFill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AutoNum type="arabicPeriod"/>
            </a:pPr>
            <a:r>
              <a:rPr lang="en" sz="3500">
                <a:solidFill>
                  <a:srgbClr val="FFFFFF"/>
                </a:solidFill>
              </a:rPr>
              <a:t>Immutable Objects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521900" y="3342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</a:t>
            </a:r>
            <a:endParaRPr/>
          </a:p>
        </p:txBody>
      </p:sp>
      <p:sp>
        <p:nvSpPr>
          <p:cNvPr id="303" name="Google Shape;303;p46"/>
          <p:cNvSpPr txBox="1"/>
          <p:nvPr/>
        </p:nvSpPr>
        <p:spPr>
          <a:xfrm>
            <a:off x="574250" y="4143850"/>
            <a:ext cx="8569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https://docs.oracle.com/javase/tutorial/essential/concurrency/sync.html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Study by yourself if you are interested in! You will learn most topics in Operati</a:t>
            </a:r>
            <a:r>
              <a:rPr lang="en" sz="1500">
                <a:solidFill>
                  <a:srgbClr val="FFFFFF"/>
                </a:solidFill>
              </a:rPr>
              <a:t>ng System.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Liveness: Deadlock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and Threads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process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self-contained execution </a:t>
            </a:r>
            <a:r>
              <a:rPr lang="en"/>
              <a:t>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complete, private set of basic run-time </a:t>
            </a:r>
            <a:r>
              <a:rPr lang="en"/>
              <a:t>resources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e.g., has own memory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c.f. an </a:t>
            </a:r>
            <a:r>
              <a:rPr lang="en"/>
              <a:t>application</a:t>
            </a:r>
            <a:r>
              <a:rPr lang="en"/>
              <a:t> = a set of cooperating processes (# of processes &gt;= 1)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in Windows (Resource Monitor App)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900" y="990600"/>
            <a:ext cx="5291176" cy="399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2566725" y="1297625"/>
            <a:ext cx="427800" cy="26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935575" y="1333275"/>
            <a:ext cx="1390200" cy="36540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807150" y="1618475"/>
            <a:ext cx="12120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cores</a:t>
            </a:r>
            <a:endParaRPr/>
          </a:p>
        </p:txBody>
      </p:sp>
      <p:cxnSp>
        <p:nvCxnSpPr>
          <p:cNvPr id="119" name="Google Shape;119;p18"/>
          <p:cNvCxnSpPr>
            <a:stCxn id="118" idx="1"/>
          </p:cNvCxnSpPr>
          <p:nvPr/>
        </p:nvCxnSpPr>
        <p:spPr>
          <a:xfrm rot="10800000">
            <a:off x="7415050" y="1769525"/>
            <a:ext cx="392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Processes in Mac (Active monitor, Windows &gt; CPU Usage)</a:t>
            </a:r>
            <a:endParaRPr sz="2500"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473" y="966025"/>
            <a:ext cx="5518250" cy="41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Processes in Linux (top in terminal)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6058575" y="1636300"/>
            <a:ext cx="73437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$ top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To see cores, press 1.</a:t>
            </a:r>
            <a:endParaRPr b="1" sz="16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361600"/>
            <a:ext cx="5838199" cy="36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called 'lightweight processes'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new thread requires fewer resources than creating a new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exist within a process.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process has at least one thread (main thread).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Threads share the process's resources including memory and open files.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