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97a38306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97a38306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7a38306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7a38306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97a38306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97a38306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7a38306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7a38306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7ce644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7ce644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Eclipse on Mac pro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Eclipse homepage: </a:t>
            </a:r>
            <a:r>
              <a:rPr lang="en" sz="2400"/>
              <a:t>https://www.eclipse.org/</a:t>
            </a:r>
            <a:endParaRPr sz="24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Click Download!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43996" l="3841" r="13005" t="0"/>
          <a:stretch/>
        </p:blipFill>
        <p:spPr>
          <a:xfrm>
            <a:off x="976250" y="1594875"/>
            <a:ext cx="6843499" cy="28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476200" y="2261825"/>
            <a:ext cx="1314600" cy="5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989" y="0"/>
            <a:ext cx="720202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614225" y="2648450"/>
            <a:ext cx="1933200" cy="140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750225" y="3703925"/>
            <a:ext cx="182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64 bit</a:t>
            </a:r>
            <a:endParaRPr/>
          </a:p>
        </p:txBody>
      </p:sp>
      <p:cxnSp>
        <p:nvCxnSpPr>
          <p:cNvPr id="77" name="Google Shape;77;p15"/>
          <p:cNvCxnSpPr>
            <a:stCxn id="76" idx="1"/>
          </p:cNvCxnSpPr>
          <p:nvPr/>
        </p:nvCxnSpPr>
        <p:spPr>
          <a:xfrm rot="10800000">
            <a:off x="3108525" y="3683825"/>
            <a:ext cx="6417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Eclipse Installer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97" y="838200"/>
            <a:ext cx="827840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145" y="2816199"/>
            <a:ext cx="3124774" cy="15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216975" y="3317025"/>
            <a:ext cx="3390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face this message, download java (JDK for Mac OS) here and install it first. </a:t>
            </a:r>
            <a:r>
              <a:rPr lang="en"/>
              <a:t>http://www.oracle.com/technetwork/java/javase/downloads/jdk10-downloads-4416644.html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" y="0"/>
            <a:ext cx="501576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314100" y="2091600"/>
            <a:ext cx="4401000" cy="960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474" y="556100"/>
            <a:ext cx="4010675" cy="41128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5253375" y="2571750"/>
            <a:ext cx="3700500" cy="960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766500" y="3852650"/>
            <a:ext cx="59919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 licence-related steps.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Launch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Eclipse icon in Dock for your frequent use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25" y="2075125"/>
            <a:ext cx="3551525" cy="19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