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153bfe38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153bfe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0c98917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0c989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 in Eclipse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code look good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code is a series of blocks.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Well organized blocks are important to understand source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tab key to do indentation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70725" y="2889775"/>
            <a:ext cx="39108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MyClass{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myVariable =1;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void myMethod(){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mySecond variable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for(int i=0; i&lt;2;i++){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System.out.println("My line");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764950" y="2861725"/>
            <a:ext cx="39108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MyClass{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int myVariable =1;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public void myMethod()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int mySecond variable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for(int i=0; i&lt;2;i++)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System.out.println("My line");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} // End of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} // end of myMethod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// end of MyClass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Indentation in Eclipse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Pop-up menu on the editor → Source → Correct Indentation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Ctrl+I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50" y="2318325"/>
            <a:ext cx="7019800" cy="44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