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476c44093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476c440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a68bdfd1_0_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a68bdfd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a68bdfd1_0_1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a68bdfd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352633"/>
            <a:ext cx="8183700" cy="19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2317433"/>
            <a:ext cx="8183700" cy="1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0668"/>
            <a:ext cx="8520600" cy="26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793576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2286000"/>
            <a:ext cx="8183700" cy="10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107600"/>
            <a:ext cx="4426500" cy="66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575600"/>
            <a:ext cx="4045200" cy="20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352633"/>
            <a:ext cx="8183700" cy="19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 an Eclipse project as an archive file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2317433"/>
            <a:ext cx="8183700" cy="1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77756" t="0"/>
          <a:stretch/>
        </p:blipFill>
        <p:spPr>
          <a:xfrm>
            <a:off x="4775893" y="230638"/>
            <a:ext cx="2529557" cy="639672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Pop-up menu on a project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Export</a:t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Archive File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General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Archive File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Next</a:t>
            </a:r>
            <a:endParaRPr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29315" l="35421" r="35418" t="19082"/>
          <a:stretch/>
        </p:blipFill>
        <p:spPr>
          <a:xfrm>
            <a:off x="3624425" y="1363675"/>
            <a:ext cx="5519573" cy="549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a project to export as an archive file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Tick the target project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Click Browse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Save a zip file</a:t>
            </a:r>
            <a:br>
              <a:rPr lang="en"/>
            </a:br>
            <a:r>
              <a:rPr lang="en"/>
              <a:t> in a specific directory</a:t>
            </a:r>
            <a:br>
              <a:rPr lang="en"/>
            </a:br>
            <a:r>
              <a:rPr lang="en"/>
              <a:t>such as Desktop.</a:t>
            </a:r>
            <a:endParaRPr/>
          </a:p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23632" l="35818" r="28629" t="19790"/>
          <a:stretch/>
        </p:blipFill>
        <p:spPr>
          <a:xfrm>
            <a:off x="2989625" y="1619375"/>
            <a:ext cx="5842675" cy="522995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7865548" y="4258377"/>
            <a:ext cx="803700" cy="45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