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6352a16c_1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6352a16c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6352a16c_1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6352a16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6352a16c_1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6352a16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6352a16c_1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6352a16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6352a16c_1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6352a16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9bec940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9bec9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9bec9406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9bec940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9bec9406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9bec940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9bec9406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9bec940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9bec9406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9bec94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6352a16c_1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6352a16c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9bec9406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9bec94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6352a16c_1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6352a16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wnload.eclipse.org/buildship/updates/e47/milestones/2.x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presentation/d/1gBkrNSednTSyCyy2qkJprPHoK9LXydoB2sAW9M_fGv4/edit#slide=id.g345b3cd1e4_0_23" TargetMode="External"/><Relationship Id="rId4" Type="http://schemas.openxmlformats.org/officeDocument/2006/relationships/hyperlink" Target="https://docs.google.com/presentation/d/1dMNuQ_fL9YwxC7DGExaKG3_O5lTtm5f_qirig4Tho1Q/edit#slide=id.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radle.org/install/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mkyong.com/gradle/gradle-create-java-project-structure-automatically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presentation/d/1gBkrNSednTSyCyy2qkJprPHoK9LXydoB2sAW9M_fGv4/edit#slide=id.g345b3cd1e4_0_23" TargetMode="External"/><Relationship Id="rId4" Type="http://schemas.openxmlformats.org/officeDocument/2006/relationships/hyperlink" Target="https://docs.google.com/presentation/d/1dMNuQ_fL9YwxC7DGExaKG3_O5lTtm5f_qirig4Tho1Q/edit#slide=id.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Gradle and Eclipse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Gradle plug-in for Eclipse</a:t>
            </a:r>
            <a:endParaRPr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Gradle plugin in Eclipse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Eclipse, Help menu → Install New Software…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350" y="1936725"/>
            <a:ext cx="4347200" cy="49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Gradle plugin in Eclipse (2)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following Repository address(http://…) in the "Work with:" field and click "Add" button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http://download.eclipse.org/buildship/updates/e47/milestones/2.x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"Name:" Buildship</a:t>
            </a:r>
            <a:endParaRPr sz="180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125" y="2610725"/>
            <a:ext cx="3767725" cy="42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/>
          <p:nvPr/>
        </p:nvSpPr>
        <p:spPr>
          <a:xfrm>
            <a:off x="6377425" y="3208200"/>
            <a:ext cx="779400" cy="45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Install Gradle plugin in Eclipse (3)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Tick Buildship: Eclipse Plug-ins for Gradle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Next, accept the agreement, and progress the installation.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967" y="2302800"/>
            <a:ext cx="4040883" cy="45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your gradle java project into Eclipse with git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your gradle java project for a git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slides from here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https://docs.google.com/presentation/d/1gBkrNSednTSyCyy2qkJprPHoK9LXydoB2sAW9M_fGv4/edit#slide=id.g345b3cd1e4_0_23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you created your gradle java project in Page 6, import it in Eclipse.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https://docs.google.com/presentation/d/1dMNuQ_fL9YwxC7DGExaKG3_O5lTtm5f_qirig4Tho1Q/edit#slide=id.p</a:t>
            </a:r>
            <a:endParaRPr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Gradle on Windows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https://gradle.org/install/</a:t>
            </a:r>
            <a:r>
              <a:rPr lang="en"/>
              <a:t> and manually download the latest Gradle distribution.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00" y="2747425"/>
            <a:ext cx="78867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Gradle on Windows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reate a new directory </a:t>
            </a:r>
            <a:r>
              <a:rPr lang="en">
                <a:solidFill>
                  <a:srgbClr val="980000"/>
                </a:solidFill>
              </a:rPr>
              <a:t>C:\Gradle</a:t>
            </a:r>
            <a:r>
              <a:rPr lang="en"/>
              <a:t>, unzip the zip file and move the content folder to the newly created folder.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63" y="2790825"/>
            <a:ext cx="745807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Gradle on Windows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File Explorer right-click on the This PC (or Computer) icon, then click Properties -&gt; Advanced System Settings -&gt; </a:t>
            </a:r>
            <a:r>
              <a:rPr lang="en"/>
              <a:t>Environment</a:t>
            </a:r>
            <a:r>
              <a:rPr lang="en"/>
              <a:t> Variables. Under System Variables select Path, then click Edit. Add an entry for </a:t>
            </a:r>
            <a:r>
              <a:rPr lang="en">
                <a:solidFill>
                  <a:srgbClr val="980000"/>
                </a:solidFill>
              </a:rPr>
              <a:t>C:\Gradle\gradle-4.6\bin</a:t>
            </a:r>
            <a:r>
              <a:rPr lang="en"/>
              <a:t>. Click OK to save.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24025" l="4305" r="1682" t="16827"/>
          <a:stretch/>
        </p:blipFill>
        <p:spPr>
          <a:xfrm>
            <a:off x="-1454749" y="3559401"/>
            <a:ext cx="5223200" cy="26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24998" l="33805" r="33808" t="20961"/>
          <a:stretch/>
        </p:blipFill>
        <p:spPr>
          <a:xfrm>
            <a:off x="4715575" y="2701475"/>
            <a:ext cx="4428422" cy="41565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05300" y="6442375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Windows                                                                Windows 10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Gradle on Windows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cmd and run </a:t>
            </a:r>
            <a:r>
              <a:rPr lang="en">
                <a:solidFill>
                  <a:srgbClr val="980000"/>
                </a:solidFill>
              </a:rPr>
              <a:t>gradle -v</a:t>
            </a:r>
            <a:r>
              <a:rPr lang="en"/>
              <a:t> to run gradle and display the version.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75" y="2187975"/>
            <a:ext cx="759142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Java project using Gradle command line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61675" y="15096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cmd and go to the directory where you want to create Java project.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 the command in yellow color as follows: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The files and folders below are automatically generated.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Reference for additional information: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http://www.mkyong.com/gradle/gradle-create-java-project-structure-automatically/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41625" y="2532775"/>
            <a:ext cx="6260400" cy="52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C:\your\project\directory&gt;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FFFF00"/>
                </a:solidFill>
              </a:rPr>
              <a:t>gradle init --type java-library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41625" y="3447175"/>
            <a:ext cx="8196300" cy="213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C:\your\project\directory&gt;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FFFF00"/>
                </a:solidFill>
              </a:rPr>
              <a:t>dir/w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[.]               [..]              .gitignore        [.gradle]         build.gradle      [data]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[gradle]          gradlew           gradlew.bat       LICENSE           README.md         settings.gradle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[src]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               7 File(s)         47,265 bytes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               6 Dir(s)  499,770,888,192 bytes free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0" y="593375"/>
            <a:ext cx="914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Push your gradle Java project into your Github repository</a:t>
            </a:r>
            <a:endParaRPr sz="270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remote (in Github) and local git repository for your gradle Java project(Slides: page 12 to 26)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https://docs.google.com/presentation/d/1gBkrNSednTSyCyy2qkJprPHoK9LXydoB2sAW9M_fGv4/edit#slide=id.g345b3cd1e4_0_23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git in Eclipse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https://docs.google.com/presentation/d/1dMNuQ_fL9YwxC7DGExaKG3_O5lTtm5f_qirig4Tho1Q/edit#slide=id.p</a:t>
            </a:r>
            <a:endParaRPr sz="1800"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Gradle commands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52950" y="147790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c:\path\to\project\&gt; </a:t>
            </a:r>
            <a:r>
              <a:rPr lang="en">
                <a:solidFill>
                  <a:srgbClr val="0000FF"/>
                </a:solidFill>
              </a:rPr>
              <a:t>gradle build</a:t>
            </a:r>
            <a:r>
              <a:rPr lang="en"/>
              <a:t>              // assembles and tests the project.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c:\path\to\project\&gt; </a:t>
            </a:r>
            <a:r>
              <a:rPr lang="en">
                <a:solidFill>
                  <a:srgbClr val="0000FF"/>
                </a:solidFill>
              </a:rPr>
              <a:t>gradle test</a:t>
            </a:r>
            <a:r>
              <a:rPr lang="en"/>
              <a:t>                // runs the unit tests.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gradle </a:t>
            </a:r>
            <a:r>
              <a:rPr lang="en"/>
              <a:t>commands</a:t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