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b2a496c5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b2a496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b29c28d3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b29c28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6dcf65b_1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b6dcf65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b6dcf65b_1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b6dcf65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b6dcf65b_1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b6dcf65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b6dcf65b_1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b6dcf65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b29c28d3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b29c28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6dcf65b_1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b6dcf65b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b29c28d3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b29c28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b6dcf65b_1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b6dcf65b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b6dcf65b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b6dcf6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b29c28d3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b29c28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b29c28d3_0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b29c28d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b6dcf65b_1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b6dcf6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b6dcf65b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b6dcf65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6dcf65b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6dcf65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b6dcf65b_1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b6dcf65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b6dcf65b_1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b6dcf65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6dcf65b_1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b6dcf65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4b15c3e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54b15c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iki.eclipse.org/EGit/User_Guide/State#Label_Decora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git in Eclipse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 that you have your source code in Eclipse. As an example, we have the Sample class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ex) 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0" y="2545800"/>
            <a:ext cx="5947575" cy="31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2.Right click on your project-&gt;[Team] -&gt;[Add to index] and then [Team] -&gt; [Commit]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75" y="2126800"/>
            <a:ext cx="27051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1268150" y="2999800"/>
            <a:ext cx="1129200" cy="260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650" y="2345646"/>
            <a:ext cx="461367" cy="461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1246625" y="2958700"/>
            <a:ext cx="329100" cy="384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388" y="4447454"/>
            <a:ext cx="627263" cy="5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2448025" y="4447450"/>
            <a:ext cx="6885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symbol must be changed to 			after ‘commit’ is completed.	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325" y="4528391"/>
            <a:ext cx="750214" cy="5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>
            <a:stCxn id="166" idx="4"/>
            <a:endCxn id="167" idx="1"/>
          </p:cNvCxnSpPr>
          <p:nvPr/>
        </p:nvCxnSpPr>
        <p:spPr>
          <a:xfrm>
            <a:off x="1411175" y="3342700"/>
            <a:ext cx="248100" cy="13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33674"/>
            <a:ext cx="8520602" cy="14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3.Staging and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Commit: commit and push , commit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5" y="1996376"/>
            <a:ext cx="8211827" cy="147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7919200" y="5872813"/>
            <a:ext cx="870900" cy="21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4300" y="6091821"/>
            <a:ext cx="461367" cy="4613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5157100" y="2895575"/>
            <a:ext cx="1619100" cy="2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544275" y="2473775"/>
            <a:ext cx="40551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466100" y="5635550"/>
            <a:ext cx="40551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5157100" y="5497250"/>
            <a:ext cx="1619100" cy="2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4"/>
          <p:cNvCxnSpPr>
            <a:stCxn id="178" idx="2"/>
          </p:cNvCxnSpPr>
          <p:nvPr/>
        </p:nvCxnSpPr>
        <p:spPr>
          <a:xfrm flipH="1">
            <a:off x="4562988" y="3468380"/>
            <a:ext cx="45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4608575" y="3851450"/>
            <a:ext cx="3264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(If you didn’t run the ‘add to index’ command in the previous step..)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608575" y="4969325"/>
            <a:ext cx="10698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702100" y="6066800"/>
            <a:ext cx="3140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enter commit message. You can check your commit message in your remote repository in Github.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15100" y="3697150"/>
            <a:ext cx="2516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Always add .gitignore if they are not added.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commit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54382" l="0" r="76369" t="9872"/>
          <a:stretch/>
        </p:blipFill>
        <p:spPr>
          <a:xfrm>
            <a:off x="559050" y="1593600"/>
            <a:ext cx="3012826" cy="493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3918450" y="2494825"/>
            <a:ext cx="5038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[Test Master ↑1] : There is one commit that did not push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into Master branch in the Test repository</a:t>
            </a:r>
            <a:br>
              <a:rPr lang="en"/>
            </a:br>
            <a:r>
              <a:rPr lang="en"/>
              <a:t>                               in Github.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918450" y="1807125"/>
            <a:ext cx="2719800" cy="433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name in Github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4143150" y="3440700"/>
            <a:ext cx="3446700" cy="433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</a:t>
            </a:r>
            <a:r>
              <a:rPr lang="en"/>
              <a:t>name in the Github repository</a:t>
            </a:r>
            <a:endParaRPr/>
          </a:p>
        </p:txBody>
      </p:sp>
      <p:cxnSp>
        <p:nvCxnSpPr>
          <p:cNvPr id="199" name="Google Shape;199;p25"/>
          <p:cNvCxnSpPr/>
          <p:nvPr/>
        </p:nvCxnSpPr>
        <p:spPr>
          <a:xfrm>
            <a:off x="4156375" y="2264925"/>
            <a:ext cx="603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 flipH="1" rot="10800000">
            <a:off x="4686450" y="2831125"/>
            <a:ext cx="360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Push: Upload my change in the remote git repository in Github!!!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Pop-up menu on the project</a:t>
            </a:r>
            <a:br>
              <a:rPr lang="en"/>
            </a:br>
            <a:r>
              <a:rPr lang="en"/>
              <a:t>→ Team</a:t>
            </a:r>
            <a:br>
              <a:rPr lang="en"/>
            </a:br>
            <a:r>
              <a:rPr lang="en"/>
              <a:t>→ Push to Upstream</a:t>
            </a:r>
            <a:br>
              <a:rPr lang="en"/>
            </a:br>
            <a:r>
              <a:rPr lang="en"/>
              <a:t>→ Login to github in Eclipse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17308" l="50001" r="11055" t="13208"/>
          <a:stretch/>
        </p:blipFill>
        <p:spPr>
          <a:xfrm>
            <a:off x="4187350" y="1964850"/>
            <a:ext cx="4875326" cy="489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100" y="4884513"/>
            <a:ext cx="29527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Result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433526"/>
            <a:ext cx="6954714" cy="4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33674"/>
            <a:ext cx="8520602" cy="14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commit and push at the same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Commit: commit and push , commit</a:t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5" y="1996376"/>
            <a:ext cx="8211827" cy="147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6776200" y="5872813"/>
            <a:ext cx="870900" cy="21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7100" y="6091821"/>
            <a:ext cx="461367" cy="46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>
            <a:off x="5157100" y="2895575"/>
            <a:ext cx="1619100" cy="2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544275" y="2473775"/>
            <a:ext cx="40551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466100" y="5635550"/>
            <a:ext cx="40551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5157100" y="5497250"/>
            <a:ext cx="1619100" cy="2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28"/>
          <p:cNvCxnSpPr>
            <a:stCxn id="223" idx="2"/>
          </p:cNvCxnSpPr>
          <p:nvPr/>
        </p:nvCxnSpPr>
        <p:spPr>
          <a:xfrm flipH="1">
            <a:off x="4562988" y="3468380"/>
            <a:ext cx="45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4608575" y="3851450"/>
            <a:ext cx="3264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(</a:t>
            </a:r>
            <a:r>
              <a:rPr lang="en"/>
              <a:t>If you didn’t run the ‘add to index’ command in the previous step..)</a:t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608575" y="4969325"/>
            <a:ext cx="1069800" cy="517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4567500" y="6143000"/>
            <a:ext cx="2970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must enter commit message. You can check your commit message in your remote repository.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/>
              <a:t>Pull</a:t>
            </a:r>
            <a:endParaRPr b="1"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updated source from my colleague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374150" y="12992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file in your remote repository. (Creating a new file is just demonstrating one of your </a:t>
            </a:r>
            <a:r>
              <a:rPr lang="en"/>
              <a:t>colleague</a:t>
            </a:r>
            <a:r>
              <a:rPr lang="en"/>
              <a:t> is updated the repository. This is only for testing 'pull'  for your </a:t>
            </a:r>
            <a:r>
              <a:rPr lang="en"/>
              <a:t>exercise</a:t>
            </a:r>
            <a:r>
              <a:rPr lang="en"/>
              <a:t>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Enter “blah blah..” and Commit the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63" y="2601025"/>
            <a:ext cx="57150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1926700" y="2856813"/>
            <a:ext cx="1333500" cy="355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725" y="3198308"/>
            <a:ext cx="461367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163" y="4374175"/>
            <a:ext cx="5819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in Eclipse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Popup on a project</a:t>
            </a:r>
            <a:br>
              <a:rPr lang="en"/>
            </a:br>
            <a:r>
              <a:rPr lang="en"/>
              <a:t>→ Team</a:t>
            </a:r>
            <a:br>
              <a:rPr lang="en"/>
            </a:br>
            <a:r>
              <a:rPr lang="en"/>
              <a:t>→ Pull</a:t>
            </a:r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28200" l="50119" r="12020" t="15600"/>
          <a:stretch/>
        </p:blipFill>
        <p:spPr>
          <a:xfrm>
            <a:off x="3385050" y="2049700"/>
            <a:ext cx="5758949" cy="48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gradle Java project in Eclipse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gradle project into 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Pop-up menu on Package Explorer → Import → Import → Search 'gradle' → Gradle/Existing Gradle Project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7221" l="49878" r="18269" t="0"/>
          <a:stretch/>
        </p:blipFill>
        <p:spPr>
          <a:xfrm>
            <a:off x="0" y="2725600"/>
            <a:ext cx="4433549" cy="4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548" y="2413123"/>
            <a:ext cx="4182925" cy="44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test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file in a remote git repository of your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75" y="2601013"/>
            <a:ext cx="57150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/>
          <p:nvPr/>
        </p:nvSpPr>
        <p:spPr>
          <a:xfrm>
            <a:off x="1864225" y="2856825"/>
            <a:ext cx="1333500" cy="355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725" y="3198308"/>
            <a:ext cx="461367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163" y="4124325"/>
            <a:ext cx="5819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</a:t>
            </a:r>
            <a:endParaRPr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061475"/>
            <a:ext cx="67627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1415150" y="4174675"/>
            <a:ext cx="2231700" cy="3402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3061600" y="4052200"/>
            <a:ext cx="802800" cy="1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3646850" y="4283575"/>
            <a:ext cx="802800" cy="1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gradle Java project in Eclipse (2)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25"/>
            <a:ext cx="883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gradle project into 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Gradle/Existing Gradle Project → Next → Next → Browser your gradle java directory → Next → Next → Finish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" y="2413123"/>
            <a:ext cx="4182925" cy="444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706" y="2413125"/>
            <a:ext cx="4593293" cy="44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648925" y="3176225"/>
            <a:ext cx="4495200" cy="285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gradle Java project in Eclipse (3)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36625"/>
            <a:ext cx="8832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gradle java project is now in Package Explorer in Eclipse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8977" l="0" r="68055" t="14419"/>
          <a:stretch/>
        </p:blipFill>
        <p:spPr>
          <a:xfrm>
            <a:off x="2467000" y="2318975"/>
            <a:ext cx="4517026" cy="40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307975" y="2648675"/>
            <a:ext cx="3286200" cy="358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of Icons for git status in Package Explorer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58977" l="0" r="77272" t="14419"/>
          <a:stretch/>
        </p:blipFill>
        <p:spPr>
          <a:xfrm>
            <a:off x="4782300" y="1490300"/>
            <a:ext cx="4094275" cy="51918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82500" y="3604850"/>
            <a:ext cx="395700" cy="4725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100525" y="3604850"/>
            <a:ext cx="371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folders are in my git </a:t>
            </a:r>
            <a:r>
              <a:rPr b="1" lang="en">
                <a:solidFill>
                  <a:srgbClr val="0000FF"/>
                </a:solidFill>
              </a:rPr>
              <a:t>REPOSITORY</a:t>
            </a:r>
            <a:r>
              <a:rPr lang="en"/>
              <a:t>.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582500" y="2661150"/>
            <a:ext cx="437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?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044100" y="2754600"/>
            <a:ext cx="3714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folders are in my git </a:t>
            </a:r>
            <a:r>
              <a:rPr b="1" lang="en"/>
              <a:t>DIRECTORY </a:t>
            </a:r>
            <a:r>
              <a:rPr lang="en"/>
              <a:t>but not in my git </a:t>
            </a:r>
            <a:r>
              <a:rPr b="1" lang="en">
                <a:solidFill>
                  <a:srgbClr val="0000FF"/>
                </a:solidFill>
              </a:rPr>
              <a:t>REPOSITORY</a:t>
            </a:r>
            <a:r>
              <a:rPr lang="en"/>
              <a:t>.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82500" y="4418150"/>
            <a:ext cx="437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&gt;</a:t>
            </a:r>
            <a:endParaRPr b="1" sz="3000"/>
          </a:p>
        </p:txBody>
      </p:sp>
      <p:sp>
        <p:nvSpPr>
          <p:cNvPr id="91" name="Google Shape;91;p17"/>
          <p:cNvSpPr txBox="1"/>
          <p:nvPr/>
        </p:nvSpPr>
        <p:spPr>
          <a:xfrm>
            <a:off x="1044100" y="4511600"/>
            <a:ext cx="3429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ny changes in </a:t>
            </a:r>
            <a:r>
              <a:rPr lang="en">
                <a:solidFill>
                  <a:schemeClr val="dk1"/>
                </a:solidFill>
              </a:rPr>
              <a:t>f</a:t>
            </a:r>
            <a:r>
              <a:rPr lang="en">
                <a:solidFill>
                  <a:schemeClr val="dk1"/>
                </a:solidFill>
              </a:rPr>
              <a:t>iles or folders</a:t>
            </a:r>
            <a:r>
              <a:rPr lang="en"/>
              <a:t> are not saved into my git </a:t>
            </a:r>
            <a:r>
              <a:rPr b="1" lang="en">
                <a:solidFill>
                  <a:srgbClr val="0000FF"/>
                </a:solidFill>
              </a:rPr>
              <a:t>REPOSITORY.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of icons in Package Explorer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82500" y="5357450"/>
            <a:ext cx="395700" cy="4725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100525" y="5357450"/>
            <a:ext cx="371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folders are in my git repository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82500" y="2051550"/>
            <a:ext cx="437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?</a:t>
            </a:r>
            <a:endParaRPr b="1" sz="3000">
              <a:solidFill>
                <a:srgbClr val="0000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044100" y="2145000"/>
            <a:ext cx="3714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folders are in my git directory but not in my git repository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82500" y="3533790"/>
            <a:ext cx="437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&gt;</a:t>
            </a:r>
            <a:endParaRPr b="1" sz="3000"/>
          </a:p>
        </p:txBody>
      </p:sp>
      <p:sp>
        <p:nvSpPr>
          <p:cNvPr id="102" name="Google Shape;102;p18"/>
          <p:cNvSpPr txBox="1"/>
          <p:nvPr/>
        </p:nvSpPr>
        <p:spPr>
          <a:xfrm>
            <a:off x="1044100" y="3627240"/>
            <a:ext cx="3429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or folders are in my git repository but any changes in them are not save into my git repository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154500" y="2164350"/>
            <a:ext cx="371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register the files or folders before </a:t>
            </a:r>
            <a:r>
              <a:rPr b="1" lang="en">
                <a:solidFill>
                  <a:srgbClr val="0000FF"/>
                </a:solidFill>
              </a:rPr>
              <a:t>commit</a:t>
            </a:r>
            <a:r>
              <a:rPr lang="en"/>
              <a:t>ting</a:t>
            </a:r>
            <a:r>
              <a:rPr lang="en"/>
              <a:t> them in git repository.</a:t>
            </a:r>
            <a:br>
              <a:rPr lang="en"/>
            </a:br>
            <a:r>
              <a:rPr lang="en"/>
              <a:t>(</a:t>
            </a:r>
            <a:r>
              <a:rPr b="1" lang="en"/>
              <a:t>Staging</a:t>
            </a:r>
            <a:r>
              <a:rPr lang="en"/>
              <a:t> or </a:t>
            </a:r>
            <a:r>
              <a:rPr b="1" lang="en"/>
              <a:t>A</a:t>
            </a:r>
            <a:r>
              <a:rPr b="1" lang="en"/>
              <a:t>dd to index</a:t>
            </a:r>
            <a:r>
              <a:rPr lang="en"/>
              <a:t>) 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824775" y="2381250"/>
            <a:ext cx="2859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164758" y="3503712"/>
            <a:ext cx="371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indexed </a:t>
            </a:r>
            <a:r>
              <a:rPr lang="en"/>
              <a:t>files of folders need to be saved (</a:t>
            </a:r>
            <a:r>
              <a:rPr b="1" lang="en">
                <a:solidFill>
                  <a:srgbClr val="0000FF"/>
                </a:solidFill>
              </a:rPr>
              <a:t>commit</a:t>
            </a:r>
            <a:r>
              <a:rPr lang="en"/>
              <a:t>ted) into a</a:t>
            </a:r>
            <a:r>
              <a:rPr lang="en"/>
              <a:t> git repository. (git </a:t>
            </a:r>
            <a:r>
              <a:rPr b="1" lang="en">
                <a:solidFill>
                  <a:srgbClr val="0000FF"/>
                </a:solidFill>
              </a:rPr>
              <a:t>commit</a:t>
            </a:r>
            <a:r>
              <a:rPr lang="en"/>
              <a:t>) 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835033" y="3720612"/>
            <a:ext cx="2859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844558" y="5400675"/>
            <a:ext cx="285900" cy="29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212375" y="5222625"/>
            <a:ext cx="3315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they are already in my git repository.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Index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5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?: Popup menu on files or directories with ? → Team → Add to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58977" l="0" r="77107" t="14419"/>
          <a:stretch/>
        </p:blipFill>
        <p:spPr>
          <a:xfrm>
            <a:off x="735650" y="2473825"/>
            <a:ext cx="3237000" cy="407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1345950" y="3083891"/>
            <a:ext cx="1802400" cy="54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288075" y="4412298"/>
            <a:ext cx="1802400" cy="194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11025" l="49910" r="13551" t="18432"/>
          <a:stretch/>
        </p:blipFill>
        <p:spPr>
          <a:xfrm>
            <a:off x="4169025" y="1532400"/>
            <a:ext cx="4910501" cy="533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6625" y="3879600"/>
            <a:ext cx="1106400" cy="73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only these</a:t>
            </a:r>
            <a:endParaRPr b="1"/>
          </a:p>
        </p:txBody>
      </p:sp>
      <p:cxnSp>
        <p:nvCxnSpPr>
          <p:cNvPr id="120" name="Google Shape;120;p19"/>
          <p:cNvCxnSpPr>
            <a:stCxn id="119" idx="3"/>
            <a:endCxn id="116" idx="2"/>
          </p:cNvCxnSpPr>
          <p:nvPr/>
        </p:nvCxnSpPr>
        <p:spPr>
          <a:xfrm flipH="1" rot="10800000">
            <a:off x="1143025" y="3633600"/>
            <a:ext cx="1104000" cy="615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9" idx="3"/>
            <a:endCxn id="117" idx="0"/>
          </p:cNvCxnSpPr>
          <p:nvPr/>
        </p:nvCxnSpPr>
        <p:spPr>
          <a:xfrm>
            <a:off x="1143025" y="4248900"/>
            <a:ext cx="1046400" cy="163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3361225" y="3633600"/>
            <a:ext cx="5065200" cy="615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not add the </a:t>
            </a:r>
            <a:r>
              <a:rPr b="1" lang="en">
                <a:solidFill>
                  <a:srgbClr val="980000"/>
                </a:solidFill>
              </a:rPr>
              <a:t>bin </a:t>
            </a:r>
            <a:r>
              <a:rPr b="1" lang="en"/>
              <a:t>directory where all bytecode files exist. You only commit source code.</a:t>
            </a:r>
            <a:endParaRPr b="1"/>
          </a:p>
        </p:txBody>
      </p:sp>
      <p:cxnSp>
        <p:nvCxnSpPr>
          <p:cNvPr id="123" name="Google Shape;123;p19"/>
          <p:cNvCxnSpPr>
            <a:stCxn id="122" idx="1"/>
          </p:cNvCxnSpPr>
          <p:nvPr/>
        </p:nvCxnSpPr>
        <p:spPr>
          <a:xfrm flipH="1">
            <a:off x="2204725" y="3941250"/>
            <a:ext cx="1156500" cy="287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Icons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694600" y="1858850"/>
            <a:ext cx="362700" cy="56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*</a:t>
            </a:r>
            <a:endParaRPr sz="4700"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93125" y="3186475"/>
            <a:ext cx="36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3C47D"/>
                </a:solidFill>
              </a:rPr>
              <a:t>+</a:t>
            </a:r>
            <a:endParaRPr b="1" sz="3000">
              <a:solidFill>
                <a:srgbClr val="93C47D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223600" y="1794375"/>
            <a:ext cx="6330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some files under this directory that are added to index but not committed yet.</a:t>
            </a:r>
            <a:endParaRPr sz="1600"/>
          </a:p>
        </p:txBody>
      </p:sp>
      <p:sp>
        <p:nvSpPr>
          <p:cNvPr id="132" name="Google Shape;132;p20"/>
          <p:cNvSpPr txBox="1"/>
          <p:nvPr/>
        </p:nvSpPr>
        <p:spPr>
          <a:xfrm>
            <a:off x="1321050" y="3262675"/>
            <a:ext cx="6330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files is added to index.</a:t>
            </a:r>
            <a:endParaRPr sz="1600"/>
          </a:p>
        </p:txBody>
      </p:sp>
      <p:sp>
        <p:nvSpPr>
          <p:cNvPr id="133" name="Google Shape;133;p20"/>
          <p:cNvSpPr txBox="1"/>
          <p:nvPr/>
        </p:nvSpPr>
        <p:spPr>
          <a:xfrm>
            <a:off x="945175" y="5747975"/>
            <a:ext cx="6330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Meaning of all icons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http://wiki.eclipse.org/EGit/User_Guide/State#Label_Decorations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755950" y="2654100"/>
            <a:ext cx="1193400" cy="1549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38900" y="2603300"/>
            <a:ext cx="4334400" cy="2126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Vs. Push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30825" y="2955850"/>
            <a:ext cx="1193400" cy="1549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674625" y="2729450"/>
            <a:ext cx="1618500" cy="16734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Local repository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6146225" y="2729450"/>
            <a:ext cx="2042100" cy="1673400"/>
          </a:xfrm>
          <a:prstGeom prst="can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repository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1"/>
          <p:cNvCxnSpPr>
            <a:endCxn id="142" idx="2"/>
          </p:cNvCxnSpPr>
          <p:nvPr/>
        </p:nvCxnSpPr>
        <p:spPr>
          <a:xfrm flipH="1" rot="10800000">
            <a:off x="1975025" y="3566150"/>
            <a:ext cx="699600" cy="111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42" idx="4"/>
            <a:endCxn id="143" idx="2"/>
          </p:cNvCxnSpPr>
          <p:nvPr/>
        </p:nvCxnSpPr>
        <p:spPr>
          <a:xfrm>
            <a:off x="4293125" y="3566150"/>
            <a:ext cx="1853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1949350" y="3154650"/>
            <a:ext cx="1124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4773300" y="3154650"/>
            <a:ext cx="1124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163" y="3812300"/>
            <a:ext cx="404232" cy="3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023200" y="2214600"/>
            <a:ext cx="1165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