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ec88818b_0_1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ec88818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ec88818b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ec88818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ec88818b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ec88818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ec88818b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ec88818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ec88818b_0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ec88818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ec88818b_0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ec88818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ec88818b_0_1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ec88818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ec88818b_0_1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ec88818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ec88818b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ec88818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Initiate git and gradle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Eclipse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all set!!!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your packages and classes under the "</a:t>
            </a:r>
            <a:r>
              <a:rPr b="1" lang="en">
                <a:solidFill>
                  <a:srgbClr val="0000FF"/>
                </a:solidFill>
              </a:rPr>
              <a:t>src/main/java</a:t>
            </a:r>
            <a:r>
              <a:rPr lang="en"/>
              <a:t>" directory in Eclipse!!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commit and push frequently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forget to do "Add to Index" first whenever you created new Java files!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80000"/>
                </a:solidFill>
              </a:rPr>
              <a:t>In case you have a problem, delete a repository that has a problem. Then c</a:t>
            </a:r>
            <a:r>
              <a:rPr b="1" lang="en">
                <a:solidFill>
                  <a:srgbClr val="980000"/>
                </a:solidFill>
              </a:rPr>
              <a:t>arefully do all steps again.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a GitHub Repository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GitHub repository, go to Settings menu and there is a "Delete this repository" button in the bottom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your local repository if the directory is not deleted from the Eclipse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Close Eclipse and CMD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Run File Explorer and remove the directory in C:\git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a project in Eclipse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Open popup menu on the project name in Eclipse → Delete → Check the option, "Delete Project contents on dis" → O</a:t>
            </a:r>
            <a:r>
              <a:rPr lang="en"/>
              <a:t>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20046" l="17632" r="40494" t="5181"/>
          <a:stretch/>
        </p:blipFill>
        <p:spPr>
          <a:xfrm>
            <a:off x="3089674" y="1313300"/>
            <a:ext cx="2383148" cy="52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remote git repository in GitHub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30632" l="54708" r="0" t="0"/>
          <a:stretch/>
        </p:blipFill>
        <p:spPr>
          <a:xfrm>
            <a:off x="175850" y="1313300"/>
            <a:ext cx="2778374" cy="52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1670650" y="5201275"/>
            <a:ext cx="1136100" cy="44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269700" y="5177800"/>
            <a:ext cx="7686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(1)</a:t>
            </a:r>
            <a:endParaRPr b="1" sz="1800"/>
          </a:p>
        </p:txBody>
      </p:sp>
      <p:sp>
        <p:nvSpPr>
          <p:cNvPr id="69" name="Google Shape;69;p14"/>
          <p:cNvSpPr txBox="1"/>
          <p:nvPr/>
        </p:nvSpPr>
        <p:spPr>
          <a:xfrm>
            <a:off x="5097500" y="2902200"/>
            <a:ext cx="41988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(2) Put repository name based on our lab and HW.</a:t>
            </a:r>
            <a:endParaRPr b="1" sz="1300"/>
          </a:p>
        </p:txBody>
      </p:sp>
      <p:sp>
        <p:nvSpPr>
          <p:cNvPr id="70" name="Google Shape;70;p14"/>
          <p:cNvSpPr/>
          <p:nvPr/>
        </p:nvSpPr>
        <p:spPr>
          <a:xfrm>
            <a:off x="3927750" y="2849475"/>
            <a:ext cx="1136100" cy="574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413125" y="5831400"/>
            <a:ext cx="22386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(3) Set .gitignore for java</a:t>
            </a:r>
            <a:endParaRPr b="1" sz="1300"/>
          </a:p>
        </p:txBody>
      </p:sp>
      <p:sp>
        <p:nvSpPr>
          <p:cNvPr id="72" name="Google Shape;72;p14"/>
          <p:cNvSpPr/>
          <p:nvPr/>
        </p:nvSpPr>
        <p:spPr>
          <a:xfrm>
            <a:off x="3042325" y="5458575"/>
            <a:ext cx="1602000" cy="1157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042325" y="5023075"/>
            <a:ext cx="2327700" cy="24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458125" y="4901425"/>
            <a:ext cx="22386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(3) Check this option</a:t>
            </a:r>
            <a:endParaRPr b="1" sz="130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24426" l="17696" r="59729" t="69077"/>
          <a:stretch/>
        </p:blipFill>
        <p:spPr>
          <a:xfrm>
            <a:off x="5364825" y="6206113"/>
            <a:ext cx="2238599" cy="79473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7154325" y="6380725"/>
            <a:ext cx="22386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(4) Click this button</a:t>
            </a:r>
            <a:endParaRPr b="1"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the remote git to the local git (1)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38650" l="0" r="0" t="0"/>
          <a:stretch/>
        </p:blipFill>
        <p:spPr>
          <a:xfrm>
            <a:off x="152400" y="1577075"/>
            <a:ext cx="7541026" cy="45391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6903425" y="4905050"/>
            <a:ext cx="6510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903500" y="4868650"/>
            <a:ext cx="651000" cy="58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4028000" y="5994575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(1) Copy the remote git repository address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the remote git to the local git (2)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0" y="1536625"/>
            <a:ext cx="9144000" cy="4555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CE5CD"/>
                </a:solidFill>
              </a:rPr>
              <a:t>C:\users\yourname&gt;</a:t>
            </a:r>
            <a:r>
              <a:rPr lang="en" sz="1400">
                <a:solidFill>
                  <a:srgbClr val="FFFFFF"/>
                </a:solidFill>
              </a:rPr>
              <a:t> cd \			// Move to the root directory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CE5CD"/>
                </a:solidFill>
              </a:rPr>
              <a:t>C:\&gt;</a:t>
            </a:r>
            <a:r>
              <a:rPr lang="en" sz="1400">
                <a:solidFill>
                  <a:srgbClr val="FFFFFF"/>
                </a:solidFill>
              </a:rPr>
              <a:t> mkdir git            // </a:t>
            </a:r>
            <a:r>
              <a:rPr lang="en" sz="1400">
                <a:solidFill>
                  <a:srgbClr val="FFFF00"/>
                </a:solidFill>
              </a:rPr>
              <a:t>You need to do this only once!</a:t>
            </a:r>
            <a:r>
              <a:rPr lang="en" sz="1400">
                <a:solidFill>
                  <a:schemeClr val="lt1"/>
                </a:solidFill>
              </a:rPr>
              <a:t> </a:t>
            </a:r>
            <a:r>
              <a:rPr lang="en" sz="1400">
                <a:solidFill>
                  <a:srgbClr val="FFFFFF"/>
                </a:solidFill>
              </a:rPr>
              <a:t>Make a git directory where we will have multiple project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                                        // directories: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CE5CD"/>
                </a:solidFill>
              </a:rPr>
              <a:t>C:\&gt;</a:t>
            </a:r>
            <a:r>
              <a:rPr lang="en" sz="1400">
                <a:solidFill>
                  <a:srgbClr val="FFFFFF"/>
                </a:solidFill>
              </a:rPr>
              <a:t> cd git		   // Move to the git repository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CE5CD"/>
                </a:solidFill>
              </a:rPr>
              <a:t>C:\git\&gt;</a:t>
            </a:r>
            <a:r>
              <a:rPr lang="en" sz="1400">
                <a:solidFill>
                  <a:srgbClr val="FFFFFF"/>
                </a:solidFill>
              </a:rPr>
              <a:t> git clone  https://github.com/[YOUR]/[ADDR].git</a:t>
            </a:r>
            <a:r>
              <a:rPr lang="en" sz="1400">
                <a:solidFill>
                  <a:srgbClr val="FFFFFF"/>
                </a:solidFill>
              </a:rPr>
              <a:t>    // git clone in the git root directory and put the address.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Cloning into '[YOUR REMOTE GIT NAME]'...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remote: Counting objects: 4, done.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remote: Compressing objects: 100% (3/3), done.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remote: Total 4 (delta 0), reused 0 (delta 0), pack-reused 0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Unpacking objects: 100% (4/4), done.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CE5CD"/>
                </a:solidFill>
              </a:rPr>
              <a:t>C:\git\&gt;</a:t>
            </a:r>
            <a:r>
              <a:rPr lang="en" sz="1400">
                <a:solidFill>
                  <a:srgbClr val="FFFFFF"/>
                </a:solidFill>
              </a:rPr>
              <a:t> dir   // check your project directory  is created in your directory now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[YOUR REMOTE GIT NAME] 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CE5CD"/>
                </a:solidFill>
              </a:rPr>
              <a:t>C:\git\&gt; </a:t>
            </a:r>
            <a:r>
              <a:rPr lang="en" sz="1400">
                <a:solidFill>
                  <a:srgbClr val="FFFFFF"/>
                </a:solidFill>
              </a:rPr>
              <a:t>cd [YOUR REMOTE GIT NAME]        // Move to your project directory and init gradle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CE5CD"/>
                </a:solidFill>
              </a:rPr>
              <a:t>C:\git\[YOUR REMOTE GIT NAME]&gt; </a:t>
            </a:r>
            <a:r>
              <a:rPr lang="en" sz="1400">
                <a:solidFill>
                  <a:srgbClr val="FFFFFF"/>
                </a:solidFill>
              </a:rPr>
              <a:t> gradle init --type java-library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BUILD SUCCESSFUL in 1s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2 actionable tasks: 2 executed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CE5CD"/>
                </a:solidFill>
              </a:rPr>
              <a:t>C:\git\[YOUR REMOTE GIT NAME]&gt;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3733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your gradle project into Eclipse (1)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34357" l="44639" r="28121" t="0"/>
          <a:stretch/>
        </p:blipFill>
        <p:spPr>
          <a:xfrm>
            <a:off x="0" y="1424675"/>
            <a:ext cx="3547450" cy="48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500" y="1424667"/>
            <a:ext cx="4826299" cy="512853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684275" y="6494300"/>
            <a:ext cx="1665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Next → Next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590325" y="6418100"/>
            <a:ext cx="3150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Popup → Import → Import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your gradle project into Eclipse (2)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0" y="1424675"/>
            <a:ext cx="5396375" cy="522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4828125" y="2234750"/>
            <a:ext cx="707700" cy="467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5599100" y="2217475"/>
            <a:ext cx="3416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(1) Browser and choose your project directory in C:\git\[</a:t>
            </a: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YOUR REMOTE GIT NAME</a:t>
            </a:r>
            <a:r>
              <a:rPr b="1" lang="en"/>
              <a:t>].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(2) Next → Next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(3) Finish (If you can't cliks "Finish", check if you installed Gradle-plugin in Eclipse)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22248" l="0" r="62248" t="44188"/>
          <a:stretch/>
        </p:blipFill>
        <p:spPr>
          <a:xfrm>
            <a:off x="1799325" y="2172897"/>
            <a:ext cx="5843824" cy="449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"Add to Index" for all directories and files with "?" 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079375" y="2648675"/>
            <a:ext cx="3286200" cy="391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9"/>
          <p:cNvCxnSpPr/>
          <p:nvPr/>
        </p:nvCxnSpPr>
        <p:spPr>
          <a:xfrm>
            <a:off x="2344900" y="4136575"/>
            <a:ext cx="1606500" cy="1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 txBox="1"/>
          <p:nvPr/>
        </p:nvSpPr>
        <p:spPr>
          <a:xfrm>
            <a:off x="768400" y="17289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(1) Popup menu on a directory or file with "?" icon → Team → Add to Index</a:t>
            </a:r>
            <a:endParaRPr b="1"/>
          </a:p>
        </p:txBody>
      </p:sp>
      <p:cxnSp>
        <p:nvCxnSpPr>
          <p:cNvPr id="118" name="Google Shape;118;p19"/>
          <p:cNvCxnSpPr/>
          <p:nvPr/>
        </p:nvCxnSpPr>
        <p:spPr>
          <a:xfrm>
            <a:off x="2268700" y="3907975"/>
            <a:ext cx="1606500" cy="1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2344900" y="4822375"/>
            <a:ext cx="1606500" cy="1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5636900" y="2939150"/>
            <a:ext cx="3195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</a:rPr>
              <a:t>Do not add</a:t>
            </a:r>
            <a:endParaRPr b="1" sz="25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</a:rPr>
              <a:t>and </a:t>
            </a:r>
            <a:r>
              <a:rPr b="1" lang="en" sz="2500" u="sng">
                <a:solidFill>
                  <a:srgbClr val="980000"/>
                </a:solidFill>
              </a:rPr>
              <a:t>Ignore </a:t>
            </a:r>
            <a:r>
              <a:rPr b="1" lang="en" sz="2500">
                <a:solidFill>
                  <a:srgbClr val="980000"/>
                </a:solidFill>
              </a:rPr>
              <a:t>(Popup → Team → Ignore)</a:t>
            </a:r>
            <a:endParaRPr b="1" sz="25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.settings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bin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.classpath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.project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cxnSp>
        <p:nvCxnSpPr>
          <p:cNvPr id="121" name="Google Shape;121;p19"/>
          <p:cNvCxnSpPr/>
          <p:nvPr/>
        </p:nvCxnSpPr>
        <p:spPr>
          <a:xfrm>
            <a:off x="2344900" y="5279575"/>
            <a:ext cx="1606500" cy="1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and push the changes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Popup menu on the project name in Eclipse → Team  → Commit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Put the commit message: "Initial commit" (You can put any message you want)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Then, Press Commit and Push! (You may need to login with your Github account)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18260" r="0" t="62990"/>
          <a:stretch/>
        </p:blipFill>
        <p:spPr>
          <a:xfrm>
            <a:off x="1077825" y="2868700"/>
            <a:ext cx="7977725" cy="391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5788650" y="5993550"/>
            <a:ext cx="1639200" cy="53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5278925" y="4125675"/>
            <a:ext cx="3352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for gradle setting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in your GitHub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450" y="1252725"/>
            <a:ext cx="5713074" cy="56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43625" y="2971150"/>
            <a:ext cx="781200" cy="42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3279150" y="3010225"/>
            <a:ext cx="3368100" cy="42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this tab to see the commit history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