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None/>
            </a:pPr>
            <a:fld id="{00000000-1234-1234-1234-123412341234}" type="slidenum">
              <a:rPr b="1" i="0" lang="en-US" sz="4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Unit Testing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ECE20016/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ITP20003] Java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methodology to test correctness of individual units of code (typically methods, classes)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unit tests is 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test suite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running tests repeatedly after changes are make sure everything still works is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