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ssandra vs Hbase vs Mongo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Cassandra vs Hbase vs Mongo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ad Latenc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 Latency</a:t>
            </a:r>
          </a:p>
        </p:txBody>
      </p:sp>
      <p:pic>
        <p:nvPicPr>
          <p:cNvPr id="14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8391" y="2956885"/>
            <a:ext cx="9695223" cy="5713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rite Latenc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Write Latency</a:t>
            </a:r>
          </a:p>
        </p:txBody>
      </p:sp>
      <p:pic>
        <p:nvPicPr>
          <p:cNvPr id="14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454" y="2823876"/>
            <a:ext cx="9135892" cy="5408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"/>
          <p:cNvGraphicFramePr/>
          <p:nvPr/>
        </p:nvGraphicFramePr>
        <p:xfrm>
          <a:off x="1270000" y="1270000"/>
          <a:ext cx="10464800" cy="721360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61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80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Cassandra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Hbase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Mongo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Database Model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Wide column store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wide column store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Document store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DB Engine Ranking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8th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15th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5th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Language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Java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Java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C++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Table"/>
          <p:cNvGraphicFramePr/>
          <p:nvPr/>
        </p:nvGraphicFramePr>
        <p:xfrm>
          <a:off x="1270000" y="1270000"/>
          <a:ext cx="10464800" cy="721360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61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80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Cassandra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Hbase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Mongo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Secondary indexes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yes(restricted)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Partitioning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Sharding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Sharding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Sharding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Replication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Selectable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Selectable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Master-Slave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Consistency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Eventual —&gt;Immediate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Immediate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Eventual —&gt; Immediate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"/>
          <p:cNvGraphicFramePr/>
          <p:nvPr/>
        </p:nvGraphicFramePr>
        <p:xfrm>
          <a:off x="1270000" y="1270000"/>
          <a:ext cx="10464800" cy="721360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61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Cassandra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Hbase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Mongo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Foreign Key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Transaction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Concurrency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In-memory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Access control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28">
                          <a:solidFill>
                            <a:srgbClr val="22222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Access rights for users can be defined per object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28">
                          <a:solidFill>
                            <a:srgbClr val="22222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Access Control Lists (ACL)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28">
                          <a:solidFill>
                            <a:srgbClr val="22222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Access rights for users and roles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8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NoSQL- BASE not AC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NoSQL- BASE not ACID</a:t>
            </a:r>
          </a:p>
        </p:txBody>
      </p:sp>
      <p:sp>
        <p:nvSpPr>
          <p:cNvPr id="128" name="Basically Available…"/>
          <p:cNvSpPr>
            <a:spLocks noGrp="1"/>
          </p:cNvSpPr>
          <p:nvPr>
            <p:ph type="subTitle" sz="half" idx="1"/>
          </p:nvPr>
        </p:nvSpPr>
        <p:spPr>
          <a:xfrm>
            <a:off x="1270000" y="5029199"/>
            <a:ext cx="10804361" cy="3517365"/>
          </a:xfrm>
          <a:prstGeom prst="rect">
            <a:avLst/>
          </a:prstGeom>
        </p:spPr>
        <p:txBody>
          <a:bodyPr/>
          <a:lstStyle/>
          <a:p>
            <a:pPr marL="228600" indent="-228600" algn="l">
              <a:buSzPct val="100000"/>
              <a:buChar char="•"/>
            </a:pPr>
            <a:r>
              <a:t> Basically Available</a:t>
            </a:r>
          </a:p>
          <a:p>
            <a:pPr marL="228600" indent="-228600" algn="l">
              <a:buSzPct val="100000"/>
              <a:buChar char="•"/>
            </a:pPr>
            <a:r>
              <a:t>Soft State</a:t>
            </a:r>
          </a:p>
          <a:p>
            <a:pPr marL="228600" indent="-228600" algn="l">
              <a:buSzPct val="100000"/>
              <a:buChar char="•"/>
            </a:pPr>
            <a:r>
              <a:t>Eventually Consistence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electing NoSQL DB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Selecting NoSQL DB</a:t>
            </a:r>
          </a:p>
        </p:txBody>
      </p:sp>
      <p:sp>
        <p:nvSpPr>
          <p:cNvPr id="131" name="Data Model"/>
          <p:cNvSpPr/>
          <p:nvPr/>
        </p:nvSpPr>
        <p:spPr>
          <a:xfrm>
            <a:off x="4032749" y="6887690"/>
            <a:ext cx="5362717" cy="1523854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Data Model</a:t>
            </a:r>
          </a:p>
        </p:txBody>
      </p:sp>
      <p:sp>
        <p:nvSpPr>
          <p:cNvPr id="132" name="Consistency"/>
          <p:cNvSpPr/>
          <p:nvPr/>
        </p:nvSpPr>
        <p:spPr>
          <a:xfrm>
            <a:off x="4474690" y="5242443"/>
            <a:ext cx="4478835" cy="1523855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Consistency</a:t>
            </a:r>
          </a:p>
        </p:txBody>
      </p:sp>
      <p:sp>
        <p:nvSpPr>
          <p:cNvPr id="133" name="Compromising Features of RDBMS"/>
          <p:cNvSpPr/>
          <p:nvPr/>
        </p:nvSpPr>
        <p:spPr>
          <a:xfrm>
            <a:off x="4997096" y="3797568"/>
            <a:ext cx="3434023" cy="1323483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Compromising Features of RDBMS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1" animBg="1" advAuto="0"/>
      <p:bldP spid="132" grpId="2" animBg="1" advAuto="0"/>
      <p:bldP spid="133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oad proces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Load process</a:t>
            </a:r>
          </a:p>
        </p:txBody>
      </p:sp>
      <p:pic>
        <p:nvPicPr>
          <p:cNvPr id="13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6745" y="3270710"/>
            <a:ext cx="8918972" cy="5248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ix read/writ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Mix read/write</a:t>
            </a:r>
          </a:p>
        </p:txBody>
      </p:sp>
      <p:pic>
        <p:nvPicPr>
          <p:cNvPr id="13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351" y="3553000"/>
            <a:ext cx="8900508" cy="5235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ix read/sca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Mix read/scan</a:t>
            </a:r>
          </a:p>
        </p:txBody>
      </p:sp>
      <p:pic>
        <p:nvPicPr>
          <p:cNvPr id="14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204" y="3016333"/>
            <a:ext cx="8953376" cy="526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 Light</vt:lpstr>
      <vt:lpstr>Helvetica Neue</vt:lpstr>
      <vt:lpstr>Helvetica</vt:lpstr>
      <vt:lpstr>Tahoma</vt:lpstr>
      <vt:lpstr>Gradient</vt:lpstr>
      <vt:lpstr>Cassandra vs Hbase vs Mongo</vt:lpstr>
      <vt:lpstr>PowerPoint Presentation</vt:lpstr>
      <vt:lpstr>PowerPoint Presentation</vt:lpstr>
      <vt:lpstr>PowerPoint Presentation</vt:lpstr>
      <vt:lpstr>NoSQL- BASE not ACID</vt:lpstr>
      <vt:lpstr>Selecting NoSQL DB</vt:lpstr>
      <vt:lpstr>Load process</vt:lpstr>
      <vt:lpstr>Mix read/write</vt:lpstr>
      <vt:lpstr>Mix read/scan</vt:lpstr>
      <vt:lpstr>Read Latency</vt:lpstr>
      <vt:lpstr>Write 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vs Hbase vs Mongo</dc:title>
  <dc:creator>Debashish Pattnaik</dc:creator>
  <cp:lastModifiedBy>Debashish Pattnaik</cp:lastModifiedBy>
  <cp:revision>1</cp:revision>
  <dcterms:modified xsi:type="dcterms:W3CDTF">2017-11-11T04:34:21Z</dcterms:modified>
</cp:coreProperties>
</file>