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66C7-D4F4-4E01-AD67-0CEE1FEA1231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0B9E-F709-4F2C-85C6-8B678BEFA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7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66C7-D4F4-4E01-AD67-0CEE1FEA1231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0B9E-F709-4F2C-85C6-8B678BEFA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79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66C7-D4F4-4E01-AD67-0CEE1FEA1231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0B9E-F709-4F2C-85C6-8B678BEFA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2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66C7-D4F4-4E01-AD67-0CEE1FEA1231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0B9E-F709-4F2C-85C6-8B678BEFA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8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66C7-D4F4-4E01-AD67-0CEE1FEA1231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0B9E-F709-4F2C-85C6-8B678BEFA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4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66C7-D4F4-4E01-AD67-0CEE1FEA1231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0B9E-F709-4F2C-85C6-8B678BEFA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79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66C7-D4F4-4E01-AD67-0CEE1FEA1231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0B9E-F709-4F2C-85C6-8B678BEFA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88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66C7-D4F4-4E01-AD67-0CEE1FEA1231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0B9E-F709-4F2C-85C6-8B678BEFA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0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66C7-D4F4-4E01-AD67-0CEE1FEA1231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0B9E-F709-4F2C-85C6-8B678BEFA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66C7-D4F4-4E01-AD67-0CEE1FEA1231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0B9E-F709-4F2C-85C6-8B678BEFA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3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66C7-D4F4-4E01-AD67-0CEE1FEA1231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0B9E-F709-4F2C-85C6-8B678BEFA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6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566C7-D4F4-4E01-AD67-0CEE1FEA1231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A0B9E-F709-4F2C-85C6-8B678BEFA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53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1066800"/>
          </a:xfrm>
        </p:spPr>
        <p:txBody>
          <a:bodyPr/>
          <a:lstStyle/>
          <a:p>
            <a:r>
              <a:rPr lang="en-US" dirty="0" smtClean="0"/>
              <a:t>Exercise: Sensors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295400"/>
            <a:ext cx="5105400" cy="525780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Multiple sensor networks are deployed over non-overlapping regions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Every sensor network is identified by a unique name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A sensor belongs to exactly one network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A sensor has its own characteristics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A sensor records measurements(</a:t>
            </a:r>
            <a:r>
              <a:rPr lang="en-US" sz="2400" dirty="0" err="1" smtClean="0"/>
              <a:t>temperature,humidity,pressure</a:t>
            </a:r>
            <a:r>
              <a:rPr lang="en-US" sz="2400" dirty="0" smtClean="0"/>
              <a:t>  etc.) every second.</a:t>
            </a:r>
            <a:endParaRPr lang="en-US" sz="2400" dirty="0"/>
          </a:p>
        </p:txBody>
      </p:sp>
      <p:sp>
        <p:nvSpPr>
          <p:cNvPr id="4" name="AutoShape 2" descr="Image result for regions"/>
          <p:cNvSpPr>
            <a:spLocks noChangeAspect="1" noChangeArrowheads="1"/>
          </p:cNvSpPr>
          <p:nvPr/>
        </p:nvSpPr>
        <p:spPr bwMode="auto">
          <a:xfrm>
            <a:off x="155575" y="-1790700"/>
            <a:ext cx="51911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 descr="C:\sachin\tech\Cassandra\training\Sensor_netwo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447800"/>
            <a:ext cx="3485293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36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9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</a:t>
            </a:r>
            <a:r>
              <a:rPr lang="en-US" dirty="0" err="1" smtClean="0"/>
              <a:t>WorkFlow</a:t>
            </a:r>
            <a:endParaRPr lang="en-US" dirty="0"/>
          </a:p>
        </p:txBody>
      </p:sp>
      <p:pic>
        <p:nvPicPr>
          <p:cNvPr id="2050" name="Picture 2" descr="C:\sachin\tech\Cassandra\training\Sensor_netwo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795" y="2743200"/>
            <a:ext cx="1746250" cy="125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sachin\tech\Cassandra\training\heat_ma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887" y="1964315"/>
            <a:ext cx="1947421" cy="101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sachin\tech\Cassandra\training\Networ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873499"/>
            <a:ext cx="2079625" cy="88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sachin\tech\Cassandra\training\Raw_dat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006" y="3739653"/>
            <a:ext cx="1120775" cy="114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228600" y="2978727"/>
            <a:ext cx="894195" cy="394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Q1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6059053" y="4189060"/>
            <a:ext cx="894195" cy="382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Q4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2590801" y="4189060"/>
            <a:ext cx="990600" cy="382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Q3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362200" y="2133600"/>
            <a:ext cx="1126687" cy="3379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4887416"/>
            <a:ext cx="71073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Q1</a:t>
            </a:r>
            <a:r>
              <a:rPr lang="en-US" dirty="0" smtClean="0"/>
              <a:t>:- Find info about all networks, order by name(ASC).</a:t>
            </a:r>
          </a:p>
          <a:p>
            <a:r>
              <a:rPr lang="en-US" b="1" dirty="0" smtClean="0"/>
              <a:t>Q2</a:t>
            </a:r>
            <a:r>
              <a:rPr lang="en-US" dirty="0" smtClean="0"/>
              <a:t>:  Find average hourly temperature within a date range for a network’s sensors, order by date(DESC) and hour(DESC)</a:t>
            </a:r>
          </a:p>
          <a:p>
            <a:r>
              <a:rPr lang="en-US" b="1" dirty="0" smtClean="0"/>
              <a:t>Q3</a:t>
            </a:r>
            <a:r>
              <a:rPr lang="en-US" dirty="0" smtClean="0"/>
              <a:t>:  Find info about all sensors in a network</a:t>
            </a:r>
          </a:p>
          <a:p>
            <a:r>
              <a:rPr lang="en-US" b="1" dirty="0" smtClean="0"/>
              <a:t>Q4</a:t>
            </a:r>
            <a:r>
              <a:rPr lang="en-US" dirty="0" smtClean="0"/>
              <a:t>:  Find raw measurements by a sensor on a given date, order by timestamp(DESC).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5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97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71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119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Exercise: Sensors Data</vt:lpstr>
      <vt:lpstr>Conceptual Data Model</vt:lpstr>
      <vt:lpstr>Application WorkFlow</vt:lpstr>
      <vt:lpstr>Logical Data Model</vt:lpstr>
      <vt:lpstr>Physical Data Model</vt:lpstr>
    </vt:vector>
  </TitlesOfParts>
  <Company>Ericsson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Sensors in Networks</dc:title>
  <dc:creator>Sachin Kumar Sharma</dc:creator>
  <cp:lastModifiedBy>Sachin Kumar Sharma</cp:lastModifiedBy>
  <cp:revision>9</cp:revision>
  <dcterms:created xsi:type="dcterms:W3CDTF">2017-07-21T03:44:32Z</dcterms:created>
  <dcterms:modified xsi:type="dcterms:W3CDTF">2017-07-21T04:23:47Z</dcterms:modified>
</cp:coreProperties>
</file>