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177-9B48-43A2-9859-E63EB394FC8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6177-9B48-43A2-9859-E63EB394FC8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A386-C5BC-4380-BB0B-D4ED716F69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42844" y="4000504"/>
            <a:ext cx="4643470" cy="2357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28794" y="571480"/>
            <a:ext cx="6429420" cy="2357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034" y="71435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Define Problem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2000232" y="714356"/>
            <a:ext cx="9286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Extract data from source </a:t>
            </a:r>
            <a:endParaRPr lang="en-U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78629" y="175020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472" y="2285992"/>
            <a:ext cx="1285884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Define Type of problem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Define data requirement 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 Define tool requirement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Define accuracy  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Define Efficiency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Define usage and application</a:t>
            </a: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4678" y="714356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</a:t>
            </a:r>
            <a:r>
              <a:rPr lang="en-IN" sz="1000" dirty="0" smtClean="0"/>
              <a:t>ead data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429124" y="714356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Visualize data </a:t>
            </a:r>
            <a:endParaRPr lang="en-US" sz="10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94199" y="167797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0562" y="2143116"/>
            <a:ext cx="1285884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Patterns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Distribution</a:t>
            </a: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72132" y="714356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Analyze data</a:t>
            </a:r>
            <a:endParaRPr lang="en-US" sz="1000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537207" y="167797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43570" y="2143116"/>
            <a:ext cx="1285884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Data type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Statistical profiling</a:t>
            </a:r>
          </a:p>
          <a:p>
            <a:pPr>
              <a:buFont typeface="Arial" pitchFamily="34" charset="0"/>
              <a:buChar char="•"/>
            </a:pPr>
            <a:r>
              <a:rPr lang="en-IN" sz="800" dirty="0">
                <a:solidFill>
                  <a:schemeClr val="tx1"/>
                </a:solidFill>
              </a:rPr>
              <a:t> </a:t>
            </a:r>
            <a:r>
              <a:rPr lang="en-IN" sz="800" dirty="0" smtClean="0">
                <a:solidFill>
                  <a:schemeClr val="tx1"/>
                </a:solidFill>
              </a:rPr>
              <a:t>data range 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Correlation </a:t>
            </a: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16" y="714356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Data Engineering( Train and test data set)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6823091" y="1677975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58016" y="2143116"/>
            <a:ext cx="1285884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Missing values treatment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Non- numeric treatment , if required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Binning  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Feature engineering </a:t>
            </a:r>
          </a:p>
          <a:p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472" y="4143380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Train Model*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2071670" y="4143380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Test Model</a:t>
            </a:r>
            <a:endParaRPr lang="en-US" sz="10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3108315" y="1749413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71802" y="2214554"/>
            <a:ext cx="1285884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Load/read   data to IDE  ( </a:t>
            </a:r>
            <a:r>
              <a:rPr lang="en-IN" sz="800" dirty="0" err="1" smtClean="0">
                <a:solidFill>
                  <a:schemeClr val="tx1"/>
                </a:solidFill>
              </a:rPr>
              <a:t>e,g</a:t>
            </a:r>
            <a:r>
              <a:rPr lang="en-IN" sz="800" dirty="0" smtClean="0">
                <a:solidFill>
                  <a:schemeClr val="tx1"/>
                </a:solidFill>
              </a:rPr>
              <a:t>. </a:t>
            </a:r>
            <a:r>
              <a:rPr lang="en-IN" sz="800" dirty="0" err="1" smtClean="0">
                <a:solidFill>
                  <a:schemeClr val="tx1"/>
                </a:solidFill>
              </a:rPr>
              <a:t>Jupyter</a:t>
            </a:r>
            <a:r>
              <a:rPr lang="en-IN" sz="800" dirty="0" smtClean="0">
                <a:solidFill>
                  <a:schemeClr val="tx1"/>
                </a:solidFill>
              </a:rPr>
              <a:t> notebook)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Read the data from file or db</a:t>
            </a: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0430" y="4143380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Deploy</a:t>
            </a:r>
            <a:endParaRPr lang="en-US" sz="1000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36547" y="5035561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9390" y="5571346"/>
            <a:ext cx="1285884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Parameterise a model  based on clean data 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Train model on a clean data set </a:t>
            </a: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108183" y="5106999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01026" y="5642784"/>
            <a:ext cx="1285884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00232" y="5643578"/>
            <a:ext cx="1285884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Parameterise a model  based on clean data 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Test model on a clean data set 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Iterations to achieve desired result</a:t>
            </a: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7554" y="5643578"/>
            <a:ext cx="1285884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Deploy to production </a:t>
            </a:r>
          </a:p>
          <a:p>
            <a:pPr>
              <a:buFont typeface="Arial" pitchFamily="34" charset="0"/>
              <a:buChar char="•"/>
            </a:pPr>
            <a:r>
              <a:rPr lang="en-IN" sz="800" dirty="0" smtClean="0">
                <a:solidFill>
                  <a:schemeClr val="tx1"/>
                </a:solidFill>
              </a:rPr>
              <a:t>Integrate with other application and tool</a:t>
            </a:r>
          </a:p>
          <a:p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3465505" y="5106999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0034" y="214290"/>
            <a:ext cx="1214446" cy="296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Objective set up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1928794" y="214290"/>
            <a:ext cx="6429420" cy="296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Engineering  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42844" y="3643314"/>
            <a:ext cx="4643470" cy="296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Modelling 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214942" y="4143380"/>
            <a:ext cx="9286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Reporting 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5214942" y="3643314"/>
            <a:ext cx="928694" cy="2965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Reporting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5500694" y="6215082"/>
            <a:ext cx="2071702" cy="50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*Training a model is required  only for supervised learning </a:t>
            </a:r>
          </a:p>
          <a:p>
            <a:pPr algn="ctr">
              <a:buFont typeface="Arial" charset="0"/>
              <a:buChar char="•"/>
            </a:pPr>
            <a:endParaRPr lang="en-IN" sz="800" dirty="0">
              <a:solidFill>
                <a:schemeClr val="tx1"/>
              </a:solidFill>
            </a:endParaRPr>
          </a:p>
          <a:p>
            <a:pPr algn="ctr">
              <a:buFont typeface="Arial" charset="0"/>
              <a:buChar char="•"/>
            </a:pPr>
            <a:endParaRPr lang="en-IN" sz="800" dirty="0" smtClean="0">
              <a:solidFill>
                <a:schemeClr val="tx1"/>
              </a:solidFill>
            </a:endParaRPr>
          </a:p>
          <a:p>
            <a:pPr algn="ctr">
              <a:buFont typeface="Arial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86710" y="6215082"/>
            <a:ext cx="928694" cy="2857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 Optional 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147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Devashish</dc:creator>
  <cp:lastModifiedBy>Devashish</cp:lastModifiedBy>
  <cp:revision>3</cp:revision>
  <dcterms:created xsi:type="dcterms:W3CDTF">2019-04-26T05:26:26Z</dcterms:created>
  <dcterms:modified xsi:type="dcterms:W3CDTF">2019-04-28T09:33:19Z</dcterms:modified>
</cp:coreProperties>
</file>