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8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1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7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7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01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1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1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13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2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0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5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544E6-2A0C-47B3-A80C-66021CDED3BC}" type="datetimeFigureOut">
              <a:rPr lang="en-IN" smtClean="0"/>
              <a:t>05-02-2021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8E71-568E-4BA6-A35B-1838BD78E9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2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2363"/>
            <a:ext cx="9144000" cy="51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9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5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8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2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9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52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64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5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2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6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2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1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599" cy="55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6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Ranjeet</dc:creator>
  <cp:lastModifiedBy>Rupesh Kumar</cp:lastModifiedBy>
  <cp:revision>2</cp:revision>
  <dcterms:created xsi:type="dcterms:W3CDTF">2021-01-12T16:24:22Z</dcterms:created>
  <dcterms:modified xsi:type="dcterms:W3CDTF">2021-02-05T17:35:40Z</dcterms:modified>
</cp:coreProperties>
</file>