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ags/tag4.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5"/>
  </p:sldMasterIdLst>
  <p:notesMasterIdLst>
    <p:notesMasterId r:id="rId7"/>
  </p:notesMasterIdLst>
  <p:sldIdLst>
    <p:sldId id="41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8" d="100"/>
          <a:sy n="98" d="100"/>
        </p:scale>
        <p:origin x="110"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notesMaster" Target="notesMasters/notes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tableStyles" Target="tableStyles.xml"/><Relationship Id="rId5" Type="http://schemas.openxmlformats.org/officeDocument/2006/relationships/slideMaster" Target="slideMasters/slideMaster1.xml"/><Relationship Id="rId10"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40C80A-6856-4296-9A64-BFC5B33CE9B8}" type="datetimeFigureOut">
              <a:rPr lang="en-US" smtClean="0"/>
              <a:t>02-Aug-21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F8C4F8-8F92-4673-81E6-3FD1DDFEF836}" type="slidenum">
              <a:rPr lang="en-US" smtClean="0"/>
              <a:t>‹#›</a:t>
            </a:fld>
            <a:endParaRPr lang="en-US"/>
          </a:p>
        </p:txBody>
      </p:sp>
    </p:spTree>
    <p:extLst>
      <p:ext uri="{BB962C8B-B14F-4D97-AF65-F5344CB8AC3E}">
        <p14:creationId xmlns:p14="http://schemas.microsoft.com/office/powerpoint/2010/main" val="191893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ysClr val="windowText" lastClr="000000"/>
                </a:solidFill>
                <a:effectLst/>
                <a:uLnTx/>
                <a:uFillTx/>
                <a:latin typeface="Ericsson Hilda Light" panose="00000400000000000000" pitchFamily="2" charset="0"/>
              </a:rPr>
              <a:t> </a:t>
            </a:r>
            <a:endParaRPr kumimoji="0" lang="en-US" sz="1200" b="0" i="0" u="none" strike="noStrike" kern="0" cap="none" spc="0" normalizeH="0" baseline="0" noProof="0" dirty="0">
              <a:ln>
                <a:noFill/>
              </a:ln>
              <a:solidFill>
                <a:sysClr val="windowText" lastClr="000000"/>
              </a:solidFill>
              <a:effectLst/>
              <a:uLnTx/>
              <a:uFillTx/>
              <a:latin typeface="Ericsson Hilda Light" panose="00000400000000000000" pitchFamily="2" charset="0"/>
            </a:endParaRPr>
          </a:p>
        </p:txBody>
      </p:sp>
      <p:sp>
        <p:nvSpPr>
          <p:cNvPr id="5" name="Date Placeholder 4"/>
          <p:cNvSpPr>
            <a:spLocks noGrp="1"/>
          </p:cNvSpPr>
          <p:nvPr>
            <p:ph type="dt" idx="11"/>
          </p:nvPr>
        </p:nvSpPr>
        <p:spPr/>
        <p:txBody>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ysClr val="windowText" lastClr="000000"/>
                </a:solidFill>
                <a:effectLst/>
                <a:uLnTx/>
                <a:uFillTx/>
                <a:latin typeface="Ericsson Hilda Light" panose="00000400000000000000" pitchFamily="2" charset="0"/>
              </a:rPr>
              <a:t>2018-02-21 </a:t>
            </a:r>
            <a:endParaRPr kumimoji="0" lang="en-US" sz="1200" b="0" i="0" u="none" strike="noStrike" kern="0" cap="none" spc="0" normalizeH="0" baseline="0" noProof="0" dirty="0">
              <a:ln>
                <a:noFill/>
              </a:ln>
              <a:solidFill>
                <a:sysClr val="windowText" lastClr="000000"/>
              </a:solidFill>
              <a:effectLst/>
              <a:uLnTx/>
              <a:uFillTx/>
              <a:latin typeface="Ericsson Hilda Light" panose="00000400000000000000" pitchFamily="2" charset="0"/>
            </a:endParaRPr>
          </a:p>
        </p:txBody>
      </p:sp>
      <p:sp>
        <p:nvSpPr>
          <p:cNvPr id="6" name="Footer Placeholder 5"/>
          <p:cNvSpPr>
            <a:spLocks noGrp="1"/>
          </p:cNvSpPr>
          <p:nvPr>
            <p:ph type="ftr" sz="quarter" idx="12"/>
          </p:nvPr>
        </p:nvSpPr>
        <p:spPr/>
        <p: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a:ln>
                  <a:noFill/>
                </a:ln>
                <a:solidFill>
                  <a:sysClr val="windowText" lastClr="000000"/>
                </a:solidFill>
                <a:effectLst/>
                <a:uLnTx/>
                <a:uFillTx/>
                <a:latin typeface="Ericsson Hilda Light" panose="00000400000000000000" pitchFamily="2" charset="0"/>
              </a:rPr>
              <a:t> </a:t>
            </a:r>
            <a:endParaRPr kumimoji="0" lang="en-US" sz="1200" b="0" i="0" u="none" strike="noStrike" kern="0" cap="none" spc="0" normalizeH="0" baseline="0" noProof="0" dirty="0">
              <a:ln>
                <a:noFill/>
              </a:ln>
              <a:solidFill>
                <a:sysClr val="windowText" lastClr="000000"/>
              </a:solidFill>
              <a:effectLst/>
              <a:uLnTx/>
              <a:uFillTx/>
              <a:latin typeface="Ericsson Hilda Light" panose="00000400000000000000" pitchFamily="2" charset="0"/>
            </a:endParaRPr>
          </a:p>
        </p:txBody>
      </p:sp>
      <p:sp>
        <p:nvSpPr>
          <p:cNvPr id="7" name="Slide Number Placeholder 6"/>
          <p:cNvSpPr>
            <a:spLocks noGrp="1"/>
          </p:cNvSpPr>
          <p:nvPr>
            <p:ph type="sldNum" sz="quarter" idx="13"/>
          </p:nvPr>
        </p:nvSpPr>
        <p:spPr/>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AC9DD1CB-DD7E-47C0-8C73-DFDF434617D9}" type="slidenum">
              <a:rPr kumimoji="0" lang="en-US" sz="1200" b="0" i="0" u="none" strike="noStrike" kern="0" cap="none" spc="0" normalizeH="0" baseline="0" noProof="0">
                <a:ln>
                  <a:noFill/>
                </a:ln>
                <a:solidFill>
                  <a:sysClr val="windowText" lastClr="000000"/>
                </a:solidFill>
                <a:effectLst/>
                <a:uLnTx/>
                <a:uFillTx/>
                <a:latin typeface="Ericsson Hilda Light" panose="00000400000000000000" pitchFamily="2" charset="0"/>
              </a:rPr>
              <a:pPr marL="0" marR="0" lvl="0" indent="0" algn="r" defTabSz="914400" eaLnBrk="1" fontAlgn="auto" latinLnBrk="0" hangingPunct="1">
                <a:lnSpc>
                  <a:spcPct val="100000"/>
                </a:lnSpc>
                <a:spcBef>
                  <a:spcPts val="0"/>
                </a:spcBef>
                <a:spcAft>
                  <a:spcPts val="0"/>
                </a:spcAft>
                <a:buClrTx/>
                <a:buSzTx/>
                <a:buFontTx/>
                <a:buNone/>
                <a:tabLst/>
                <a:defRPr/>
              </a:pPr>
              <a:t>1</a:t>
            </a:fld>
            <a:endParaRPr kumimoji="0" lang="en-US" sz="1200" b="0" i="0" u="none" strike="noStrike" kern="0" cap="none" spc="0" normalizeH="0" baseline="0" noProof="0" dirty="0">
              <a:ln>
                <a:noFill/>
              </a:ln>
              <a:solidFill>
                <a:sysClr val="windowText" lastClr="000000"/>
              </a:solidFill>
              <a:effectLst/>
              <a:uLnTx/>
              <a:uFillTx/>
              <a:latin typeface="Ericsson Hilda Light" panose="00000400000000000000" pitchFamily="2" charset="0"/>
            </a:endParaRPr>
          </a:p>
        </p:txBody>
      </p:sp>
    </p:spTree>
    <p:extLst>
      <p:ext uri="{BB962C8B-B14F-4D97-AF65-F5344CB8AC3E}">
        <p14:creationId xmlns:p14="http://schemas.microsoft.com/office/powerpoint/2010/main" val="995724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7.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age">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36D1288D-6C72-4971-B895-27E90722A109}"/>
              </a:ext>
            </a:extLst>
          </p:cNvPr>
          <p:cNvSpPr>
            <a:spLocks noGrp="1"/>
          </p:cNvSpPr>
          <p:nvPr>
            <p:ph sz="quarter" idx="13" hasCustomPrompt="1"/>
          </p:nvPr>
        </p:nvSpPr>
        <p:spPr>
          <a:xfrm>
            <a:off x="0" y="0"/>
            <a:ext cx="12192000" cy="6858000"/>
          </a:xfrm>
          <a:prstGeom prst="rect">
            <a:avLst/>
          </a:prstGeom>
        </p:spPr>
        <p:txBody>
          <a:bodyPr/>
          <a:lstStyle>
            <a:lvl1pPr marL="0" indent="0">
              <a:buNone/>
              <a:defRPr/>
            </a:lvl1pPr>
            <a:lvl2pPr>
              <a:defRPr/>
            </a:lvl2pPr>
            <a:lvl3pPr>
              <a:defRPr/>
            </a:lvl3pPr>
            <a:lvl4pPr>
              <a:defRPr/>
            </a:lvl4pPr>
            <a:lvl5pPr>
              <a:defRPr/>
            </a:lvl5pPr>
          </a:lstStyle>
          <a:p>
            <a:pPr lvl="0"/>
            <a:r>
              <a:rPr lang="en-US" dirty="0"/>
              <a:t> </a:t>
            </a:r>
          </a:p>
        </p:txBody>
      </p:sp>
      <p:sp>
        <p:nvSpPr>
          <p:cNvPr id="22531" name="Title_TM"/>
          <p:cNvSpPr>
            <a:spLocks noGrp="1" noChangeArrowheads="1"/>
          </p:cNvSpPr>
          <p:nvPr>
            <p:ph type="ctrTitle" hasCustomPrompt="1"/>
          </p:nvPr>
        </p:nvSpPr>
        <p:spPr>
          <a:xfrm>
            <a:off x="479425" y="476250"/>
            <a:ext cx="8353426" cy="3457576"/>
          </a:xfrm>
        </p:spPr>
        <p:txBody>
          <a:bodyPr/>
          <a:lstStyle>
            <a:lvl1pPr>
              <a:lnSpc>
                <a:spcPct val="85000"/>
              </a:lnSpc>
              <a:defRPr sz="8000" b="0" kern="1400" spc="-160" baseline="0">
                <a:latin typeface="+mj-lt"/>
              </a:defRPr>
            </a:lvl1pPr>
          </a:lstStyle>
          <a:p>
            <a:r>
              <a:rPr lang="en-US" dirty="0"/>
              <a:t>Title page,   Ericsson Hilda Light 80pt, max 3-lines</a:t>
            </a:r>
          </a:p>
        </p:txBody>
      </p:sp>
      <p:sp>
        <p:nvSpPr>
          <p:cNvPr id="22530" name="SubTitle_TM"/>
          <p:cNvSpPr>
            <a:spLocks noGrp="1" noChangeArrowheads="1"/>
          </p:cNvSpPr>
          <p:nvPr>
            <p:ph type="subTitle" idx="1" hasCustomPrompt="1"/>
          </p:nvPr>
        </p:nvSpPr>
        <p:spPr>
          <a:xfrm>
            <a:off x="479425" y="4149725"/>
            <a:ext cx="5472114" cy="2087563"/>
          </a:xfrm>
          <a:prstGeom prst="rect">
            <a:avLst/>
          </a:prstGeom>
        </p:spPr>
        <p:txBody>
          <a:bodyPr lIns="72000" anchor="t"/>
          <a:lstStyle>
            <a:lvl1pPr marL="0" indent="0">
              <a:lnSpc>
                <a:spcPct val="100000"/>
              </a:lnSpc>
              <a:spcBef>
                <a:spcPts val="0"/>
              </a:spcBef>
              <a:buFont typeface="Ericsson Hilda Light" charset="0"/>
              <a:buNone/>
              <a:defRPr sz="2000" baseline="0">
                <a:solidFill>
                  <a:schemeClr val="tx1"/>
                </a:solidFill>
                <a:latin typeface="+mn-lt"/>
              </a:defRPr>
            </a:lvl1pPr>
          </a:lstStyle>
          <a:p>
            <a:r>
              <a:rPr lang="en-US" dirty="0"/>
              <a:t>Presentation description/subtitle</a:t>
            </a:r>
            <a:br>
              <a:rPr lang="en-US" dirty="0"/>
            </a:br>
            <a:r>
              <a:rPr lang="en-US" dirty="0"/>
              <a:t>Ericsson Hilda 20pt</a:t>
            </a:r>
          </a:p>
        </p:txBody>
      </p:sp>
      <p:sp>
        <p:nvSpPr>
          <p:cNvPr id="3" name="Content Placeholder 2"/>
          <p:cNvSpPr>
            <a:spLocks noGrp="1"/>
          </p:cNvSpPr>
          <p:nvPr>
            <p:ph sz="quarter" idx="10" hasCustomPrompt="1"/>
          </p:nvPr>
        </p:nvSpPr>
        <p:spPr>
          <a:xfrm>
            <a:off x="6240463" y="6264000"/>
            <a:ext cx="1910479" cy="262800"/>
          </a:xfrm>
          <a:prstGeom prst="rect">
            <a:avLst/>
          </a:prstGeom>
        </p:spPr>
        <p:txBody>
          <a:bodyPr wrap="none" tIns="0" bIns="0" anchor="ctr" anchorCtr="0"/>
          <a:lstStyle>
            <a:lvl1pPr marL="0" indent="0" algn="r">
              <a:buNone/>
              <a:defRPr sz="1200">
                <a:latin typeface="+mn-lt"/>
              </a:defRPr>
            </a:lvl1pPr>
          </a:lstStyle>
          <a:p>
            <a:r>
              <a:rPr lang="en-US" dirty="0"/>
              <a:t>Speaker name</a:t>
            </a:r>
          </a:p>
        </p:txBody>
      </p:sp>
      <p:sp>
        <p:nvSpPr>
          <p:cNvPr id="12" name="Content Placeholder 11"/>
          <p:cNvSpPr>
            <a:spLocks noGrp="1"/>
          </p:cNvSpPr>
          <p:nvPr>
            <p:ph sz="quarter" idx="11" hasCustomPrompt="1"/>
          </p:nvPr>
        </p:nvSpPr>
        <p:spPr>
          <a:xfrm>
            <a:off x="8229600" y="6264000"/>
            <a:ext cx="2515041" cy="262800"/>
          </a:xfrm>
          <a:prstGeom prst="rect">
            <a:avLst/>
          </a:prstGeom>
          <a:noFill/>
          <a:ln w="9525">
            <a:noFill/>
            <a:miter lim="800000"/>
            <a:headEnd/>
            <a:tailEnd/>
          </a:ln>
        </p:spPr>
        <p:txBody>
          <a:bodyPr tIns="0" rIns="0" bIns="0" anchor="ctr" anchorCtr="0"/>
          <a:lstStyle>
            <a:lvl1pPr marL="0" indent="0" algn="ctr">
              <a:buNone/>
              <a:defRPr lang="en-US" sz="1200" dirty="0">
                <a:latin typeface="+mn-lt"/>
              </a:defRPr>
            </a:lvl1pPr>
          </a:lstStyle>
          <a:p>
            <a:r>
              <a:rPr lang="en-US" dirty="0"/>
              <a:t>Organization</a:t>
            </a:r>
          </a:p>
        </p:txBody>
      </p:sp>
      <p:sp>
        <p:nvSpPr>
          <p:cNvPr id="15" name="Content Placeholder 11"/>
          <p:cNvSpPr>
            <a:spLocks noGrp="1"/>
          </p:cNvSpPr>
          <p:nvPr>
            <p:ph sz="quarter" idx="12" hasCustomPrompt="1"/>
          </p:nvPr>
        </p:nvSpPr>
        <p:spPr>
          <a:xfrm>
            <a:off x="10811951" y="6264000"/>
            <a:ext cx="897503" cy="262800"/>
          </a:xfrm>
          <a:prstGeom prst="rect">
            <a:avLst/>
          </a:prstGeom>
          <a:noFill/>
          <a:ln w="9525">
            <a:noFill/>
            <a:miter lim="800000"/>
            <a:headEnd/>
            <a:tailEnd/>
          </a:ln>
        </p:spPr>
        <p:txBody>
          <a:bodyPr wrap="none" tIns="0" rIns="0" bIns="0" anchor="ctr" anchorCtr="0"/>
          <a:lstStyle>
            <a:lvl1pPr marL="0" indent="0" algn="ctr">
              <a:buNone/>
              <a:defRPr lang="en-US" sz="1200" dirty="0">
                <a:latin typeface="+mn-lt"/>
              </a:defRPr>
            </a:lvl1pPr>
          </a:lstStyle>
          <a:p>
            <a:pPr lvl="0"/>
            <a:r>
              <a:rPr lang="en-US" dirty="0"/>
              <a:t>YYYY-MM-DD</a:t>
            </a:r>
          </a:p>
        </p:txBody>
      </p:sp>
      <p:sp>
        <p:nvSpPr>
          <p:cNvPr id="9"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72C1EE1F-EF94-4EBA-A010-8BC3D2F38C39}"/>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10" name="FirstDividerHider">
            <a:extLst>
              <a:ext uri="{FF2B5EF4-FFF2-40B4-BE49-F238E27FC236}">
                <a16:creationId xmlns:a16="http://schemas.microsoft.com/office/drawing/2014/main" id="{D76AC379-37ED-447F-84CF-99B2FA694549}"/>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a:ln>
                <a:noFill/>
              </a:ln>
              <a:solidFill>
                <a:schemeClr val="bg1"/>
              </a:solidFill>
              <a:effectLst/>
              <a:latin typeface="+mn-lt"/>
            </a:endParaRPr>
          </a:p>
        </p:txBody>
      </p:sp>
    </p:spTree>
    <p:extLst>
      <p:ext uri="{BB962C8B-B14F-4D97-AF65-F5344CB8AC3E}">
        <p14:creationId xmlns:p14="http://schemas.microsoft.com/office/powerpoint/2010/main" val="465680962"/>
      </p:ext>
    </p:extLst>
  </p:cSld>
  <p:clrMapOvr>
    <a:masterClrMapping/>
  </p:clrMapOvr>
  <p:hf sldNum="0" hdr="0" ftr="0"/>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tatement Page 6">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0"/>
            <a:ext cx="12192000" cy="6858000"/>
          </a:xfrm>
          <a:prstGeom prst="rect">
            <a:avLst/>
          </a:prstGeom>
          <a:solidFill>
            <a:schemeClr val="accent6"/>
          </a:solidFill>
          <a:ln>
            <a:noFill/>
          </a:ln>
        </p:spPr>
        <p:txBody>
          <a:bodyPr wrap="none" lIns="72000" rIns="72000"/>
          <a:lstStyle>
            <a:lvl1pPr eaLnBrk="0" hangingPunct="0">
              <a:spcBef>
                <a:spcPct val="50000"/>
              </a:spcBef>
              <a:defRPr sz="2000">
                <a:solidFill>
                  <a:schemeClr val="tx1"/>
                </a:solidFill>
                <a:latin typeface="Ericsson Hilda Light" pitchFamily="34" charset="0"/>
              </a:defRPr>
            </a:lvl1pPr>
            <a:lvl2pPr marL="742950" indent="-285750" eaLnBrk="0" hangingPunct="0">
              <a:spcBef>
                <a:spcPct val="50000"/>
              </a:spcBef>
              <a:defRPr sz="2000">
                <a:solidFill>
                  <a:schemeClr val="tx1"/>
                </a:solidFill>
                <a:latin typeface="Ericsson Hilda Light" pitchFamily="34" charset="0"/>
              </a:defRPr>
            </a:lvl2pPr>
            <a:lvl3pPr marL="1143000" indent="-228600" eaLnBrk="0" hangingPunct="0">
              <a:spcBef>
                <a:spcPct val="50000"/>
              </a:spcBef>
              <a:defRPr sz="2000">
                <a:solidFill>
                  <a:schemeClr val="tx1"/>
                </a:solidFill>
                <a:latin typeface="Ericsson Hilda Light" pitchFamily="34" charset="0"/>
              </a:defRPr>
            </a:lvl3pPr>
            <a:lvl4pPr marL="1600200" indent="-228600" eaLnBrk="0" hangingPunct="0">
              <a:spcBef>
                <a:spcPct val="50000"/>
              </a:spcBef>
              <a:defRPr sz="2000">
                <a:solidFill>
                  <a:schemeClr val="tx1"/>
                </a:solidFill>
                <a:latin typeface="Ericsson Hilda Light" pitchFamily="34" charset="0"/>
              </a:defRPr>
            </a:lvl4pPr>
            <a:lvl5pPr marL="2057400" indent="-228600" eaLnBrk="0" hangingPunct="0">
              <a:spcBef>
                <a:spcPct val="50000"/>
              </a:spcBef>
              <a:defRPr sz="2000">
                <a:solidFill>
                  <a:schemeClr val="tx1"/>
                </a:solidFill>
                <a:latin typeface="Ericsson Hilda Light" pitchFamily="34" charset="0"/>
              </a:defRPr>
            </a:lvl5pPr>
            <a:lvl6pPr marL="2514600" indent="-228600" eaLnBrk="0" fontAlgn="base" hangingPunct="0">
              <a:spcBef>
                <a:spcPct val="50000"/>
              </a:spcBef>
              <a:spcAft>
                <a:spcPct val="0"/>
              </a:spcAft>
              <a:defRPr sz="2000">
                <a:solidFill>
                  <a:schemeClr val="tx1"/>
                </a:solidFill>
                <a:latin typeface="Ericsson Hilda Light" pitchFamily="34" charset="0"/>
              </a:defRPr>
            </a:lvl6pPr>
            <a:lvl7pPr marL="2971800" indent="-228600" eaLnBrk="0" fontAlgn="base" hangingPunct="0">
              <a:spcBef>
                <a:spcPct val="50000"/>
              </a:spcBef>
              <a:spcAft>
                <a:spcPct val="0"/>
              </a:spcAft>
              <a:defRPr sz="2000">
                <a:solidFill>
                  <a:schemeClr val="tx1"/>
                </a:solidFill>
                <a:latin typeface="Ericsson Hilda Light" pitchFamily="34" charset="0"/>
              </a:defRPr>
            </a:lvl7pPr>
            <a:lvl8pPr marL="3429000" indent="-228600" eaLnBrk="0" fontAlgn="base" hangingPunct="0">
              <a:spcBef>
                <a:spcPct val="50000"/>
              </a:spcBef>
              <a:spcAft>
                <a:spcPct val="0"/>
              </a:spcAft>
              <a:defRPr sz="2000">
                <a:solidFill>
                  <a:schemeClr val="tx1"/>
                </a:solidFill>
                <a:latin typeface="Ericsson Hilda Light" pitchFamily="34" charset="0"/>
              </a:defRPr>
            </a:lvl8pPr>
            <a:lvl9pPr marL="3886200" indent="-228600" eaLnBrk="0" fontAlgn="base" hangingPunct="0">
              <a:spcBef>
                <a:spcPct val="50000"/>
              </a:spcBef>
              <a:spcAft>
                <a:spcPct val="0"/>
              </a:spcAft>
              <a:defRPr sz="2000">
                <a:solidFill>
                  <a:schemeClr val="tx1"/>
                </a:solidFill>
                <a:latin typeface="Ericsson Hilda Light" pitchFamily="34" charset="0"/>
              </a:defRPr>
            </a:lvl9pPr>
          </a:lstStyle>
          <a:p>
            <a:pPr eaLnBrk="1" hangingPunct="1">
              <a:defRPr/>
            </a:pPr>
            <a:endParaRPr lang="en-US" altLang="en-US" dirty="0">
              <a:latin typeface="Ericsson Hilda Light" panose="00000400000000000000" pitchFamily="2" charset="0"/>
            </a:endParaRPr>
          </a:p>
        </p:txBody>
      </p:sp>
      <p:sp>
        <p:nvSpPr>
          <p:cNvPr id="12" name="Title_TM">
            <a:extLst>
              <a:ext uri="{FF2B5EF4-FFF2-40B4-BE49-F238E27FC236}">
                <a16:creationId xmlns:a16="http://schemas.microsoft.com/office/drawing/2014/main" id="{93CB56C1-2916-4C60-8532-A023564D2C57}"/>
              </a:ext>
            </a:extLst>
          </p:cNvPr>
          <p:cNvSpPr>
            <a:spLocks noGrp="1" noChangeArrowheads="1"/>
          </p:cNvSpPr>
          <p:nvPr>
            <p:ph type="ctrTitle" hasCustomPrompt="1"/>
          </p:nvPr>
        </p:nvSpPr>
        <p:spPr>
          <a:xfrm>
            <a:off x="479424" y="476250"/>
            <a:ext cx="8353425"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US" dirty="0"/>
            </a:br>
            <a:r>
              <a:rPr lang="en-US" dirty="0"/>
              <a:t>Ericsson Hilda Light 60pt, </a:t>
            </a:r>
            <a:br>
              <a:rPr lang="en-US" dirty="0"/>
            </a:br>
            <a:r>
              <a:rPr lang="en-US" dirty="0"/>
              <a:t>Ericsson White, </a:t>
            </a:r>
            <a:br>
              <a:rPr lang="en-US" dirty="0"/>
            </a:br>
            <a:r>
              <a:rPr lang="en-US" dirty="0"/>
              <a:t>max 5-lines</a:t>
            </a:r>
          </a:p>
        </p:txBody>
      </p:sp>
      <p:sp>
        <p:nvSpPr>
          <p:cNvPr id="13" name="SubTitle_TM">
            <a:extLst>
              <a:ext uri="{FF2B5EF4-FFF2-40B4-BE49-F238E27FC236}">
                <a16:creationId xmlns:a16="http://schemas.microsoft.com/office/drawing/2014/main" id="{61DC6511-5700-4E95-89CA-81484C248C03}"/>
              </a:ext>
            </a:extLst>
          </p:cNvPr>
          <p:cNvSpPr>
            <a:spLocks noGrp="1" noChangeArrowheads="1"/>
          </p:cNvSpPr>
          <p:nvPr>
            <p:ph type="subTitle" idx="1" hasCustomPrompt="1"/>
          </p:nvPr>
        </p:nvSpPr>
        <p:spPr>
          <a:xfrm>
            <a:off x="479425"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p>
          <a:p>
            <a:r>
              <a:rPr lang="en-US" dirty="0"/>
              <a:t>Ericsson White, Ericsson Hilda 20pt</a:t>
            </a:r>
          </a:p>
        </p:txBody>
      </p:sp>
      <p:pic>
        <p:nvPicPr>
          <p:cNvPr id="6" name="Graphic 5">
            <a:extLst>
              <a:ext uri="{FF2B5EF4-FFF2-40B4-BE49-F238E27FC236}">
                <a16:creationId xmlns:a16="http://schemas.microsoft.com/office/drawing/2014/main" id="{6096BBFC-712A-429D-9C0A-7743993E7FC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E08DADFB-44CC-4810-9193-0C9F586CE666}"/>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chemeClr val="bg1"/>
              </a:solidFill>
              <a:latin typeface="+mn-lt"/>
            </a:endParaRPr>
          </a:p>
        </p:txBody>
      </p:sp>
      <p:sp>
        <p:nvSpPr>
          <p:cNvPr id="8" name="FirstDividerHider">
            <a:extLst>
              <a:ext uri="{FF2B5EF4-FFF2-40B4-BE49-F238E27FC236}">
                <a16:creationId xmlns:a16="http://schemas.microsoft.com/office/drawing/2014/main" id="{B20F1184-2943-4F17-9C57-995EA2003751}"/>
              </a:ext>
            </a:extLst>
          </p:cNvPr>
          <p:cNvSpPr/>
          <p:nvPr userDrawn="1"/>
        </p:nvSpPr>
        <p:spPr bwMode="auto">
          <a:xfrm>
            <a:off x="396000" y="6408751"/>
            <a:ext cx="79513" cy="262393"/>
          </a:xfrm>
          <a:prstGeom prst="rect">
            <a:avLst/>
          </a:prstGeom>
          <a:solidFill>
            <a:schemeClr val="accent6"/>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a:ln>
                <a:noFill/>
              </a:ln>
              <a:solidFill>
                <a:schemeClr val="bg1"/>
              </a:solidFill>
              <a:effectLst/>
              <a:latin typeface="+mn-lt"/>
            </a:endParaRPr>
          </a:p>
        </p:txBody>
      </p:sp>
    </p:spTree>
    <p:extLst>
      <p:ext uri="{BB962C8B-B14F-4D97-AF65-F5344CB8AC3E}">
        <p14:creationId xmlns:p14="http://schemas.microsoft.com/office/powerpoint/2010/main" val="2470132478"/>
      </p:ext>
    </p:extLst>
  </p:cSld>
  <p:clrMapOvr>
    <a:masterClrMapping/>
  </p:clrMapOvr>
  <p:hf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atement Page 7">
    <p:spTree>
      <p:nvGrpSpPr>
        <p:cNvPr id="1" name=""/>
        <p:cNvGrpSpPr/>
        <p:nvPr/>
      </p:nvGrpSpPr>
      <p:grpSpPr>
        <a:xfrm>
          <a:off x="0" y="0"/>
          <a:ext cx="0" cy="0"/>
          <a:chOff x="0" y="0"/>
          <a:chExt cx="0" cy="0"/>
        </a:xfrm>
      </p:grpSpPr>
      <p:sp>
        <p:nvSpPr>
          <p:cNvPr id="9" name="Title_TM">
            <a:extLst>
              <a:ext uri="{FF2B5EF4-FFF2-40B4-BE49-F238E27FC236}">
                <a16:creationId xmlns:a16="http://schemas.microsoft.com/office/drawing/2014/main" id="{696C7C8F-5086-466A-8108-2FE0A8663D59}"/>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lstStyle>
            <a:lvl1pPr>
              <a:defRPr lang="en-US" sz="6000" b="0" dirty="0">
                <a:solidFill>
                  <a:schemeClr val="tx1"/>
                </a:solidFill>
              </a:defRPr>
            </a:lvl1pPr>
          </a:lstStyle>
          <a:p>
            <a:pPr lvl="0"/>
            <a:r>
              <a:rPr lang="en-US" dirty="0"/>
              <a:t>Chapter/section divider or Statement/fact/quote, </a:t>
            </a:r>
            <a:br>
              <a:rPr lang="en-US" dirty="0"/>
            </a:br>
            <a:r>
              <a:rPr lang="en-US" dirty="0"/>
              <a:t>Ericsson Hilda Light 60pt, </a:t>
            </a:r>
            <a:br>
              <a:rPr lang="en-US" dirty="0"/>
            </a:br>
            <a:r>
              <a:rPr lang="en-US" dirty="0"/>
              <a:t>Ericsson Black, </a:t>
            </a:r>
            <a:br>
              <a:rPr lang="en-US" dirty="0"/>
            </a:br>
            <a:r>
              <a:rPr lang="en-US" dirty="0"/>
              <a:t>max 5-lines</a:t>
            </a:r>
          </a:p>
        </p:txBody>
      </p:sp>
      <p:sp>
        <p:nvSpPr>
          <p:cNvPr id="10" name="SubTitle_TM">
            <a:extLst>
              <a:ext uri="{FF2B5EF4-FFF2-40B4-BE49-F238E27FC236}">
                <a16:creationId xmlns:a16="http://schemas.microsoft.com/office/drawing/2014/main" id="{ED5DEA0B-CF0D-4EE6-B6A8-90BAF3DE8AF1}"/>
              </a:ext>
            </a:extLst>
          </p:cNvPr>
          <p:cNvSpPr>
            <a:spLocks noGrp="1" noChangeArrowheads="1"/>
          </p:cNvSpPr>
          <p:nvPr>
            <p:ph type="subTitle" idx="1" hasCustomPrompt="1"/>
          </p:nvPr>
        </p:nvSpPr>
        <p:spPr>
          <a:xfrm>
            <a:off x="479425" y="4149725"/>
            <a:ext cx="5472114"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tx1"/>
                </a:solidFill>
                <a:latin typeface="+mn-lt"/>
              </a:defRPr>
            </a:lvl1pPr>
          </a:lstStyle>
          <a:p>
            <a:r>
              <a:rPr lang="en-US" dirty="0"/>
              <a:t>Statement/quote source, </a:t>
            </a:r>
          </a:p>
          <a:p>
            <a:r>
              <a:rPr lang="en-US" dirty="0"/>
              <a:t>Ericsson Black, Ericsson Hilda 20pt</a:t>
            </a:r>
          </a:p>
        </p:txBody>
      </p:sp>
      <p:sp>
        <p:nvSpPr>
          <p:cNvPr id="4"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7AB1CD1C-AD0D-4C0E-8012-BDF9F1E4C38B}"/>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5" name="FirstDividerHider">
            <a:extLst>
              <a:ext uri="{FF2B5EF4-FFF2-40B4-BE49-F238E27FC236}">
                <a16:creationId xmlns:a16="http://schemas.microsoft.com/office/drawing/2014/main" id="{280FD398-9480-44AE-B01C-23BDC7D4B6B7}"/>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a:ln>
                <a:noFill/>
              </a:ln>
              <a:solidFill>
                <a:schemeClr val="bg1"/>
              </a:solidFill>
              <a:effectLst/>
              <a:latin typeface="+mn-lt"/>
            </a:endParaRPr>
          </a:p>
        </p:txBody>
      </p:sp>
    </p:spTree>
    <p:extLst>
      <p:ext uri="{BB962C8B-B14F-4D97-AF65-F5344CB8AC3E}">
        <p14:creationId xmlns:p14="http://schemas.microsoft.com/office/powerpoint/2010/main" val="1369822632"/>
      </p:ext>
    </p:extLst>
  </p:cSld>
  <p:clrMapOvr>
    <a:masterClrMapping/>
  </p:clrMapOvr>
  <p:hf sldNum="0"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Section Page">
    <p:spTree>
      <p:nvGrpSpPr>
        <p:cNvPr id="1" name=""/>
        <p:cNvGrpSpPr/>
        <p:nvPr/>
      </p:nvGrpSpPr>
      <p:grpSpPr>
        <a:xfrm>
          <a:off x="0" y="0"/>
          <a:ext cx="0" cy="0"/>
          <a:chOff x="0" y="0"/>
          <a:chExt cx="0" cy="0"/>
        </a:xfrm>
      </p:grpSpPr>
      <p:sp>
        <p:nvSpPr>
          <p:cNvPr id="22531" name="Title_TM"/>
          <p:cNvSpPr>
            <a:spLocks noGrp="1" noChangeArrowheads="1"/>
          </p:cNvSpPr>
          <p:nvPr>
            <p:ph type="ctrTitle" hasCustomPrompt="1"/>
          </p:nvPr>
        </p:nvSpPr>
        <p:spPr>
          <a:xfrm>
            <a:off x="479425" y="476251"/>
            <a:ext cx="8353425" cy="3457574"/>
          </a:xfrm>
          <a:noFill/>
          <a:ln w="9525">
            <a:noFill/>
            <a:miter lim="800000"/>
            <a:headEnd/>
            <a:tailEnd/>
          </a:ln>
        </p:spPr>
        <p:txBody>
          <a:bodyPr/>
          <a:lstStyle>
            <a:lvl1pPr>
              <a:defRPr lang="en-US" sz="6000" b="0" baseline="0" dirty="0">
                <a:solidFill>
                  <a:schemeClr val="tx1"/>
                </a:solidFill>
              </a:defRPr>
            </a:lvl1pPr>
          </a:lstStyle>
          <a:p>
            <a:pPr lvl="0"/>
            <a:r>
              <a:rPr lang="en-US" dirty="0"/>
              <a:t>Chapter/section, </a:t>
            </a:r>
            <a:br>
              <a:rPr lang="en-US" dirty="0"/>
            </a:br>
            <a:r>
              <a:rPr lang="en-US" dirty="0"/>
              <a:t>Ericsson Hilda Light 60pt, Ericsson Black, </a:t>
            </a:r>
            <a:br>
              <a:rPr lang="en-US" dirty="0"/>
            </a:br>
            <a:r>
              <a:rPr lang="en-US" dirty="0"/>
              <a:t>max 4-lines</a:t>
            </a:r>
          </a:p>
        </p:txBody>
      </p:sp>
      <p:sp>
        <p:nvSpPr>
          <p:cNvPr id="3"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76D5DBE1-F5A0-4F54-BCB1-8A4278408056}"/>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4" name="FirstDividerHider">
            <a:extLst>
              <a:ext uri="{FF2B5EF4-FFF2-40B4-BE49-F238E27FC236}">
                <a16:creationId xmlns:a16="http://schemas.microsoft.com/office/drawing/2014/main" id="{EBCE69E9-15BF-463F-B5D4-3C1F6E9F6B53}"/>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a:ln>
                <a:noFill/>
              </a:ln>
              <a:solidFill>
                <a:schemeClr val="bg1"/>
              </a:solidFill>
              <a:effectLst/>
              <a:latin typeface="+mn-lt"/>
            </a:endParaRPr>
          </a:p>
        </p:txBody>
      </p:sp>
    </p:spTree>
    <p:extLst>
      <p:ext uri="{BB962C8B-B14F-4D97-AF65-F5344CB8AC3E}">
        <p14:creationId xmlns:p14="http://schemas.microsoft.com/office/powerpoint/2010/main" val="3388658958"/>
      </p:ext>
    </p:extLst>
  </p:cSld>
  <p:clrMapOvr>
    <a:masterClrMapping/>
  </p:clrMapOvr>
  <p:hf sldNum="0"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69F42FFA-3DFB-4DB2-A942-F02200203C82}"/>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3" name="FirstDividerHider">
            <a:extLst>
              <a:ext uri="{FF2B5EF4-FFF2-40B4-BE49-F238E27FC236}">
                <a16:creationId xmlns:a16="http://schemas.microsoft.com/office/drawing/2014/main" id="{1B42E3D4-F1BA-4FA4-8629-042A5D955B23}"/>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a:ln>
                <a:noFill/>
              </a:ln>
              <a:solidFill>
                <a:schemeClr val="bg1"/>
              </a:solidFill>
              <a:effectLst/>
              <a:latin typeface="+mn-lt"/>
            </a:endParaRPr>
          </a:p>
        </p:txBody>
      </p:sp>
    </p:spTree>
    <p:extLst>
      <p:ext uri="{BB962C8B-B14F-4D97-AF65-F5344CB8AC3E}">
        <p14:creationId xmlns:p14="http://schemas.microsoft.com/office/powerpoint/2010/main" val="39227823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lvl1pPr>
          </a:lstStyle>
          <a:p>
            <a:pPr lvl="0"/>
            <a:r>
              <a:rPr lang="en-US" dirty="0"/>
              <a:t>Slide title, Ericsson Hilda Light 40pt, Ericsson Black, max 2-lines</a:t>
            </a:r>
          </a:p>
        </p:txBody>
      </p:sp>
      <p:sp>
        <p:nvSpPr>
          <p:cNvPr id="3"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C44ECCE6-4D94-443E-8C20-CA233A5C0572}"/>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5" name="FirstDividerHider">
            <a:extLst>
              <a:ext uri="{FF2B5EF4-FFF2-40B4-BE49-F238E27FC236}">
                <a16:creationId xmlns:a16="http://schemas.microsoft.com/office/drawing/2014/main" id="{CA0A38D4-B093-4CE6-9935-648A137BFECE}"/>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a:ln>
                <a:noFill/>
              </a:ln>
              <a:solidFill>
                <a:schemeClr val="bg1"/>
              </a:solidFill>
              <a:effectLst/>
              <a:latin typeface="+mn-lt"/>
            </a:endParaRPr>
          </a:p>
        </p:txBody>
      </p:sp>
    </p:spTree>
    <p:extLst>
      <p:ext uri="{BB962C8B-B14F-4D97-AF65-F5344CB8AC3E}">
        <p14:creationId xmlns:p14="http://schemas.microsoft.com/office/powerpoint/2010/main" val="13481970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1"/>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p>
        </p:txBody>
      </p:sp>
      <p:pic>
        <p:nvPicPr>
          <p:cNvPr id="6" name="Graphic 5">
            <a:extLst>
              <a:ext uri="{FF2B5EF4-FFF2-40B4-BE49-F238E27FC236}">
                <a16:creationId xmlns:a16="http://schemas.microsoft.com/office/drawing/2014/main" id="{0613FB31-E723-434D-8FBC-0054A541634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5"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56BFCB29-C939-4442-981C-DE6A97866D13}"/>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chemeClr val="bg1"/>
              </a:solidFill>
              <a:latin typeface="+mn-lt"/>
            </a:endParaRPr>
          </a:p>
        </p:txBody>
      </p:sp>
      <p:sp>
        <p:nvSpPr>
          <p:cNvPr id="7" name="FirstDividerHider">
            <a:extLst>
              <a:ext uri="{FF2B5EF4-FFF2-40B4-BE49-F238E27FC236}">
                <a16:creationId xmlns:a16="http://schemas.microsoft.com/office/drawing/2014/main" id="{CDFB9A14-FAD3-478A-957D-C7B532F6669C}"/>
              </a:ext>
            </a:extLst>
          </p:cNvPr>
          <p:cNvSpPr/>
          <p:nvPr userDrawn="1"/>
        </p:nvSpPr>
        <p:spPr bwMode="auto">
          <a:xfrm>
            <a:off x="396000" y="6408751"/>
            <a:ext cx="79513" cy="262393"/>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a:ln>
                <a:noFill/>
              </a:ln>
              <a:solidFill>
                <a:schemeClr val="bg1"/>
              </a:solidFill>
              <a:effectLst/>
              <a:latin typeface="+mn-lt"/>
            </a:endParaRPr>
          </a:p>
        </p:txBody>
      </p:sp>
    </p:spTree>
    <p:extLst>
      <p:ext uri="{BB962C8B-B14F-4D97-AF65-F5344CB8AC3E}">
        <p14:creationId xmlns:p14="http://schemas.microsoft.com/office/powerpoint/2010/main" val="1365100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2"/>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p>
        </p:txBody>
      </p:sp>
      <p:pic>
        <p:nvPicPr>
          <p:cNvPr id="6" name="Graphic 5">
            <a:extLst>
              <a:ext uri="{FF2B5EF4-FFF2-40B4-BE49-F238E27FC236}">
                <a16:creationId xmlns:a16="http://schemas.microsoft.com/office/drawing/2014/main" id="{82EAEE37-7D1D-49D7-BEC8-7A88843E383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5"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D4262351-4A54-4EAA-990E-D909E1CAD758}"/>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chemeClr val="bg1"/>
              </a:solidFill>
              <a:latin typeface="+mn-lt"/>
            </a:endParaRPr>
          </a:p>
        </p:txBody>
      </p:sp>
      <p:sp>
        <p:nvSpPr>
          <p:cNvPr id="7" name="FirstDividerHider">
            <a:extLst>
              <a:ext uri="{FF2B5EF4-FFF2-40B4-BE49-F238E27FC236}">
                <a16:creationId xmlns:a16="http://schemas.microsoft.com/office/drawing/2014/main" id="{26AD250A-4DBC-40DE-AFFC-E7624FE87538}"/>
              </a:ext>
            </a:extLst>
          </p:cNvPr>
          <p:cNvSpPr/>
          <p:nvPr userDrawn="1"/>
        </p:nvSpPr>
        <p:spPr bwMode="auto">
          <a:xfrm>
            <a:off x="396000" y="6408751"/>
            <a:ext cx="79513" cy="262393"/>
          </a:xfrm>
          <a:prstGeom prst="rect">
            <a:avLst/>
          </a:prstGeom>
          <a:solidFill>
            <a:schemeClr val="accent2"/>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a:ln>
                <a:noFill/>
              </a:ln>
              <a:solidFill>
                <a:schemeClr val="bg1"/>
              </a:solidFill>
              <a:effectLst/>
              <a:latin typeface="+mn-lt"/>
            </a:endParaRPr>
          </a:p>
        </p:txBody>
      </p:sp>
    </p:spTree>
    <p:extLst>
      <p:ext uri="{BB962C8B-B14F-4D97-AF65-F5344CB8AC3E}">
        <p14:creationId xmlns:p14="http://schemas.microsoft.com/office/powerpoint/2010/main" val="25674796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3"/>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p>
        </p:txBody>
      </p:sp>
      <p:pic>
        <p:nvPicPr>
          <p:cNvPr id="6" name="Graphic 5">
            <a:extLst>
              <a:ext uri="{FF2B5EF4-FFF2-40B4-BE49-F238E27FC236}">
                <a16:creationId xmlns:a16="http://schemas.microsoft.com/office/drawing/2014/main" id="{A44C7C5B-04BF-4F0E-888E-CE87D0EF1DA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5"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128B6DA1-0170-4C5B-ABCB-83F1E4B0ECBB}"/>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chemeClr val="bg1"/>
              </a:solidFill>
              <a:latin typeface="+mn-lt"/>
            </a:endParaRPr>
          </a:p>
        </p:txBody>
      </p:sp>
      <p:sp>
        <p:nvSpPr>
          <p:cNvPr id="7" name="FirstDividerHider">
            <a:extLst>
              <a:ext uri="{FF2B5EF4-FFF2-40B4-BE49-F238E27FC236}">
                <a16:creationId xmlns:a16="http://schemas.microsoft.com/office/drawing/2014/main" id="{1DDC2944-9064-423F-8989-C84E9A8FA793}"/>
              </a:ext>
            </a:extLst>
          </p:cNvPr>
          <p:cNvSpPr/>
          <p:nvPr userDrawn="1"/>
        </p:nvSpPr>
        <p:spPr bwMode="auto">
          <a:xfrm>
            <a:off x="396000" y="6408751"/>
            <a:ext cx="79513" cy="262393"/>
          </a:xfrm>
          <a:prstGeom prst="rect">
            <a:avLst/>
          </a:prstGeom>
          <a:solidFill>
            <a:schemeClr val="accent3"/>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a:ln>
                <a:noFill/>
              </a:ln>
              <a:solidFill>
                <a:schemeClr val="bg1"/>
              </a:solidFill>
              <a:effectLst/>
              <a:latin typeface="+mn-lt"/>
            </a:endParaRPr>
          </a:p>
        </p:txBody>
      </p:sp>
    </p:spTree>
    <p:extLst>
      <p:ext uri="{BB962C8B-B14F-4D97-AF65-F5344CB8AC3E}">
        <p14:creationId xmlns:p14="http://schemas.microsoft.com/office/powerpoint/2010/main" val="22335926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4"/>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p>
        </p:txBody>
      </p:sp>
      <p:pic>
        <p:nvPicPr>
          <p:cNvPr id="6" name="Graphic 5">
            <a:extLst>
              <a:ext uri="{FF2B5EF4-FFF2-40B4-BE49-F238E27FC236}">
                <a16:creationId xmlns:a16="http://schemas.microsoft.com/office/drawing/2014/main" id="{765A3682-3283-4350-B37F-DCABDCB15F6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5"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8F93BC53-EE81-4467-94F1-401BB6631310}"/>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chemeClr val="bg1"/>
              </a:solidFill>
              <a:latin typeface="+mn-lt"/>
            </a:endParaRPr>
          </a:p>
        </p:txBody>
      </p:sp>
      <p:sp>
        <p:nvSpPr>
          <p:cNvPr id="7" name="FirstDividerHider">
            <a:extLst>
              <a:ext uri="{FF2B5EF4-FFF2-40B4-BE49-F238E27FC236}">
                <a16:creationId xmlns:a16="http://schemas.microsoft.com/office/drawing/2014/main" id="{28FE6F9E-68CB-4EDC-92EF-E3371EEA23DA}"/>
              </a:ext>
            </a:extLst>
          </p:cNvPr>
          <p:cNvSpPr/>
          <p:nvPr userDrawn="1"/>
        </p:nvSpPr>
        <p:spPr bwMode="auto">
          <a:xfrm>
            <a:off x="396000" y="6408751"/>
            <a:ext cx="79513" cy="262393"/>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a:ln>
                <a:noFill/>
              </a:ln>
              <a:solidFill>
                <a:schemeClr val="bg1"/>
              </a:solidFill>
              <a:effectLst/>
              <a:latin typeface="+mn-lt"/>
            </a:endParaRPr>
          </a:p>
        </p:txBody>
      </p:sp>
    </p:spTree>
    <p:extLst>
      <p:ext uri="{BB962C8B-B14F-4D97-AF65-F5344CB8AC3E}">
        <p14:creationId xmlns:p14="http://schemas.microsoft.com/office/powerpoint/2010/main" val="36026926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5"/>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p>
        </p:txBody>
      </p:sp>
      <p:pic>
        <p:nvPicPr>
          <p:cNvPr id="6" name="Graphic 5">
            <a:extLst>
              <a:ext uri="{FF2B5EF4-FFF2-40B4-BE49-F238E27FC236}">
                <a16:creationId xmlns:a16="http://schemas.microsoft.com/office/drawing/2014/main" id="{6B1A279A-6DFF-44E2-AFD5-C14BD71050E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5"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064BC3BB-EB1F-4C03-845A-197D7CB3D7FF}"/>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chemeClr val="bg1"/>
              </a:solidFill>
              <a:latin typeface="+mn-lt"/>
            </a:endParaRPr>
          </a:p>
        </p:txBody>
      </p:sp>
      <p:sp>
        <p:nvSpPr>
          <p:cNvPr id="7" name="FirstDividerHider">
            <a:extLst>
              <a:ext uri="{FF2B5EF4-FFF2-40B4-BE49-F238E27FC236}">
                <a16:creationId xmlns:a16="http://schemas.microsoft.com/office/drawing/2014/main" id="{10F60CD3-0F2D-42D6-B39D-C861213831E0}"/>
              </a:ext>
            </a:extLst>
          </p:cNvPr>
          <p:cNvSpPr/>
          <p:nvPr userDrawn="1"/>
        </p:nvSpPr>
        <p:spPr bwMode="auto">
          <a:xfrm>
            <a:off x="396000" y="6408751"/>
            <a:ext cx="79513" cy="262393"/>
          </a:xfrm>
          <a:prstGeom prst="rect">
            <a:avLst/>
          </a:prstGeom>
          <a:solidFill>
            <a:schemeClr val="accent5"/>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a:ln>
                <a:noFill/>
              </a:ln>
              <a:solidFill>
                <a:schemeClr val="bg1"/>
              </a:solidFill>
              <a:effectLst/>
              <a:latin typeface="+mn-lt"/>
            </a:endParaRPr>
          </a:p>
        </p:txBody>
      </p:sp>
    </p:spTree>
    <p:extLst>
      <p:ext uri="{BB962C8B-B14F-4D97-AF65-F5344CB8AC3E}">
        <p14:creationId xmlns:p14="http://schemas.microsoft.com/office/powerpoint/2010/main" val="1409170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Page w. white text">
    <p:spTree>
      <p:nvGrpSpPr>
        <p:cNvPr id="1" name=""/>
        <p:cNvGrpSpPr/>
        <p:nvPr/>
      </p:nvGrpSpPr>
      <p:grpSpPr>
        <a:xfrm>
          <a:off x="0" y="0"/>
          <a:ext cx="0" cy="0"/>
          <a:chOff x="0" y="0"/>
          <a:chExt cx="0" cy="0"/>
        </a:xfrm>
      </p:grpSpPr>
      <p:sp>
        <p:nvSpPr>
          <p:cNvPr id="16" name="Content Placeholder 2">
            <a:extLst>
              <a:ext uri="{FF2B5EF4-FFF2-40B4-BE49-F238E27FC236}">
                <a16:creationId xmlns:a16="http://schemas.microsoft.com/office/drawing/2014/main" id="{4CCEC097-FFF5-42B5-861E-569EAABCFEFB}"/>
              </a:ext>
            </a:extLst>
          </p:cNvPr>
          <p:cNvSpPr>
            <a:spLocks noGrp="1"/>
          </p:cNvSpPr>
          <p:nvPr>
            <p:ph sz="quarter" idx="13" hasCustomPrompt="1"/>
          </p:nvPr>
        </p:nvSpPr>
        <p:spPr>
          <a:xfrm>
            <a:off x="0" y="-3048"/>
            <a:ext cx="12192000" cy="6858000"/>
          </a:xfrm>
          <a:prstGeom prst="rect">
            <a:avLst/>
          </a:prstGeom>
          <a:solidFill>
            <a:schemeClr val="tx1"/>
          </a:solidFill>
        </p:spPr>
        <p:txBody>
          <a:bodyPr/>
          <a:lstStyle>
            <a:lvl1pPr marL="0" indent="0">
              <a:buNone/>
              <a:defRPr>
                <a:solidFill>
                  <a:schemeClr val="bg1"/>
                </a:solidFill>
              </a:defRPr>
            </a:lvl1pPr>
            <a:lvl2pPr>
              <a:defRPr/>
            </a:lvl2pPr>
            <a:lvl3pPr>
              <a:defRPr/>
            </a:lvl3pPr>
            <a:lvl4pPr>
              <a:defRPr/>
            </a:lvl4pPr>
            <a:lvl5pPr>
              <a:defRPr/>
            </a:lvl5pPr>
          </a:lstStyle>
          <a:p>
            <a:pPr lvl="0"/>
            <a:r>
              <a:rPr lang="en-US" dirty="0"/>
              <a:t> </a:t>
            </a:r>
          </a:p>
        </p:txBody>
      </p:sp>
      <p:sp>
        <p:nvSpPr>
          <p:cNvPr id="22531" name="Title_TM"/>
          <p:cNvSpPr>
            <a:spLocks noGrp="1" noChangeArrowheads="1"/>
          </p:cNvSpPr>
          <p:nvPr>
            <p:ph type="ctrTitle" hasCustomPrompt="1"/>
          </p:nvPr>
        </p:nvSpPr>
        <p:spPr>
          <a:xfrm>
            <a:off x="479425" y="476250"/>
            <a:ext cx="8353426" cy="3456000"/>
          </a:xfrm>
        </p:spPr>
        <p:txBody>
          <a:bodyPr/>
          <a:lstStyle>
            <a:lvl1pPr>
              <a:lnSpc>
                <a:spcPct val="85000"/>
              </a:lnSpc>
              <a:defRPr sz="8000" b="0" kern="1400" spc="-160" baseline="0">
                <a:solidFill>
                  <a:schemeClr val="bg1"/>
                </a:solidFill>
                <a:latin typeface="+mj-lt"/>
              </a:defRPr>
            </a:lvl1pPr>
          </a:lstStyle>
          <a:p>
            <a:r>
              <a:rPr lang="en-US" dirty="0"/>
              <a:t>Title page,   Ericsson Hilda Light 80pt, max 3-lines</a:t>
            </a:r>
          </a:p>
        </p:txBody>
      </p:sp>
      <p:sp>
        <p:nvSpPr>
          <p:cNvPr id="22530" name="SubTitle_TM"/>
          <p:cNvSpPr>
            <a:spLocks noGrp="1" noChangeArrowheads="1"/>
          </p:cNvSpPr>
          <p:nvPr>
            <p:ph type="subTitle" idx="1" hasCustomPrompt="1"/>
          </p:nvPr>
        </p:nvSpPr>
        <p:spPr>
          <a:xfrm>
            <a:off x="479425" y="4149725"/>
            <a:ext cx="5472114" cy="2087563"/>
          </a:xfrm>
          <a:prstGeom prst="rect">
            <a:avLst/>
          </a:prstGeom>
        </p:spPr>
        <p:txBody>
          <a:bodyPr lIns="72000" anchor="t"/>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Presentation description/subtitle</a:t>
            </a:r>
            <a:br>
              <a:rPr lang="en-US" dirty="0"/>
            </a:br>
            <a:r>
              <a:rPr lang="en-US" dirty="0"/>
              <a:t>Ericsson Hilda 20pt</a:t>
            </a:r>
          </a:p>
        </p:txBody>
      </p:sp>
      <p:pic>
        <p:nvPicPr>
          <p:cNvPr id="10" name="Graphic 9">
            <a:extLst>
              <a:ext uri="{FF2B5EF4-FFF2-40B4-BE49-F238E27FC236}">
                <a16:creationId xmlns:a16="http://schemas.microsoft.com/office/drawing/2014/main" id="{E29FEEAB-1C1F-4153-BC50-6FCDEAC19C8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9" name="Content Placeholder 2">
            <a:extLst>
              <a:ext uri="{FF2B5EF4-FFF2-40B4-BE49-F238E27FC236}">
                <a16:creationId xmlns:a16="http://schemas.microsoft.com/office/drawing/2014/main" id="{07AC4DB9-933C-4680-A281-C11929BCC2F5}"/>
              </a:ext>
            </a:extLst>
          </p:cNvPr>
          <p:cNvSpPr>
            <a:spLocks noGrp="1"/>
          </p:cNvSpPr>
          <p:nvPr>
            <p:ph sz="quarter" idx="10" hasCustomPrompt="1"/>
          </p:nvPr>
        </p:nvSpPr>
        <p:spPr>
          <a:xfrm>
            <a:off x="6240463" y="6264000"/>
            <a:ext cx="1910479" cy="262800"/>
          </a:xfrm>
          <a:prstGeom prst="rect">
            <a:avLst/>
          </a:prstGeom>
        </p:spPr>
        <p:txBody>
          <a:bodyPr wrap="none" tIns="0" bIns="0" anchor="ctr" anchorCtr="0"/>
          <a:lstStyle>
            <a:lvl1pPr marL="0" indent="0" algn="r">
              <a:buNone/>
              <a:defRPr sz="1200">
                <a:solidFill>
                  <a:schemeClr val="bg1"/>
                </a:solidFill>
                <a:latin typeface="+mn-lt"/>
              </a:defRPr>
            </a:lvl1pPr>
          </a:lstStyle>
          <a:p>
            <a:r>
              <a:rPr lang="en-US" dirty="0"/>
              <a:t>Speaker name</a:t>
            </a:r>
          </a:p>
        </p:txBody>
      </p:sp>
      <p:sp>
        <p:nvSpPr>
          <p:cNvPr id="11" name="Content Placeholder 11">
            <a:extLst>
              <a:ext uri="{FF2B5EF4-FFF2-40B4-BE49-F238E27FC236}">
                <a16:creationId xmlns:a16="http://schemas.microsoft.com/office/drawing/2014/main" id="{7B568BB6-C8A4-4545-B025-7D97CC4692BC}"/>
              </a:ext>
            </a:extLst>
          </p:cNvPr>
          <p:cNvSpPr>
            <a:spLocks noGrp="1"/>
          </p:cNvSpPr>
          <p:nvPr>
            <p:ph sz="quarter" idx="11" hasCustomPrompt="1"/>
          </p:nvPr>
        </p:nvSpPr>
        <p:spPr>
          <a:xfrm>
            <a:off x="8229600" y="6264000"/>
            <a:ext cx="2515041" cy="262800"/>
          </a:xfrm>
          <a:prstGeom prst="rect">
            <a:avLst/>
          </a:prstGeom>
          <a:noFill/>
          <a:ln w="9525">
            <a:noFill/>
            <a:miter lim="800000"/>
            <a:headEnd/>
            <a:tailEnd/>
          </a:ln>
        </p:spPr>
        <p:txBody>
          <a:bodyPr tIns="0" rIns="0" bIns="0" anchor="ctr" anchorCtr="0"/>
          <a:lstStyle>
            <a:lvl1pPr marL="0" indent="0" algn="ctr">
              <a:buNone/>
              <a:defRPr lang="en-US" sz="1200" dirty="0">
                <a:solidFill>
                  <a:schemeClr val="bg1"/>
                </a:solidFill>
                <a:latin typeface="+mn-lt"/>
              </a:defRPr>
            </a:lvl1pPr>
          </a:lstStyle>
          <a:p>
            <a:r>
              <a:rPr lang="en-US" dirty="0"/>
              <a:t>Organization</a:t>
            </a:r>
          </a:p>
        </p:txBody>
      </p:sp>
      <p:sp>
        <p:nvSpPr>
          <p:cNvPr id="13" name="Content Placeholder 11">
            <a:extLst>
              <a:ext uri="{FF2B5EF4-FFF2-40B4-BE49-F238E27FC236}">
                <a16:creationId xmlns:a16="http://schemas.microsoft.com/office/drawing/2014/main" id="{D51585B7-9911-4BC2-ACC7-3D991408BDDF}"/>
              </a:ext>
            </a:extLst>
          </p:cNvPr>
          <p:cNvSpPr>
            <a:spLocks noGrp="1"/>
          </p:cNvSpPr>
          <p:nvPr>
            <p:ph sz="quarter" idx="12" hasCustomPrompt="1"/>
          </p:nvPr>
        </p:nvSpPr>
        <p:spPr>
          <a:xfrm>
            <a:off x="10811951" y="6264000"/>
            <a:ext cx="897503" cy="262800"/>
          </a:xfrm>
          <a:prstGeom prst="rect">
            <a:avLst/>
          </a:prstGeom>
          <a:noFill/>
          <a:ln w="9525">
            <a:noFill/>
            <a:miter lim="800000"/>
            <a:headEnd/>
            <a:tailEnd/>
          </a:ln>
        </p:spPr>
        <p:txBody>
          <a:bodyPr wrap="none" tIns="0" rIns="0" bIns="0" anchor="ctr" anchorCtr="0"/>
          <a:lstStyle>
            <a:lvl1pPr marL="0" indent="0" algn="ctr">
              <a:buNone/>
              <a:defRPr lang="en-US" sz="1200" dirty="0">
                <a:solidFill>
                  <a:schemeClr val="bg1"/>
                </a:solidFill>
                <a:latin typeface="+mn-lt"/>
              </a:defRPr>
            </a:lvl1pPr>
          </a:lstStyle>
          <a:p>
            <a:pPr lvl="0"/>
            <a:r>
              <a:rPr lang="en-US" dirty="0"/>
              <a:t>YYYY-MM-DD</a:t>
            </a:r>
          </a:p>
        </p:txBody>
      </p:sp>
      <p:sp>
        <p:nvSpPr>
          <p:cNvPr id="14"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89DFBA61-B916-44BD-A1D9-F41D32B7BCB6}"/>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chemeClr val="bg1"/>
              </a:solidFill>
              <a:latin typeface="+mn-lt"/>
            </a:endParaRPr>
          </a:p>
        </p:txBody>
      </p:sp>
      <p:sp>
        <p:nvSpPr>
          <p:cNvPr id="15" name="FirstDividerHider">
            <a:extLst>
              <a:ext uri="{FF2B5EF4-FFF2-40B4-BE49-F238E27FC236}">
                <a16:creationId xmlns:a16="http://schemas.microsoft.com/office/drawing/2014/main" id="{27FCDB26-E6AD-44EC-BD53-56F02C5E322F}"/>
              </a:ext>
            </a:extLst>
          </p:cNvPr>
          <p:cNvSpPr/>
          <p:nvPr userDrawn="1"/>
        </p:nvSpPr>
        <p:spPr bwMode="auto">
          <a:xfrm>
            <a:off x="396000" y="6408751"/>
            <a:ext cx="79513" cy="262393"/>
          </a:xfrm>
          <a:prstGeom prst="rect">
            <a:avLst/>
          </a:prstGeom>
          <a:solidFill>
            <a:schemeClr val="tx2"/>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a:ln>
                <a:noFill/>
              </a:ln>
              <a:solidFill>
                <a:schemeClr val="bg1"/>
              </a:solidFill>
              <a:effectLst/>
              <a:latin typeface="+mn-lt"/>
            </a:endParaRPr>
          </a:p>
        </p:txBody>
      </p:sp>
    </p:spTree>
    <p:extLst>
      <p:ext uri="{BB962C8B-B14F-4D97-AF65-F5344CB8AC3E}">
        <p14:creationId xmlns:p14="http://schemas.microsoft.com/office/powerpoint/2010/main" val="272620517"/>
      </p:ext>
    </p:extLst>
  </p:cSld>
  <p:clrMapOvr>
    <a:masterClrMapping/>
  </p:clrMapOvr>
  <p:hf sldNum="0" hdr="0" ftr="0"/>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6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accent6"/>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p>
        </p:txBody>
      </p:sp>
      <p:pic>
        <p:nvPicPr>
          <p:cNvPr id="6" name="Graphic 5">
            <a:extLst>
              <a:ext uri="{FF2B5EF4-FFF2-40B4-BE49-F238E27FC236}">
                <a16:creationId xmlns:a16="http://schemas.microsoft.com/office/drawing/2014/main" id="{DC9C0052-7A7B-40FB-AF90-CA9C4B79D2E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5"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EE432ACF-022C-4E4D-A91E-50BCA41421CC}"/>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chemeClr val="bg1"/>
              </a:solidFill>
              <a:latin typeface="+mn-lt"/>
            </a:endParaRPr>
          </a:p>
        </p:txBody>
      </p:sp>
      <p:sp>
        <p:nvSpPr>
          <p:cNvPr id="7" name="FirstDividerHider">
            <a:extLst>
              <a:ext uri="{FF2B5EF4-FFF2-40B4-BE49-F238E27FC236}">
                <a16:creationId xmlns:a16="http://schemas.microsoft.com/office/drawing/2014/main" id="{5B4E638F-9BC6-4741-A3D8-E259C93F0F0D}"/>
              </a:ext>
            </a:extLst>
          </p:cNvPr>
          <p:cNvSpPr/>
          <p:nvPr userDrawn="1"/>
        </p:nvSpPr>
        <p:spPr bwMode="auto">
          <a:xfrm>
            <a:off x="396000" y="6408751"/>
            <a:ext cx="79513" cy="262393"/>
          </a:xfrm>
          <a:prstGeom prst="rect">
            <a:avLst/>
          </a:prstGeom>
          <a:solidFill>
            <a:schemeClr val="accent6"/>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a:ln>
                <a:noFill/>
              </a:ln>
              <a:solidFill>
                <a:schemeClr val="bg1"/>
              </a:solidFill>
              <a:effectLst/>
              <a:latin typeface="+mn-lt"/>
            </a:endParaRPr>
          </a:p>
        </p:txBody>
      </p:sp>
    </p:spTree>
    <p:extLst>
      <p:ext uri="{BB962C8B-B14F-4D97-AF65-F5344CB8AC3E}">
        <p14:creationId xmlns:p14="http://schemas.microsoft.com/office/powerpoint/2010/main" val="8060720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Graphic heavy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userDrawn="1"/>
        </p:nvSpPr>
        <p:spPr bwMode="auto">
          <a:xfrm>
            <a:off x="0" y="0"/>
            <a:ext cx="12192000" cy="6858000"/>
          </a:xfrm>
          <a:prstGeom prst="rect">
            <a:avLst/>
          </a:prstGeom>
          <a:solidFill>
            <a:schemeClr val="tx1"/>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p>
        </p:txBody>
      </p:sp>
      <p:pic>
        <p:nvPicPr>
          <p:cNvPr id="6" name="Graphic 5">
            <a:extLst>
              <a:ext uri="{FF2B5EF4-FFF2-40B4-BE49-F238E27FC236}">
                <a16:creationId xmlns:a16="http://schemas.microsoft.com/office/drawing/2014/main" id="{7D510456-FEBC-46FA-B25A-B809F2C18A6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5"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8A859F72-32B2-47EB-8CB5-BCF639CDADF5}"/>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chemeClr val="bg1"/>
              </a:solidFill>
              <a:latin typeface="+mn-lt"/>
            </a:endParaRPr>
          </a:p>
        </p:txBody>
      </p:sp>
      <p:sp>
        <p:nvSpPr>
          <p:cNvPr id="7" name="FirstDividerHider">
            <a:extLst>
              <a:ext uri="{FF2B5EF4-FFF2-40B4-BE49-F238E27FC236}">
                <a16:creationId xmlns:a16="http://schemas.microsoft.com/office/drawing/2014/main" id="{4EDD5C80-CD72-4597-8F70-395B8174120F}"/>
              </a:ext>
            </a:extLst>
          </p:cNvPr>
          <p:cNvSpPr/>
          <p:nvPr userDrawn="1"/>
        </p:nvSpPr>
        <p:spPr bwMode="auto">
          <a:xfrm>
            <a:off x="396000" y="6408751"/>
            <a:ext cx="79513" cy="262393"/>
          </a:xfrm>
          <a:prstGeom prst="rect">
            <a:avLst/>
          </a:prstGeom>
          <a:solidFill>
            <a:schemeClr val="tx2"/>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a:ln>
                <a:noFill/>
              </a:ln>
              <a:solidFill>
                <a:schemeClr val="bg1"/>
              </a:solidFill>
              <a:effectLst/>
              <a:latin typeface="+mn-lt"/>
            </a:endParaRPr>
          </a:p>
        </p:txBody>
      </p:sp>
    </p:spTree>
    <p:extLst>
      <p:ext uri="{BB962C8B-B14F-4D97-AF65-F5344CB8AC3E}">
        <p14:creationId xmlns:p14="http://schemas.microsoft.com/office/powerpoint/2010/main" val="6579035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1 column">
    <p:spTree>
      <p:nvGrpSpPr>
        <p:cNvPr id="1" name=""/>
        <p:cNvGrpSpPr/>
        <p:nvPr/>
      </p:nvGrpSpPr>
      <p:grpSpPr>
        <a:xfrm>
          <a:off x="0" y="0"/>
          <a:ext cx="0" cy="0"/>
          <a:chOff x="0" y="0"/>
          <a:chExt cx="0" cy="0"/>
        </a:xfrm>
      </p:grpSpPr>
      <p:sp>
        <p:nvSpPr>
          <p:cNvPr id="5" name="Title_SM"/>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
        <p:nvSpPr>
          <p:cNvPr id="3" name="Content Placeholder 2">
            <a:extLst>
              <a:ext uri="{FF2B5EF4-FFF2-40B4-BE49-F238E27FC236}">
                <a16:creationId xmlns:a16="http://schemas.microsoft.com/office/drawing/2014/main" id="{810CFEFC-6AC8-4817-A0D3-6029D48BD293}"/>
              </a:ext>
            </a:extLst>
          </p:cNvPr>
          <p:cNvSpPr>
            <a:spLocks noGrp="1"/>
          </p:cNvSpPr>
          <p:nvPr>
            <p:ph sz="quarter" idx="10" hasCustomPrompt="1"/>
          </p:nvPr>
        </p:nvSpPr>
        <p:spPr>
          <a:xfrm>
            <a:off x="479425" y="1844675"/>
            <a:ext cx="11233150" cy="4392612"/>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8"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C2AD0284-E6BA-49D8-AB3F-D94DBB1D54F0}"/>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11" name="FirstDividerHider">
            <a:extLst>
              <a:ext uri="{FF2B5EF4-FFF2-40B4-BE49-F238E27FC236}">
                <a16:creationId xmlns:a16="http://schemas.microsoft.com/office/drawing/2014/main" id="{87C4DFC4-62BA-4C52-B36B-44A75684A81F}"/>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a:ln>
                <a:noFill/>
              </a:ln>
              <a:solidFill>
                <a:schemeClr val="bg1"/>
              </a:solidFill>
              <a:effectLst/>
              <a:latin typeface="+mn-lt"/>
            </a:endParaRPr>
          </a:p>
        </p:txBody>
      </p:sp>
    </p:spTree>
    <p:extLst>
      <p:ext uri="{BB962C8B-B14F-4D97-AF65-F5344CB8AC3E}">
        <p14:creationId xmlns:p14="http://schemas.microsoft.com/office/powerpoint/2010/main" val="19411981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and 1 column">
    <p:spTree>
      <p:nvGrpSpPr>
        <p:cNvPr id="1" name=""/>
        <p:cNvGrpSpPr/>
        <p:nvPr/>
      </p:nvGrpSpPr>
      <p:grpSpPr>
        <a:xfrm>
          <a:off x="0" y="0"/>
          <a:ext cx="0" cy="0"/>
          <a:chOff x="0" y="0"/>
          <a:chExt cx="0" cy="0"/>
        </a:xfrm>
      </p:grpSpPr>
      <p:sp>
        <p:nvSpPr>
          <p:cNvPr id="5" name="Title_SM"/>
          <p:cNvSpPr>
            <a:spLocks noGrp="1" noChangeArrowheads="1"/>
          </p:cNvSpPr>
          <p:nvPr>
            <p:ph type="title" hasCustomPrompt="1"/>
          </p:nvPr>
        </p:nvSpPr>
        <p:spPr bwMode="auto">
          <a:xfrm>
            <a:off x="479425" y="476250"/>
            <a:ext cx="10521950"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Use this layout for document slides when you need space for a long heading and big content area</a:t>
            </a:r>
          </a:p>
        </p:txBody>
      </p:sp>
      <p:sp>
        <p:nvSpPr>
          <p:cNvPr id="3" name="Content Placeholder 2">
            <a:extLst>
              <a:ext uri="{FF2B5EF4-FFF2-40B4-BE49-F238E27FC236}">
                <a16:creationId xmlns:a16="http://schemas.microsoft.com/office/drawing/2014/main" id="{810CFEFC-6AC8-4817-A0D3-6029D48BD293}"/>
              </a:ext>
            </a:extLst>
          </p:cNvPr>
          <p:cNvSpPr>
            <a:spLocks noGrp="1"/>
          </p:cNvSpPr>
          <p:nvPr>
            <p:ph sz="quarter" idx="10" hasCustomPrompt="1"/>
          </p:nvPr>
        </p:nvSpPr>
        <p:spPr>
          <a:xfrm>
            <a:off x="479425" y="1844675"/>
            <a:ext cx="11233150" cy="4392612"/>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8"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C2AD0284-E6BA-49D8-AB3F-D94DBB1D54F0}"/>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11" name="FirstDividerHider">
            <a:extLst>
              <a:ext uri="{FF2B5EF4-FFF2-40B4-BE49-F238E27FC236}">
                <a16:creationId xmlns:a16="http://schemas.microsoft.com/office/drawing/2014/main" id="{87C4DFC4-62BA-4C52-B36B-44A75684A81F}"/>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a:ln>
                <a:noFill/>
              </a:ln>
              <a:solidFill>
                <a:schemeClr val="bg1"/>
              </a:solidFill>
              <a:effectLst/>
              <a:latin typeface="+mn-lt"/>
            </a:endParaRPr>
          </a:p>
        </p:txBody>
      </p:sp>
    </p:spTree>
    <p:extLst>
      <p:ext uri="{BB962C8B-B14F-4D97-AF65-F5344CB8AC3E}">
        <p14:creationId xmlns:p14="http://schemas.microsoft.com/office/powerpoint/2010/main" val="142498662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1 smaller column">
    <p:spTree>
      <p:nvGrpSpPr>
        <p:cNvPr id="1" name=""/>
        <p:cNvGrpSpPr/>
        <p:nvPr/>
      </p:nvGrpSpPr>
      <p:grpSpPr>
        <a:xfrm>
          <a:off x="0" y="0"/>
          <a:ext cx="0" cy="0"/>
          <a:chOff x="0" y="0"/>
          <a:chExt cx="0" cy="0"/>
        </a:xfrm>
      </p:grpSpPr>
      <p:sp>
        <p:nvSpPr>
          <p:cNvPr id="6" name="Title_SM">
            <a:extLst>
              <a:ext uri="{FF2B5EF4-FFF2-40B4-BE49-F238E27FC236}">
                <a16:creationId xmlns:a16="http://schemas.microsoft.com/office/drawing/2014/main" id="{3F4EF873-DC0F-4698-BEC2-502DB043AA5C}"/>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Use this layout for presentations using short and crisp headings</a:t>
            </a:r>
          </a:p>
        </p:txBody>
      </p:sp>
      <p:sp>
        <p:nvSpPr>
          <p:cNvPr id="4" name="Content Placeholder 2">
            <a:extLst>
              <a:ext uri="{FF2B5EF4-FFF2-40B4-BE49-F238E27FC236}">
                <a16:creationId xmlns:a16="http://schemas.microsoft.com/office/drawing/2014/main" id="{784F54AF-EED6-486A-9ACA-42061F4AAE9A}"/>
              </a:ext>
            </a:extLst>
          </p:cNvPr>
          <p:cNvSpPr>
            <a:spLocks noGrp="1"/>
          </p:cNvSpPr>
          <p:nvPr>
            <p:ph sz="quarter" idx="11" hasCustomPrompt="1"/>
          </p:nvPr>
        </p:nvSpPr>
        <p:spPr>
          <a:xfrm>
            <a:off x="479425" y="1844675"/>
            <a:ext cx="8353426" cy="4392612"/>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DB8BC610-C1B0-4C6A-B5C2-80DA487CE5DE}"/>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9" name="FirstDividerHider">
            <a:extLst>
              <a:ext uri="{FF2B5EF4-FFF2-40B4-BE49-F238E27FC236}">
                <a16:creationId xmlns:a16="http://schemas.microsoft.com/office/drawing/2014/main" id="{F5902C4D-6221-4E36-A2F9-055DD2942060}"/>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a:ln>
                <a:noFill/>
              </a:ln>
              <a:solidFill>
                <a:schemeClr val="bg1"/>
              </a:solidFill>
              <a:effectLst/>
              <a:latin typeface="+mn-lt"/>
            </a:endParaRPr>
          </a:p>
        </p:txBody>
      </p:sp>
    </p:spTree>
    <p:extLst>
      <p:ext uri="{BB962C8B-B14F-4D97-AF65-F5344CB8AC3E}">
        <p14:creationId xmlns:p14="http://schemas.microsoft.com/office/powerpoint/2010/main" val="32032131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ull title, right Image">
    <p:spTree>
      <p:nvGrpSpPr>
        <p:cNvPr id="1" name=""/>
        <p:cNvGrpSpPr/>
        <p:nvPr/>
      </p:nvGrpSpPr>
      <p:grpSpPr>
        <a:xfrm>
          <a:off x="0" y="0"/>
          <a:ext cx="0" cy="0"/>
          <a:chOff x="0" y="0"/>
          <a:chExt cx="0" cy="0"/>
        </a:xfrm>
      </p:grpSpPr>
      <p:sp>
        <p:nvSpPr>
          <p:cNvPr id="5" name="Title_SM">
            <a:extLst>
              <a:ext uri="{FF2B5EF4-FFF2-40B4-BE49-F238E27FC236}">
                <a16:creationId xmlns:a16="http://schemas.microsoft.com/office/drawing/2014/main" id="{AC5B9436-E3EB-4A3D-BE6B-EFFF8123DE9D}"/>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
        <p:nvSpPr>
          <p:cNvPr id="4" name="Content Placeholder 1"/>
          <p:cNvSpPr>
            <a:spLocks noGrp="1"/>
          </p:cNvSpPr>
          <p:nvPr>
            <p:ph sz="quarter" idx="10" hasCustomPrompt="1"/>
          </p:nvPr>
        </p:nvSpPr>
        <p:spPr>
          <a:xfrm>
            <a:off x="479425" y="1844675"/>
            <a:ext cx="5472113"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EF2C589A-70A9-4C1E-92FD-76B1E60A1A29}"/>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8" name="FirstDividerHider">
            <a:extLst>
              <a:ext uri="{FF2B5EF4-FFF2-40B4-BE49-F238E27FC236}">
                <a16:creationId xmlns:a16="http://schemas.microsoft.com/office/drawing/2014/main" id="{E735C405-D694-4150-B4C4-0B84A1A5CAEA}"/>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a:ln>
                <a:noFill/>
              </a:ln>
              <a:solidFill>
                <a:schemeClr val="bg1"/>
              </a:solidFill>
              <a:effectLst/>
              <a:latin typeface="+mn-lt"/>
            </a:endParaRPr>
          </a:p>
        </p:txBody>
      </p:sp>
    </p:spTree>
    <p:extLst>
      <p:ext uri="{BB962C8B-B14F-4D97-AF65-F5344CB8AC3E}">
        <p14:creationId xmlns:p14="http://schemas.microsoft.com/office/powerpoint/2010/main" val="216706020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mall title, right Image">
    <p:spTree>
      <p:nvGrpSpPr>
        <p:cNvPr id="1" name=""/>
        <p:cNvGrpSpPr/>
        <p:nvPr/>
      </p:nvGrpSpPr>
      <p:grpSpPr>
        <a:xfrm>
          <a:off x="0" y="0"/>
          <a:ext cx="0" cy="0"/>
          <a:chOff x="0" y="0"/>
          <a:chExt cx="0" cy="0"/>
        </a:xfrm>
      </p:grpSpPr>
      <p:sp>
        <p:nvSpPr>
          <p:cNvPr id="6" name="Title_SM"/>
          <p:cNvSpPr>
            <a:spLocks noGrp="1" noChangeArrowheads="1"/>
          </p:cNvSpPr>
          <p:nvPr>
            <p:ph type="title" hasCustomPrompt="1"/>
          </p:nvPr>
        </p:nvSpPr>
        <p:spPr bwMode="auto">
          <a:xfrm>
            <a:off x="479425" y="476250"/>
            <a:ext cx="5472113"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 Hilda Light 40pt, Eri. Black, max 2-lines</a:t>
            </a:r>
          </a:p>
        </p:txBody>
      </p:sp>
      <p:sp>
        <p:nvSpPr>
          <p:cNvPr id="4" name="Content Placeholder 1"/>
          <p:cNvSpPr>
            <a:spLocks noGrp="1"/>
          </p:cNvSpPr>
          <p:nvPr>
            <p:ph sz="quarter" idx="10" hasCustomPrompt="1"/>
          </p:nvPr>
        </p:nvSpPr>
        <p:spPr>
          <a:xfrm>
            <a:off x="479425" y="1844675"/>
            <a:ext cx="5472113"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3" name="Picture Placeholder 2">
            <a:extLst>
              <a:ext uri="{FF2B5EF4-FFF2-40B4-BE49-F238E27FC236}">
                <a16:creationId xmlns:a16="http://schemas.microsoft.com/office/drawing/2014/main" id="{2F5F844D-0CF3-4814-B0DE-3D27A83936FD}"/>
              </a:ext>
            </a:extLst>
          </p:cNvPr>
          <p:cNvSpPr>
            <a:spLocks noGrp="1"/>
          </p:cNvSpPr>
          <p:nvPr>
            <p:ph type="pic" sz="quarter" idx="11" hasCustomPrompt="1"/>
          </p:nvPr>
        </p:nvSpPr>
        <p:spPr>
          <a:xfrm>
            <a:off x="6096000" y="0"/>
            <a:ext cx="6096000" cy="6858000"/>
          </a:xfrm>
          <a:prstGeom prst="rect">
            <a:avLst/>
          </a:prstGeom>
        </p:spPr>
        <p:txBody>
          <a:bodyPr anchor="ctr"/>
          <a:lstStyle>
            <a:lvl1pPr marL="0" indent="0">
              <a:buNone/>
              <a:defRPr/>
            </a:lvl1pPr>
          </a:lstStyle>
          <a:p>
            <a:r>
              <a:rPr lang="en-US" dirty="0"/>
              <a:t>     Click icon to add picture</a:t>
            </a:r>
          </a:p>
        </p:txBody>
      </p:sp>
      <p:sp>
        <p:nvSpPr>
          <p:cNvPr id="9"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4372D240-75C4-4747-BB0C-CDA1A95650A3}"/>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12" name="FirstDividerHider">
            <a:extLst>
              <a:ext uri="{FF2B5EF4-FFF2-40B4-BE49-F238E27FC236}">
                <a16:creationId xmlns:a16="http://schemas.microsoft.com/office/drawing/2014/main" id="{DDD81FA4-E9EC-4B93-8FAA-8C7EE9DC027E}"/>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a:ln>
                <a:noFill/>
              </a:ln>
              <a:solidFill>
                <a:schemeClr val="bg1"/>
              </a:solidFill>
              <a:effectLst/>
              <a:latin typeface="+mn-lt"/>
            </a:endParaRPr>
          </a:p>
        </p:txBody>
      </p:sp>
    </p:spTree>
    <p:extLst>
      <p:ext uri="{BB962C8B-B14F-4D97-AF65-F5344CB8AC3E}">
        <p14:creationId xmlns:p14="http://schemas.microsoft.com/office/powerpoint/2010/main" val="6176294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ull title, left Image">
    <p:spTree>
      <p:nvGrpSpPr>
        <p:cNvPr id="1" name=""/>
        <p:cNvGrpSpPr/>
        <p:nvPr/>
      </p:nvGrpSpPr>
      <p:grpSpPr>
        <a:xfrm>
          <a:off x="0" y="0"/>
          <a:ext cx="0" cy="0"/>
          <a:chOff x="0" y="0"/>
          <a:chExt cx="0" cy="0"/>
        </a:xfrm>
      </p:grpSpPr>
      <p:sp>
        <p:nvSpPr>
          <p:cNvPr id="5" name="Title_SM">
            <a:extLst>
              <a:ext uri="{FF2B5EF4-FFF2-40B4-BE49-F238E27FC236}">
                <a16:creationId xmlns:a16="http://schemas.microsoft.com/office/drawing/2014/main" id="{4ACB62A1-CC4A-4B59-B1D8-ED86B77D9A3A}"/>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
        <p:nvSpPr>
          <p:cNvPr id="4" name="Content Placeholder 1"/>
          <p:cNvSpPr>
            <a:spLocks noGrp="1"/>
          </p:cNvSpPr>
          <p:nvPr>
            <p:ph sz="quarter" idx="10" hasCustomPrompt="1"/>
          </p:nvPr>
        </p:nvSpPr>
        <p:spPr>
          <a:xfrm>
            <a:off x="6240463" y="1844675"/>
            <a:ext cx="5472112"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8D51E95B-B5A6-40B6-97CB-5F0FE563EB1D}"/>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11" name="FirstDividerHider">
            <a:extLst>
              <a:ext uri="{FF2B5EF4-FFF2-40B4-BE49-F238E27FC236}">
                <a16:creationId xmlns:a16="http://schemas.microsoft.com/office/drawing/2014/main" id="{FF233E17-CA98-40A3-BA47-478F1A44B299}"/>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a:ln>
                <a:noFill/>
              </a:ln>
              <a:solidFill>
                <a:schemeClr val="bg1"/>
              </a:solidFill>
              <a:effectLst/>
              <a:latin typeface="+mn-lt"/>
            </a:endParaRPr>
          </a:p>
        </p:txBody>
      </p:sp>
    </p:spTree>
    <p:extLst>
      <p:ext uri="{BB962C8B-B14F-4D97-AF65-F5344CB8AC3E}">
        <p14:creationId xmlns:p14="http://schemas.microsoft.com/office/powerpoint/2010/main" val="31338915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mall title, left Image">
    <p:spTree>
      <p:nvGrpSpPr>
        <p:cNvPr id="1" name=""/>
        <p:cNvGrpSpPr/>
        <p:nvPr/>
      </p:nvGrpSpPr>
      <p:grpSpPr>
        <a:xfrm>
          <a:off x="0" y="0"/>
          <a:ext cx="0" cy="0"/>
          <a:chOff x="0" y="0"/>
          <a:chExt cx="0" cy="0"/>
        </a:xfrm>
      </p:grpSpPr>
      <p:sp>
        <p:nvSpPr>
          <p:cNvPr id="6" name="Title_SM"/>
          <p:cNvSpPr>
            <a:spLocks noGrp="1" noChangeArrowheads="1"/>
          </p:cNvSpPr>
          <p:nvPr>
            <p:ph type="title" hasCustomPrompt="1"/>
          </p:nvPr>
        </p:nvSpPr>
        <p:spPr bwMode="auto">
          <a:xfrm>
            <a:off x="6240463" y="476250"/>
            <a:ext cx="4924362"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max 2-lines</a:t>
            </a:r>
          </a:p>
        </p:txBody>
      </p:sp>
      <p:sp>
        <p:nvSpPr>
          <p:cNvPr id="4" name="Content Placeholder 1"/>
          <p:cNvSpPr>
            <a:spLocks noGrp="1"/>
          </p:cNvSpPr>
          <p:nvPr>
            <p:ph sz="quarter" idx="10" hasCustomPrompt="1"/>
          </p:nvPr>
        </p:nvSpPr>
        <p:spPr>
          <a:xfrm>
            <a:off x="6240463" y="1844675"/>
            <a:ext cx="5472112"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3" name="Picture Placeholder 2">
            <a:extLst>
              <a:ext uri="{FF2B5EF4-FFF2-40B4-BE49-F238E27FC236}">
                <a16:creationId xmlns:a16="http://schemas.microsoft.com/office/drawing/2014/main" id="{B0349585-9F54-46CC-8CEC-052CD1853EC5}"/>
              </a:ext>
            </a:extLst>
          </p:cNvPr>
          <p:cNvSpPr>
            <a:spLocks noGrp="1"/>
          </p:cNvSpPr>
          <p:nvPr>
            <p:ph type="pic" sz="quarter" idx="11" hasCustomPrompt="1"/>
          </p:nvPr>
        </p:nvSpPr>
        <p:spPr>
          <a:xfrm>
            <a:off x="0" y="0"/>
            <a:ext cx="6096000" cy="6858000"/>
          </a:xfrm>
          <a:prstGeom prst="rect">
            <a:avLst/>
          </a:prstGeom>
        </p:spPr>
        <p:txBody>
          <a:bodyPr anchor="ctr"/>
          <a:lstStyle>
            <a:lvl1pPr marL="0" indent="0">
              <a:buNone/>
              <a:defRPr/>
            </a:lvl1pPr>
          </a:lstStyle>
          <a:p>
            <a:r>
              <a:rPr lang="en-US" dirty="0"/>
              <a:t>      Click icon to add picture</a:t>
            </a:r>
          </a:p>
        </p:txBody>
      </p:sp>
      <p:sp>
        <p:nvSpPr>
          <p:cNvPr id="11"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4137CA89-AFF7-46A6-A978-5D6CF4C2A39A}"/>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12" name="FirstDividerHider">
            <a:extLst>
              <a:ext uri="{FF2B5EF4-FFF2-40B4-BE49-F238E27FC236}">
                <a16:creationId xmlns:a16="http://schemas.microsoft.com/office/drawing/2014/main" id="{7D53C9C0-925C-4E10-98AB-FC8F3B8CF044}"/>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a:ln>
                <a:noFill/>
              </a:ln>
              <a:solidFill>
                <a:schemeClr val="bg1"/>
              </a:solidFill>
              <a:effectLst/>
              <a:latin typeface="+mn-lt"/>
            </a:endParaRPr>
          </a:p>
        </p:txBody>
      </p:sp>
    </p:spTree>
    <p:extLst>
      <p:ext uri="{BB962C8B-B14F-4D97-AF65-F5344CB8AC3E}">
        <p14:creationId xmlns:p14="http://schemas.microsoft.com/office/powerpoint/2010/main" val="411953003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2 columns">
    <p:spTree>
      <p:nvGrpSpPr>
        <p:cNvPr id="1" name=""/>
        <p:cNvGrpSpPr/>
        <p:nvPr/>
      </p:nvGrpSpPr>
      <p:grpSpPr>
        <a:xfrm>
          <a:off x="0" y="0"/>
          <a:ext cx="0" cy="0"/>
          <a:chOff x="0" y="0"/>
          <a:chExt cx="0" cy="0"/>
        </a:xfrm>
      </p:grpSpPr>
      <p:sp>
        <p:nvSpPr>
          <p:cNvPr id="6" name="Title_SM">
            <a:extLst>
              <a:ext uri="{FF2B5EF4-FFF2-40B4-BE49-F238E27FC236}">
                <a16:creationId xmlns:a16="http://schemas.microsoft.com/office/drawing/2014/main" id="{891BF4C4-9DF9-4D9F-A738-37FBCD45AA68}"/>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
        <p:nvSpPr>
          <p:cNvPr id="3" name="Content Placeholder 1"/>
          <p:cNvSpPr>
            <a:spLocks noGrp="1"/>
          </p:cNvSpPr>
          <p:nvPr>
            <p:ph sz="half" idx="1" hasCustomPrompt="1"/>
          </p:nvPr>
        </p:nvSpPr>
        <p:spPr>
          <a:xfrm>
            <a:off x="479425" y="1844675"/>
            <a:ext cx="5472113" cy="4392612"/>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5" name="Content Placeholder 3"/>
          <p:cNvSpPr>
            <a:spLocks noGrp="1"/>
          </p:cNvSpPr>
          <p:nvPr>
            <p:ph sz="quarter" idx="3" hasCustomPrompt="1"/>
          </p:nvPr>
        </p:nvSpPr>
        <p:spPr>
          <a:xfrm>
            <a:off x="6240463" y="1844674"/>
            <a:ext cx="5472112"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8"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53797230-5A6C-4718-8C90-CB9F2709B382}"/>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9" name="FirstDividerHider">
            <a:extLst>
              <a:ext uri="{FF2B5EF4-FFF2-40B4-BE49-F238E27FC236}">
                <a16:creationId xmlns:a16="http://schemas.microsoft.com/office/drawing/2014/main" id="{F6894424-A363-4771-BFDF-A3CD35CCD7D5}"/>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a:ln>
                <a:noFill/>
              </a:ln>
              <a:solidFill>
                <a:schemeClr val="bg1"/>
              </a:solidFill>
              <a:effectLst/>
              <a:latin typeface="+mn-lt"/>
            </a:endParaRPr>
          </a:p>
        </p:txBody>
      </p:sp>
    </p:spTree>
    <p:extLst>
      <p:ext uri="{BB962C8B-B14F-4D97-AF65-F5344CB8AC3E}">
        <p14:creationId xmlns:p14="http://schemas.microsoft.com/office/powerpoint/2010/main" val="4052636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Keynote Cover Page">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0B84C4A2-9E83-4451-8F6C-F4FA7B70C700}"/>
              </a:ext>
            </a:extLst>
          </p:cNvPr>
          <p:cNvSpPr>
            <a:spLocks noGrp="1"/>
          </p:cNvSpPr>
          <p:nvPr>
            <p:ph sz="quarter" idx="13" hasCustomPrompt="1"/>
          </p:nvPr>
        </p:nvSpPr>
        <p:spPr>
          <a:xfrm>
            <a:off x="0" y="0"/>
            <a:ext cx="12192000" cy="6858000"/>
          </a:xfrm>
          <a:prstGeom prst="rect">
            <a:avLst/>
          </a:prstGeom>
        </p:spPr>
        <p:txBody>
          <a:bodyPr/>
          <a:lstStyle>
            <a:lvl1pPr marL="0" indent="0">
              <a:buNone/>
              <a:defRPr/>
            </a:lvl1pPr>
            <a:lvl2pPr>
              <a:defRPr/>
            </a:lvl2pPr>
            <a:lvl3pPr>
              <a:defRPr/>
            </a:lvl3pPr>
            <a:lvl4pPr>
              <a:defRPr/>
            </a:lvl4pPr>
            <a:lvl5pPr>
              <a:defRPr/>
            </a:lvl5pPr>
          </a:lstStyle>
          <a:p>
            <a:pPr lvl="0"/>
            <a:r>
              <a:rPr lang="en-US" dirty="0"/>
              <a:t> </a:t>
            </a:r>
          </a:p>
        </p:txBody>
      </p:sp>
      <p:sp>
        <p:nvSpPr>
          <p:cNvPr id="9" name="Title_TM">
            <a:extLst>
              <a:ext uri="{FF2B5EF4-FFF2-40B4-BE49-F238E27FC236}">
                <a16:creationId xmlns:a16="http://schemas.microsoft.com/office/drawing/2014/main" id="{696C7C8F-5086-466A-8108-2FE0A8663D59}"/>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nchor="t"/>
          <a:lstStyle>
            <a:lvl1pPr>
              <a:defRPr lang="en-US" sz="8000" b="0" dirty="0">
                <a:solidFill>
                  <a:schemeClr val="tx1"/>
                </a:solidFill>
                <a:latin typeface="+mj-lt"/>
              </a:defRPr>
            </a:lvl1pPr>
          </a:lstStyle>
          <a:p>
            <a:pPr lvl="0"/>
            <a:r>
              <a:rPr lang="en-US" dirty="0"/>
              <a:t>Keynote cover page </a:t>
            </a:r>
            <a:br>
              <a:rPr lang="en-US" dirty="0"/>
            </a:br>
            <a:r>
              <a:rPr lang="en-US" dirty="0"/>
              <a:t>Ericsson Hilda Light 80pt, max 3-lines</a:t>
            </a:r>
          </a:p>
        </p:txBody>
      </p:sp>
      <p:sp>
        <p:nvSpPr>
          <p:cNvPr id="10" name="SubTitle_TM">
            <a:extLst>
              <a:ext uri="{FF2B5EF4-FFF2-40B4-BE49-F238E27FC236}">
                <a16:creationId xmlns:a16="http://schemas.microsoft.com/office/drawing/2014/main" id="{ED5DEA0B-CF0D-4EE6-B6A8-90BAF3DE8AF1}"/>
              </a:ext>
            </a:extLst>
          </p:cNvPr>
          <p:cNvSpPr>
            <a:spLocks noGrp="1" noChangeArrowheads="1"/>
          </p:cNvSpPr>
          <p:nvPr>
            <p:ph type="subTitle" idx="1" hasCustomPrompt="1"/>
          </p:nvPr>
        </p:nvSpPr>
        <p:spPr>
          <a:xfrm>
            <a:off x="479425" y="4149726"/>
            <a:ext cx="5472112" cy="2087562"/>
          </a:xfrm>
          <a:prstGeom prst="rect">
            <a:avLst/>
          </a:prstGeom>
        </p:spPr>
        <p:txBody>
          <a:bodyPr rIns="0" anchor="t"/>
          <a:lstStyle>
            <a:lvl1pPr marL="0" indent="0">
              <a:lnSpc>
                <a:spcPct val="100000"/>
              </a:lnSpc>
              <a:spcBef>
                <a:spcPts val="0"/>
              </a:spcBef>
              <a:buFont typeface="Ericsson Hilda Light" charset="0"/>
              <a:buNone/>
              <a:defRPr sz="2000" baseline="0">
                <a:solidFill>
                  <a:schemeClr val="tx1"/>
                </a:solidFill>
                <a:latin typeface="+mn-lt"/>
              </a:defRPr>
            </a:lvl1pPr>
          </a:lstStyle>
          <a:p>
            <a:r>
              <a:rPr lang="en-US" dirty="0"/>
              <a:t>Speaker,</a:t>
            </a:r>
            <a:br>
              <a:rPr lang="en-US" dirty="0"/>
            </a:br>
            <a:r>
              <a:rPr lang="en-US" dirty="0"/>
              <a:t>Ericsson Black, Ericsson Hilda 20pt</a:t>
            </a:r>
          </a:p>
        </p:txBody>
      </p:sp>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3AD885ED-EA58-419A-BC0B-F06CF9659422}"/>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13" name="FirstDividerHider">
            <a:extLst>
              <a:ext uri="{FF2B5EF4-FFF2-40B4-BE49-F238E27FC236}">
                <a16:creationId xmlns:a16="http://schemas.microsoft.com/office/drawing/2014/main" id="{417661C0-2F80-41FC-8827-508BB33F9230}"/>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a:ln>
                <a:noFill/>
              </a:ln>
              <a:solidFill>
                <a:schemeClr val="bg1"/>
              </a:solidFill>
              <a:effectLst/>
              <a:latin typeface="+mn-lt"/>
            </a:endParaRPr>
          </a:p>
        </p:txBody>
      </p:sp>
    </p:spTree>
    <p:extLst>
      <p:ext uri="{BB962C8B-B14F-4D97-AF65-F5344CB8AC3E}">
        <p14:creationId xmlns:p14="http://schemas.microsoft.com/office/powerpoint/2010/main" val="3456808086"/>
      </p:ext>
    </p:extLst>
  </p:cSld>
  <p:clrMapOvr>
    <a:masterClrMapping/>
  </p:clrMapOvr>
  <p:hf sldNum="0" hdr="0" ft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2 narrow columns">
    <p:spTree>
      <p:nvGrpSpPr>
        <p:cNvPr id="1" name=""/>
        <p:cNvGrpSpPr/>
        <p:nvPr/>
      </p:nvGrpSpPr>
      <p:grpSpPr>
        <a:xfrm>
          <a:off x="0" y="0"/>
          <a:ext cx="0" cy="0"/>
          <a:chOff x="0" y="0"/>
          <a:chExt cx="0" cy="0"/>
        </a:xfrm>
      </p:grpSpPr>
      <p:sp>
        <p:nvSpPr>
          <p:cNvPr id="7" name="Title_SM">
            <a:extLst>
              <a:ext uri="{FF2B5EF4-FFF2-40B4-BE49-F238E27FC236}">
                <a16:creationId xmlns:a16="http://schemas.microsoft.com/office/drawing/2014/main" id="{B1CFD82C-8968-4B87-A964-6288AF293D77}"/>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
        <p:nvSpPr>
          <p:cNvPr id="8" name="Content Placeholder 3"/>
          <p:cNvSpPr>
            <a:spLocks noGrp="1"/>
          </p:cNvSpPr>
          <p:nvPr>
            <p:ph sz="quarter" idx="12" hasCustomPrompt="1"/>
          </p:nvPr>
        </p:nvSpPr>
        <p:spPr>
          <a:xfrm>
            <a:off x="9120188" y="1844674"/>
            <a:ext cx="2592387"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6" name="Content Placeholder 2"/>
          <p:cNvSpPr>
            <a:spLocks noGrp="1"/>
          </p:cNvSpPr>
          <p:nvPr>
            <p:ph sz="quarter" idx="11" hasCustomPrompt="1"/>
          </p:nvPr>
        </p:nvSpPr>
        <p:spPr>
          <a:xfrm>
            <a:off x="6240463" y="1844674"/>
            <a:ext cx="2592388"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9"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00E7BBCA-E768-4FD9-82EA-328297783367}"/>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11" name="FirstDividerHider">
            <a:extLst>
              <a:ext uri="{FF2B5EF4-FFF2-40B4-BE49-F238E27FC236}">
                <a16:creationId xmlns:a16="http://schemas.microsoft.com/office/drawing/2014/main" id="{A72F0A55-0A74-4EC8-A6C3-6ADA907353CE}"/>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a:ln>
                <a:noFill/>
              </a:ln>
              <a:solidFill>
                <a:schemeClr val="bg1"/>
              </a:solidFill>
              <a:effectLst/>
              <a:latin typeface="+mn-lt"/>
            </a:endParaRPr>
          </a:p>
        </p:txBody>
      </p:sp>
    </p:spTree>
    <p:extLst>
      <p:ext uri="{BB962C8B-B14F-4D97-AF65-F5344CB8AC3E}">
        <p14:creationId xmlns:p14="http://schemas.microsoft.com/office/powerpoint/2010/main" val="294415053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Header, right image with two contents">
    <p:spTree>
      <p:nvGrpSpPr>
        <p:cNvPr id="1" name=""/>
        <p:cNvGrpSpPr/>
        <p:nvPr/>
      </p:nvGrpSpPr>
      <p:grpSpPr>
        <a:xfrm>
          <a:off x="0" y="0"/>
          <a:ext cx="0" cy="0"/>
          <a:chOff x="0" y="0"/>
          <a:chExt cx="0" cy="0"/>
        </a:xfrm>
      </p:grpSpPr>
      <p:sp>
        <p:nvSpPr>
          <p:cNvPr id="6" name="Title_SM">
            <a:extLst>
              <a:ext uri="{FF2B5EF4-FFF2-40B4-BE49-F238E27FC236}">
                <a16:creationId xmlns:a16="http://schemas.microsoft.com/office/drawing/2014/main" id="{A05AB2F5-3C8F-45BD-81CB-45EC98D4284C}"/>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
        <p:nvSpPr>
          <p:cNvPr id="3" name="Content Placeholder 1"/>
          <p:cNvSpPr>
            <a:spLocks noGrp="1"/>
          </p:cNvSpPr>
          <p:nvPr>
            <p:ph idx="1" hasCustomPrompt="1"/>
          </p:nvPr>
        </p:nvSpPr>
        <p:spPr>
          <a:xfrm>
            <a:off x="479425" y="4151264"/>
            <a:ext cx="5472113" cy="2087564"/>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5" name="Content Placeholder 2"/>
          <p:cNvSpPr>
            <a:spLocks noGrp="1"/>
          </p:cNvSpPr>
          <p:nvPr>
            <p:ph sz="quarter" idx="10" hasCustomPrompt="1"/>
          </p:nvPr>
        </p:nvSpPr>
        <p:spPr>
          <a:xfrm>
            <a:off x="479425" y="1844675"/>
            <a:ext cx="5472113" cy="2089150"/>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8"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4E1D7684-BC36-44BA-9074-E0D05038847F}"/>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9" name="FirstDividerHider">
            <a:extLst>
              <a:ext uri="{FF2B5EF4-FFF2-40B4-BE49-F238E27FC236}">
                <a16:creationId xmlns:a16="http://schemas.microsoft.com/office/drawing/2014/main" id="{1954EF9A-E11E-4334-BC30-2E9405F508E0}"/>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a:ln>
                <a:noFill/>
              </a:ln>
              <a:solidFill>
                <a:schemeClr val="bg1"/>
              </a:solidFill>
              <a:effectLst/>
              <a:latin typeface="+mn-lt"/>
            </a:endParaRPr>
          </a:p>
        </p:txBody>
      </p:sp>
    </p:spTree>
    <p:extLst>
      <p:ext uri="{BB962C8B-B14F-4D97-AF65-F5344CB8AC3E}">
        <p14:creationId xmlns:p14="http://schemas.microsoft.com/office/powerpoint/2010/main" val="395215009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eader, left image with two contents">
    <p:spTree>
      <p:nvGrpSpPr>
        <p:cNvPr id="1" name=""/>
        <p:cNvGrpSpPr/>
        <p:nvPr/>
      </p:nvGrpSpPr>
      <p:grpSpPr>
        <a:xfrm>
          <a:off x="0" y="0"/>
          <a:ext cx="0" cy="0"/>
          <a:chOff x="0" y="0"/>
          <a:chExt cx="0" cy="0"/>
        </a:xfrm>
      </p:grpSpPr>
      <p:sp>
        <p:nvSpPr>
          <p:cNvPr id="6" name="Title_SM">
            <a:extLst>
              <a:ext uri="{FF2B5EF4-FFF2-40B4-BE49-F238E27FC236}">
                <a16:creationId xmlns:a16="http://schemas.microsoft.com/office/drawing/2014/main" id="{524C71C0-9908-4C8C-97CC-AA201198D25C}"/>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
        <p:nvSpPr>
          <p:cNvPr id="3" name="Content Placeholder 1"/>
          <p:cNvSpPr>
            <a:spLocks noGrp="1"/>
          </p:cNvSpPr>
          <p:nvPr>
            <p:ph idx="1" hasCustomPrompt="1"/>
          </p:nvPr>
        </p:nvSpPr>
        <p:spPr>
          <a:xfrm>
            <a:off x="6240463" y="4149724"/>
            <a:ext cx="5472112" cy="2087564"/>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5" name="Content Placeholder 2"/>
          <p:cNvSpPr>
            <a:spLocks noGrp="1"/>
          </p:cNvSpPr>
          <p:nvPr>
            <p:ph sz="quarter" idx="10" hasCustomPrompt="1"/>
          </p:nvPr>
        </p:nvSpPr>
        <p:spPr>
          <a:xfrm>
            <a:off x="6242305" y="1844674"/>
            <a:ext cx="5472112" cy="2089151"/>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8"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227D3F0D-C903-4314-9038-82A30CA70290}"/>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9" name="FirstDividerHider">
            <a:extLst>
              <a:ext uri="{FF2B5EF4-FFF2-40B4-BE49-F238E27FC236}">
                <a16:creationId xmlns:a16="http://schemas.microsoft.com/office/drawing/2014/main" id="{0B9F5F07-6E63-456E-AAB2-A105F6BE39DE}"/>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a:ln>
                <a:noFill/>
              </a:ln>
              <a:solidFill>
                <a:schemeClr val="bg1"/>
              </a:solidFill>
              <a:effectLst/>
              <a:latin typeface="+mn-lt"/>
            </a:endParaRPr>
          </a:p>
        </p:txBody>
      </p:sp>
    </p:spTree>
    <p:extLst>
      <p:ext uri="{BB962C8B-B14F-4D97-AF65-F5344CB8AC3E}">
        <p14:creationId xmlns:p14="http://schemas.microsoft.com/office/powerpoint/2010/main" val="38915477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er, two horizontal contents">
    <p:spTree>
      <p:nvGrpSpPr>
        <p:cNvPr id="1" name=""/>
        <p:cNvGrpSpPr/>
        <p:nvPr/>
      </p:nvGrpSpPr>
      <p:grpSpPr>
        <a:xfrm>
          <a:off x="0" y="0"/>
          <a:ext cx="0" cy="0"/>
          <a:chOff x="0" y="0"/>
          <a:chExt cx="0" cy="0"/>
        </a:xfrm>
      </p:grpSpPr>
      <p:sp>
        <p:nvSpPr>
          <p:cNvPr id="6" name="Title_SM">
            <a:extLst>
              <a:ext uri="{FF2B5EF4-FFF2-40B4-BE49-F238E27FC236}">
                <a16:creationId xmlns:a16="http://schemas.microsoft.com/office/drawing/2014/main" id="{0114795F-6AFF-421E-BA39-763FAD29FC16}"/>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
        <p:nvSpPr>
          <p:cNvPr id="5" name="Content Placeholder 1"/>
          <p:cNvSpPr>
            <a:spLocks noGrp="1"/>
          </p:cNvSpPr>
          <p:nvPr>
            <p:ph sz="quarter" idx="10" hasCustomPrompt="1"/>
          </p:nvPr>
        </p:nvSpPr>
        <p:spPr>
          <a:xfrm>
            <a:off x="3359150" y="1844675"/>
            <a:ext cx="8353425" cy="2089150"/>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7" name="Content Placeholder 2"/>
          <p:cNvSpPr>
            <a:spLocks noGrp="1"/>
          </p:cNvSpPr>
          <p:nvPr>
            <p:ph sz="quarter" idx="11" hasCustomPrompt="1"/>
          </p:nvPr>
        </p:nvSpPr>
        <p:spPr>
          <a:xfrm>
            <a:off x="3359150" y="4149724"/>
            <a:ext cx="8353425" cy="2087564"/>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9"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4421DB2A-3017-4E73-8332-6B8D884A5493}"/>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10" name="FirstDividerHider">
            <a:extLst>
              <a:ext uri="{FF2B5EF4-FFF2-40B4-BE49-F238E27FC236}">
                <a16:creationId xmlns:a16="http://schemas.microsoft.com/office/drawing/2014/main" id="{A3A86C7D-7D12-4BF6-8892-EF043F36E2EA}"/>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a:ln>
                <a:noFill/>
              </a:ln>
              <a:solidFill>
                <a:schemeClr val="bg1"/>
              </a:solidFill>
              <a:effectLst/>
              <a:latin typeface="+mn-lt"/>
            </a:endParaRPr>
          </a:p>
        </p:txBody>
      </p:sp>
    </p:spTree>
    <p:extLst>
      <p:ext uri="{BB962C8B-B14F-4D97-AF65-F5344CB8AC3E}">
        <p14:creationId xmlns:p14="http://schemas.microsoft.com/office/powerpoint/2010/main" val="21821591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er, Image over two content parts">
    <p:spTree>
      <p:nvGrpSpPr>
        <p:cNvPr id="1" name=""/>
        <p:cNvGrpSpPr/>
        <p:nvPr/>
      </p:nvGrpSpPr>
      <p:grpSpPr>
        <a:xfrm>
          <a:off x="0" y="0"/>
          <a:ext cx="0" cy="0"/>
          <a:chOff x="0" y="0"/>
          <a:chExt cx="0" cy="0"/>
        </a:xfrm>
      </p:grpSpPr>
      <p:sp>
        <p:nvSpPr>
          <p:cNvPr id="6" name="Title_SM">
            <a:extLst>
              <a:ext uri="{FF2B5EF4-FFF2-40B4-BE49-F238E27FC236}">
                <a16:creationId xmlns:a16="http://schemas.microsoft.com/office/drawing/2014/main" id="{A14F6E09-C956-49B3-8E41-DBD053DF768C}"/>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
        <p:nvSpPr>
          <p:cNvPr id="7" name="Content Placeholder 1"/>
          <p:cNvSpPr>
            <a:spLocks noGrp="1"/>
          </p:cNvSpPr>
          <p:nvPr>
            <p:ph sz="quarter" idx="11" hasCustomPrompt="1"/>
          </p:nvPr>
        </p:nvSpPr>
        <p:spPr>
          <a:xfrm>
            <a:off x="6240464" y="4149724"/>
            <a:ext cx="5472112" cy="2087564"/>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8" name="Content Placeholder 2"/>
          <p:cNvSpPr>
            <a:spLocks noGrp="1"/>
          </p:cNvSpPr>
          <p:nvPr>
            <p:ph sz="quarter" idx="12" hasCustomPrompt="1"/>
          </p:nvPr>
        </p:nvSpPr>
        <p:spPr>
          <a:xfrm>
            <a:off x="479425" y="4149725"/>
            <a:ext cx="5472113" cy="2087563"/>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9"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4E5A81C5-0588-4509-B7B9-9497297F88ED}"/>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10" name="FirstDividerHider">
            <a:extLst>
              <a:ext uri="{FF2B5EF4-FFF2-40B4-BE49-F238E27FC236}">
                <a16:creationId xmlns:a16="http://schemas.microsoft.com/office/drawing/2014/main" id="{54A68D25-E1D7-496F-BC83-0E0E9B8A021B}"/>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a:ln>
                <a:noFill/>
              </a:ln>
              <a:solidFill>
                <a:schemeClr val="bg1"/>
              </a:solidFill>
              <a:effectLst/>
              <a:latin typeface="+mn-lt"/>
            </a:endParaRPr>
          </a:p>
        </p:txBody>
      </p:sp>
    </p:spTree>
    <p:extLst>
      <p:ext uri="{BB962C8B-B14F-4D97-AF65-F5344CB8AC3E}">
        <p14:creationId xmlns:p14="http://schemas.microsoft.com/office/powerpoint/2010/main" val="300653672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3 columns">
    <p:spTree>
      <p:nvGrpSpPr>
        <p:cNvPr id="1" name=""/>
        <p:cNvGrpSpPr/>
        <p:nvPr/>
      </p:nvGrpSpPr>
      <p:grpSpPr>
        <a:xfrm>
          <a:off x="0" y="0"/>
          <a:ext cx="0" cy="0"/>
          <a:chOff x="0" y="0"/>
          <a:chExt cx="0" cy="0"/>
        </a:xfrm>
      </p:grpSpPr>
      <p:sp>
        <p:nvSpPr>
          <p:cNvPr id="10" name="Title_SM">
            <a:extLst>
              <a:ext uri="{FF2B5EF4-FFF2-40B4-BE49-F238E27FC236}">
                <a16:creationId xmlns:a16="http://schemas.microsoft.com/office/drawing/2014/main" id="{6B686A21-AA96-4B0A-B7CE-F4C6D5D31B32}"/>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
        <p:nvSpPr>
          <p:cNvPr id="6" name="Content Placeholder 1"/>
          <p:cNvSpPr>
            <a:spLocks noGrp="1"/>
          </p:cNvSpPr>
          <p:nvPr>
            <p:ph sz="quarter" idx="11" hasCustomPrompt="1"/>
          </p:nvPr>
        </p:nvSpPr>
        <p:spPr>
          <a:xfrm>
            <a:off x="481052" y="1846580"/>
            <a:ext cx="3528000"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8" name="Content Placeholder 2"/>
          <p:cNvSpPr>
            <a:spLocks noGrp="1"/>
          </p:cNvSpPr>
          <p:nvPr>
            <p:ph sz="quarter" idx="12" hasCustomPrompt="1"/>
          </p:nvPr>
        </p:nvSpPr>
        <p:spPr>
          <a:xfrm>
            <a:off x="4332814" y="1844674"/>
            <a:ext cx="3528000"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7" name="Content Placeholder 3">
            <a:extLst>
              <a:ext uri="{FF2B5EF4-FFF2-40B4-BE49-F238E27FC236}">
                <a16:creationId xmlns:a16="http://schemas.microsoft.com/office/drawing/2014/main" id="{8E3794F8-471D-4987-945F-3C29BB03AB49}"/>
              </a:ext>
            </a:extLst>
          </p:cNvPr>
          <p:cNvSpPr>
            <a:spLocks noGrp="1"/>
          </p:cNvSpPr>
          <p:nvPr>
            <p:ph sz="quarter" idx="13" hasCustomPrompt="1"/>
          </p:nvPr>
        </p:nvSpPr>
        <p:spPr>
          <a:xfrm>
            <a:off x="8184575" y="1846580"/>
            <a:ext cx="3528000"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9"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2C8570FA-FAA3-4EFA-A4F1-01C285AE39DE}"/>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12" name="FirstDividerHider">
            <a:extLst>
              <a:ext uri="{FF2B5EF4-FFF2-40B4-BE49-F238E27FC236}">
                <a16:creationId xmlns:a16="http://schemas.microsoft.com/office/drawing/2014/main" id="{CABEA97C-68C1-4FF0-BE0B-B792D9655202}"/>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a:ln>
                <a:noFill/>
              </a:ln>
              <a:solidFill>
                <a:schemeClr val="bg1"/>
              </a:solidFill>
              <a:effectLst/>
              <a:latin typeface="+mn-lt"/>
            </a:endParaRPr>
          </a:p>
        </p:txBody>
      </p:sp>
    </p:spTree>
    <p:extLst>
      <p:ext uri="{BB962C8B-B14F-4D97-AF65-F5344CB8AC3E}">
        <p14:creationId xmlns:p14="http://schemas.microsoft.com/office/powerpoint/2010/main" val="337515222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3 narrow columns">
    <p:spTree>
      <p:nvGrpSpPr>
        <p:cNvPr id="1" name=""/>
        <p:cNvGrpSpPr/>
        <p:nvPr/>
      </p:nvGrpSpPr>
      <p:grpSpPr>
        <a:xfrm>
          <a:off x="0" y="0"/>
          <a:ext cx="0" cy="0"/>
          <a:chOff x="0" y="0"/>
          <a:chExt cx="0" cy="0"/>
        </a:xfrm>
      </p:grpSpPr>
      <p:sp>
        <p:nvSpPr>
          <p:cNvPr id="7" name="Title_SM">
            <a:extLst>
              <a:ext uri="{FF2B5EF4-FFF2-40B4-BE49-F238E27FC236}">
                <a16:creationId xmlns:a16="http://schemas.microsoft.com/office/drawing/2014/main" id="{7EEF5633-BC13-4AEA-AEF5-CE2675504D30}"/>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
        <p:nvSpPr>
          <p:cNvPr id="4" name="Content Placeholder 1"/>
          <p:cNvSpPr>
            <a:spLocks noGrp="1"/>
          </p:cNvSpPr>
          <p:nvPr>
            <p:ph sz="quarter" idx="10" hasCustomPrompt="1"/>
          </p:nvPr>
        </p:nvSpPr>
        <p:spPr>
          <a:xfrm>
            <a:off x="3359149" y="1844674"/>
            <a:ext cx="2592389"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6" name="Content Placeholder 2"/>
          <p:cNvSpPr>
            <a:spLocks noGrp="1"/>
          </p:cNvSpPr>
          <p:nvPr>
            <p:ph sz="quarter" idx="11" hasCustomPrompt="1"/>
          </p:nvPr>
        </p:nvSpPr>
        <p:spPr>
          <a:xfrm>
            <a:off x="6240464" y="1844674"/>
            <a:ext cx="2592386"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8" name="Content Placeholder 3"/>
          <p:cNvSpPr>
            <a:spLocks noGrp="1"/>
          </p:cNvSpPr>
          <p:nvPr>
            <p:ph sz="quarter" idx="12" hasCustomPrompt="1"/>
          </p:nvPr>
        </p:nvSpPr>
        <p:spPr>
          <a:xfrm>
            <a:off x="9121776" y="1844674"/>
            <a:ext cx="2590799"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9"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4815D3F0-43E8-418F-A5E4-30F31668DC0E}"/>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11" name="FirstDividerHider">
            <a:extLst>
              <a:ext uri="{FF2B5EF4-FFF2-40B4-BE49-F238E27FC236}">
                <a16:creationId xmlns:a16="http://schemas.microsoft.com/office/drawing/2014/main" id="{EDCD44CA-6216-40D7-A43C-C84DC0870CD0}"/>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a:ln>
                <a:noFill/>
              </a:ln>
              <a:solidFill>
                <a:schemeClr val="bg1"/>
              </a:solidFill>
              <a:effectLst/>
              <a:latin typeface="+mn-lt"/>
            </a:endParaRPr>
          </a:p>
        </p:txBody>
      </p:sp>
    </p:spTree>
    <p:extLst>
      <p:ext uri="{BB962C8B-B14F-4D97-AF65-F5344CB8AC3E}">
        <p14:creationId xmlns:p14="http://schemas.microsoft.com/office/powerpoint/2010/main" val="218950129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4 columns">
    <p:spTree>
      <p:nvGrpSpPr>
        <p:cNvPr id="1" name=""/>
        <p:cNvGrpSpPr/>
        <p:nvPr/>
      </p:nvGrpSpPr>
      <p:grpSpPr>
        <a:xfrm>
          <a:off x="0" y="0"/>
          <a:ext cx="0" cy="0"/>
          <a:chOff x="0" y="0"/>
          <a:chExt cx="0" cy="0"/>
        </a:xfrm>
      </p:grpSpPr>
      <p:sp>
        <p:nvSpPr>
          <p:cNvPr id="7" name="Title_SM">
            <a:extLst>
              <a:ext uri="{FF2B5EF4-FFF2-40B4-BE49-F238E27FC236}">
                <a16:creationId xmlns:a16="http://schemas.microsoft.com/office/drawing/2014/main" id="{F4D71A67-F349-4E68-B7B8-D53CE323A764}"/>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
        <p:nvSpPr>
          <p:cNvPr id="4" name="Content Placeholder 1"/>
          <p:cNvSpPr>
            <a:spLocks noGrp="1"/>
          </p:cNvSpPr>
          <p:nvPr>
            <p:ph sz="quarter" idx="10" hasCustomPrompt="1"/>
          </p:nvPr>
        </p:nvSpPr>
        <p:spPr>
          <a:xfrm>
            <a:off x="479425" y="1844674"/>
            <a:ext cx="2592388" cy="4392613"/>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6" name="Content Placeholder 2"/>
          <p:cNvSpPr>
            <a:spLocks noGrp="1"/>
          </p:cNvSpPr>
          <p:nvPr>
            <p:ph sz="quarter" idx="11" hasCustomPrompt="1"/>
          </p:nvPr>
        </p:nvSpPr>
        <p:spPr>
          <a:xfrm>
            <a:off x="3359149" y="1844674"/>
            <a:ext cx="2592389" cy="4392613"/>
          </a:xfrm>
          <a:prstGeom prst="rect">
            <a:avLst/>
          </a:prstGeom>
        </p:spPr>
        <p:txBody>
          <a:bodyPr/>
          <a:lstStyle>
            <a:lvl1pPr>
              <a:defRPr/>
            </a:lvl1pPr>
            <a:lvl2pPr>
              <a:defRPr/>
            </a:lvl2pPr>
            <a:lvl3pPr>
              <a:defRPr/>
            </a:lvl3pPr>
            <a:lvl4pPr>
              <a:defRPr/>
            </a:lvl4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8" name="Content Placeholder 3"/>
          <p:cNvSpPr>
            <a:spLocks noGrp="1"/>
          </p:cNvSpPr>
          <p:nvPr>
            <p:ph sz="quarter" idx="12" hasCustomPrompt="1"/>
          </p:nvPr>
        </p:nvSpPr>
        <p:spPr>
          <a:xfrm>
            <a:off x="6240463" y="1844674"/>
            <a:ext cx="2592388" cy="4392614"/>
          </a:xfrm>
          <a:prstGeom prst="rect">
            <a:avLst/>
          </a:prstGeom>
        </p:spPr>
        <p:txBody>
          <a:bodyPr/>
          <a:lstStyle>
            <a:lvl1pPr>
              <a:defRPr/>
            </a:lvl1pPr>
            <a:lvl2pPr>
              <a:defRPr/>
            </a:lvl2pPr>
            <a:lvl3pPr>
              <a:defRPr/>
            </a:lvl3pPr>
            <a:lvl4pPr>
              <a:defRPr/>
            </a:lvl4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9" name="Content Placeholder 4"/>
          <p:cNvSpPr>
            <a:spLocks noGrp="1"/>
          </p:cNvSpPr>
          <p:nvPr>
            <p:ph sz="quarter" idx="13" hasCustomPrompt="1"/>
          </p:nvPr>
        </p:nvSpPr>
        <p:spPr>
          <a:xfrm>
            <a:off x="9120188" y="1844674"/>
            <a:ext cx="2592387" cy="4392613"/>
          </a:xfrm>
          <a:prstGeom prst="rect">
            <a:avLst/>
          </a:prstGeom>
        </p:spPr>
        <p:txBody>
          <a:bodyPr/>
          <a:lstStyle>
            <a:lvl1pPr>
              <a:defRPr/>
            </a:lvl1pPr>
            <a:lvl2pPr>
              <a:defRPr/>
            </a:lvl2pPr>
            <a:lvl3pPr>
              <a:defRPr/>
            </a:lvl3pPr>
            <a:lvl4pPr>
              <a:defRPr/>
            </a:lvl4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11"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A55C34B4-681E-4FDA-A9BB-6BC31D94C8D6}"/>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12" name="FirstDividerHider">
            <a:extLst>
              <a:ext uri="{FF2B5EF4-FFF2-40B4-BE49-F238E27FC236}">
                <a16:creationId xmlns:a16="http://schemas.microsoft.com/office/drawing/2014/main" id="{D7A387F2-835E-495C-A46F-E0BAED03A9A5}"/>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a:ln>
                <a:noFill/>
              </a:ln>
              <a:solidFill>
                <a:schemeClr val="bg1"/>
              </a:solidFill>
              <a:effectLst/>
              <a:latin typeface="+mn-lt"/>
            </a:endParaRPr>
          </a:p>
        </p:txBody>
      </p:sp>
    </p:spTree>
    <p:extLst>
      <p:ext uri="{BB962C8B-B14F-4D97-AF65-F5344CB8AC3E}">
        <p14:creationId xmlns:p14="http://schemas.microsoft.com/office/powerpoint/2010/main" val="423795824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Preamble and 3 columns">
    <p:spTree>
      <p:nvGrpSpPr>
        <p:cNvPr id="1" name=""/>
        <p:cNvGrpSpPr/>
        <p:nvPr/>
      </p:nvGrpSpPr>
      <p:grpSpPr>
        <a:xfrm>
          <a:off x="0" y="0"/>
          <a:ext cx="0" cy="0"/>
          <a:chOff x="0" y="0"/>
          <a:chExt cx="0" cy="0"/>
        </a:xfrm>
      </p:grpSpPr>
      <p:sp>
        <p:nvSpPr>
          <p:cNvPr id="7" name="Title_SM">
            <a:extLst>
              <a:ext uri="{FF2B5EF4-FFF2-40B4-BE49-F238E27FC236}">
                <a16:creationId xmlns:a16="http://schemas.microsoft.com/office/drawing/2014/main" id="{CD0BB64A-768A-4118-B3E5-52B98C693831}"/>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
        <p:nvSpPr>
          <p:cNvPr id="4" name="Content Placeholder 1"/>
          <p:cNvSpPr>
            <a:spLocks noGrp="1"/>
          </p:cNvSpPr>
          <p:nvPr>
            <p:ph sz="quarter" idx="10" hasCustomPrompt="1"/>
          </p:nvPr>
        </p:nvSpPr>
        <p:spPr>
          <a:xfrm>
            <a:off x="479425" y="1844675"/>
            <a:ext cx="2592388" cy="4392612"/>
          </a:xfrm>
          <a:prstGeom prst="rect">
            <a:avLst/>
          </a:prstGeom>
        </p:spPr>
        <p:txBody>
          <a:bodyPr/>
          <a:lstStyle>
            <a:lvl1pPr marL="0" indent="0">
              <a:buFont typeface="Ericsson Hilda Light" panose="020B0604020202020204" pitchFamily="34" charset="0"/>
              <a:buNone/>
              <a:defRPr sz="2500">
                <a:latin typeface="+mn-lt"/>
              </a:defRPr>
            </a:lvl1pPr>
            <a:lvl2pPr marL="0" indent="0">
              <a:buFont typeface="Ericsson Hilda Light" panose="020B0604020202020204" pitchFamily="34" charset="0"/>
              <a:buNone/>
              <a:defRPr sz="2500">
                <a:latin typeface="+mj-lt"/>
              </a:defRPr>
            </a:lvl2pPr>
            <a:lvl3pPr marL="342900" indent="0">
              <a:buFont typeface="Ericsson Hilda Light" panose="020B0604020202020204" pitchFamily="34" charset="0"/>
              <a:buNone/>
              <a:defRPr sz="2500">
                <a:latin typeface="+mj-lt"/>
              </a:defRPr>
            </a:lvl3pPr>
            <a:lvl4pPr marL="685800" indent="0">
              <a:buFont typeface="Ericsson Hilda Light" panose="020B0604020202020204" pitchFamily="34" charset="0"/>
              <a:buNone/>
              <a:defRPr sz="2500">
                <a:latin typeface="+mj-lt"/>
              </a:defRPr>
            </a:lvl4pPr>
            <a:lvl5pPr marL="1028700" indent="0">
              <a:buFont typeface="Ericsson Hilda Light" panose="020B0604020202020204" pitchFamily="34" charset="0"/>
              <a:buNone/>
              <a:defRPr sz="2500">
                <a:latin typeface="+mj-lt"/>
              </a:defRPr>
            </a:lvl5pPr>
          </a:lstStyle>
          <a:p>
            <a:pPr lvl="0"/>
            <a:r>
              <a:rPr kumimoji="0" lang="en-US" sz="2500" b="0" i="0" u="none" strike="noStrike" kern="1200" cap="none" spc="0" normalizeH="0" baseline="0" noProof="0" dirty="0">
                <a:ln>
                  <a:noFill/>
                </a:ln>
                <a:solidFill>
                  <a:srgbClr val="181818"/>
                </a:solidFill>
                <a:effectLst/>
                <a:uLnTx/>
                <a:uFillTx/>
                <a:ea typeface="+mn-ea"/>
                <a:cs typeface="Ericsson Hilda Light" panose="020B0604020202020204" pitchFamily="34" charset="0"/>
              </a:rPr>
              <a:t>Preamble text, </a:t>
            </a:r>
            <a:r>
              <a:rPr lang="en-US" dirty="0"/>
              <a:t>Ericsson </a:t>
            </a:r>
            <a:r>
              <a:rPr kumimoji="0" lang="en-US" sz="2500" b="0" i="0" u="none" strike="noStrike" kern="1200" cap="none" spc="0" normalizeH="0" baseline="0" noProof="0" dirty="0">
                <a:ln>
                  <a:noFill/>
                </a:ln>
                <a:solidFill>
                  <a:srgbClr val="181818"/>
                </a:solidFill>
                <a:effectLst/>
                <a:uLnTx/>
                <a:uFillTx/>
                <a:ea typeface="+mn-ea"/>
                <a:cs typeface="Ericsson Hilda Light" panose="020B0604020202020204" pitchFamily="34" charset="0"/>
              </a:rPr>
              <a:t>Hilda 25pt, Ericsson Black</a:t>
            </a:r>
            <a:endParaRPr lang="en-US" dirty="0"/>
          </a:p>
        </p:txBody>
      </p:sp>
      <p:sp>
        <p:nvSpPr>
          <p:cNvPr id="6" name="Content Placeholder 2"/>
          <p:cNvSpPr>
            <a:spLocks noGrp="1"/>
          </p:cNvSpPr>
          <p:nvPr>
            <p:ph sz="quarter" idx="11" hasCustomPrompt="1"/>
          </p:nvPr>
        </p:nvSpPr>
        <p:spPr>
          <a:xfrm>
            <a:off x="3359150" y="4149725"/>
            <a:ext cx="2592388" cy="2087562"/>
          </a:xfrm>
          <a:prstGeom prst="rect">
            <a:avLst/>
          </a:prstGeom>
        </p:spPr>
        <p:txBody>
          <a:bodyPr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8" name="Content Placeholder 3"/>
          <p:cNvSpPr>
            <a:spLocks noGrp="1"/>
          </p:cNvSpPr>
          <p:nvPr>
            <p:ph sz="quarter" idx="12" hasCustomPrompt="1"/>
          </p:nvPr>
        </p:nvSpPr>
        <p:spPr>
          <a:xfrm>
            <a:off x="6240463" y="4149724"/>
            <a:ext cx="2592388" cy="2087563"/>
          </a:xfrm>
          <a:prstGeom prst="rect">
            <a:avLst/>
          </a:prstGeom>
        </p:spPr>
        <p:txBody>
          <a:bodyPr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9" name="Content Placeholder 4"/>
          <p:cNvSpPr>
            <a:spLocks noGrp="1"/>
          </p:cNvSpPr>
          <p:nvPr>
            <p:ph sz="quarter" idx="13" hasCustomPrompt="1"/>
          </p:nvPr>
        </p:nvSpPr>
        <p:spPr>
          <a:xfrm>
            <a:off x="9120188" y="4149724"/>
            <a:ext cx="2592387" cy="2087563"/>
          </a:xfrm>
          <a:prstGeom prst="rect">
            <a:avLst/>
          </a:prstGeom>
        </p:spPr>
        <p:txBody>
          <a:bodyPr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11"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107CDD62-B47C-43AB-8BA0-F875DF45681E}"/>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12" name="FirstDividerHider">
            <a:extLst>
              <a:ext uri="{FF2B5EF4-FFF2-40B4-BE49-F238E27FC236}">
                <a16:creationId xmlns:a16="http://schemas.microsoft.com/office/drawing/2014/main" id="{18C6E5A5-2F53-43D5-8F46-313E672024E6}"/>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a:ln>
                <a:noFill/>
              </a:ln>
              <a:solidFill>
                <a:schemeClr val="bg1"/>
              </a:solidFill>
              <a:effectLst/>
              <a:latin typeface="+mn-lt"/>
            </a:endParaRPr>
          </a:p>
        </p:txBody>
      </p:sp>
    </p:spTree>
    <p:extLst>
      <p:ext uri="{BB962C8B-B14F-4D97-AF65-F5344CB8AC3E}">
        <p14:creationId xmlns:p14="http://schemas.microsoft.com/office/powerpoint/2010/main" val="165967993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nd 4 columns with visuals">
    <p:spTree>
      <p:nvGrpSpPr>
        <p:cNvPr id="1" name=""/>
        <p:cNvGrpSpPr/>
        <p:nvPr/>
      </p:nvGrpSpPr>
      <p:grpSpPr>
        <a:xfrm>
          <a:off x="0" y="0"/>
          <a:ext cx="0" cy="0"/>
          <a:chOff x="0" y="0"/>
          <a:chExt cx="0" cy="0"/>
        </a:xfrm>
      </p:grpSpPr>
      <p:sp>
        <p:nvSpPr>
          <p:cNvPr id="7" name="Title_SM">
            <a:extLst>
              <a:ext uri="{FF2B5EF4-FFF2-40B4-BE49-F238E27FC236}">
                <a16:creationId xmlns:a16="http://schemas.microsoft.com/office/drawing/2014/main" id="{F83268EB-5955-4A3F-8B85-E7C084E6FAF5}"/>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
        <p:nvSpPr>
          <p:cNvPr id="4" name="Content Placeholder 1"/>
          <p:cNvSpPr>
            <a:spLocks noGrp="1"/>
          </p:cNvSpPr>
          <p:nvPr>
            <p:ph sz="quarter" idx="10" hasCustomPrompt="1"/>
          </p:nvPr>
        </p:nvSpPr>
        <p:spPr>
          <a:xfrm>
            <a:off x="479425" y="4149724"/>
            <a:ext cx="2592388"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6" name="Content Placeholder 2"/>
          <p:cNvSpPr>
            <a:spLocks noGrp="1"/>
          </p:cNvSpPr>
          <p:nvPr>
            <p:ph sz="quarter" idx="11" hasCustomPrompt="1"/>
          </p:nvPr>
        </p:nvSpPr>
        <p:spPr>
          <a:xfrm>
            <a:off x="3359149" y="4149724"/>
            <a:ext cx="2592389"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8" name="Content Placeholder 3"/>
          <p:cNvSpPr>
            <a:spLocks noGrp="1"/>
          </p:cNvSpPr>
          <p:nvPr>
            <p:ph sz="quarter" idx="12" hasCustomPrompt="1"/>
          </p:nvPr>
        </p:nvSpPr>
        <p:spPr>
          <a:xfrm>
            <a:off x="6240463" y="4149724"/>
            <a:ext cx="2592388"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9" name="Content Placeholder 4"/>
          <p:cNvSpPr>
            <a:spLocks noGrp="1"/>
          </p:cNvSpPr>
          <p:nvPr>
            <p:ph sz="quarter" idx="13" hasCustomPrompt="1"/>
          </p:nvPr>
        </p:nvSpPr>
        <p:spPr>
          <a:xfrm>
            <a:off x="9121776" y="4149724"/>
            <a:ext cx="2590799"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11"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A2963A4D-3277-42A5-8919-305DE5AD9247}"/>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12" name="FirstDividerHider">
            <a:extLst>
              <a:ext uri="{FF2B5EF4-FFF2-40B4-BE49-F238E27FC236}">
                <a16:creationId xmlns:a16="http://schemas.microsoft.com/office/drawing/2014/main" id="{E1242BA1-7F88-4EA2-ACA1-05CEF1F3A57D}"/>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a:ln>
                <a:noFill/>
              </a:ln>
              <a:solidFill>
                <a:schemeClr val="bg1"/>
              </a:solidFill>
              <a:effectLst/>
              <a:latin typeface="+mn-lt"/>
            </a:endParaRPr>
          </a:p>
        </p:txBody>
      </p:sp>
    </p:spTree>
    <p:extLst>
      <p:ext uri="{BB962C8B-B14F-4D97-AF65-F5344CB8AC3E}">
        <p14:creationId xmlns:p14="http://schemas.microsoft.com/office/powerpoint/2010/main" val="642694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Keynote Cover Page w. white text">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8F2554F4-437E-411D-B2B2-6A58D5858094}"/>
              </a:ext>
            </a:extLst>
          </p:cNvPr>
          <p:cNvSpPr>
            <a:spLocks noGrp="1"/>
          </p:cNvSpPr>
          <p:nvPr>
            <p:ph sz="quarter" idx="13" hasCustomPrompt="1"/>
          </p:nvPr>
        </p:nvSpPr>
        <p:spPr>
          <a:xfrm>
            <a:off x="0" y="-3048"/>
            <a:ext cx="12192000" cy="6858000"/>
          </a:xfrm>
          <a:prstGeom prst="rect">
            <a:avLst/>
          </a:prstGeom>
          <a:solidFill>
            <a:schemeClr val="tx1"/>
          </a:solidFill>
        </p:spPr>
        <p:txBody>
          <a:bodyPr/>
          <a:lstStyle>
            <a:lvl1pPr marL="0" indent="0">
              <a:buNone/>
              <a:defRPr>
                <a:solidFill>
                  <a:schemeClr val="bg1"/>
                </a:solidFill>
              </a:defRPr>
            </a:lvl1pPr>
            <a:lvl2pPr>
              <a:defRPr/>
            </a:lvl2pPr>
            <a:lvl3pPr>
              <a:defRPr/>
            </a:lvl3pPr>
            <a:lvl4pPr>
              <a:defRPr/>
            </a:lvl4pPr>
            <a:lvl5pPr>
              <a:defRPr/>
            </a:lvl5pPr>
          </a:lstStyle>
          <a:p>
            <a:pPr lvl="0"/>
            <a:r>
              <a:rPr lang="en-US" dirty="0"/>
              <a:t> </a:t>
            </a:r>
          </a:p>
        </p:txBody>
      </p:sp>
      <p:sp>
        <p:nvSpPr>
          <p:cNvPr id="9" name="Title_TM">
            <a:extLst>
              <a:ext uri="{FF2B5EF4-FFF2-40B4-BE49-F238E27FC236}">
                <a16:creationId xmlns:a16="http://schemas.microsoft.com/office/drawing/2014/main" id="{696C7C8F-5086-466A-8108-2FE0A8663D59}"/>
              </a:ext>
            </a:extLst>
          </p:cNvPr>
          <p:cNvSpPr>
            <a:spLocks noGrp="1" noChangeArrowheads="1"/>
          </p:cNvSpPr>
          <p:nvPr>
            <p:ph type="ctrTitle" hasCustomPrompt="1"/>
          </p:nvPr>
        </p:nvSpPr>
        <p:spPr>
          <a:xfrm>
            <a:off x="479425" y="476249"/>
            <a:ext cx="8353426" cy="3456000"/>
          </a:xfrm>
          <a:noFill/>
          <a:ln w="9525">
            <a:noFill/>
            <a:miter lim="800000"/>
            <a:headEnd/>
            <a:tailEnd/>
          </a:ln>
        </p:spPr>
        <p:txBody>
          <a:bodyPr anchor="t"/>
          <a:lstStyle>
            <a:lvl1pPr>
              <a:defRPr lang="en-US" sz="8000" b="0" dirty="0">
                <a:solidFill>
                  <a:schemeClr val="bg1"/>
                </a:solidFill>
              </a:defRPr>
            </a:lvl1pPr>
          </a:lstStyle>
          <a:p>
            <a:pPr lvl="0"/>
            <a:r>
              <a:rPr lang="en-US" dirty="0"/>
              <a:t>Keynote cover page </a:t>
            </a:r>
            <a:br>
              <a:rPr lang="en-US" dirty="0"/>
            </a:br>
            <a:r>
              <a:rPr lang="en-US" dirty="0"/>
              <a:t>Ericsson Hilda Light 80pt, max 3-lines</a:t>
            </a:r>
          </a:p>
        </p:txBody>
      </p:sp>
      <p:sp>
        <p:nvSpPr>
          <p:cNvPr id="10" name="SubTitle_TM">
            <a:extLst>
              <a:ext uri="{FF2B5EF4-FFF2-40B4-BE49-F238E27FC236}">
                <a16:creationId xmlns:a16="http://schemas.microsoft.com/office/drawing/2014/main" id="{ED5DEA0B-CF0D-4EE6-B6A8-90BAF3DE8AF1}"/>
              </a:ext>
            </a:extLst>
          </p:cNvPr>
          <p:cNvSpPr>
            <a:spLocks noGrp="1" noChangeArrowheads="1"/>
          </p:cNvSpPr>
          <p:nvPr>
            <p:ph type="subTitle" idx="1" hasCustomPrompt="1"/>
          </p:nvPr>
        </p:nvSpPr>
        <p:spPr>
          <a:xfrm>
            <a:off x="479424" y="4149725"/>
            <a:ext cx="5472113" cy="2087563"/>
          </a:xfrm>
          <a:prstGeom prst="rect">
            <a:avLst/>
          </a:prstGeom>
        </p:spPr>
        <p:txBody>
          <a:bodyPr rIns="0" anchor="t"/>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Speaker,</a:t>
            </a:r>
            <a:br>
              <a:rPr lang="en-US" dirty="0"/>
            </a:br>
            <a:r>
              <a:rPr lang="en-US" dirty="0"/>
              <a:t>Ericsson Black, Ericsson Hilda 20pt</a:t>
            </a:r>
          </a:p>
        </p:txBody>
      </p:sp>
      <p:pic>
        <p:nvPicPr>
          <p:cNvPr id="7" name="Graphic 6">
            <a:extLst>
              <a:ext uri="{FF2B5EF4-FFF2-40B4-BE49-F238E27FC236}">
                <a16:creationId xmlns:a16="http://schemas.microsoft.com/office/drawing/2014/main" id="{7753C092-06FE-4B22-BAB1-EBEB69074D0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8"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866A1512-27D5-4CA8-94C5-10E56C30705D}"/>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chemeClr val="bg1"/>
              </a:solidFill>
              <a:latin typeface="+mn-lt"/>
            </a:endParaRPr>
          </a:p>
        </p:txBody>
      </p:sp>
      <p:sp>
        <p:nvSpPr>
          <p:cNvPr id="11" name="FirstDividerHider">
            <a:extLst>
              <a:ext uri="{FF2B5EF4-FFF2-40B4-BE49-F238E27FC236}">
                <a16:creationId xmlns:a16="http://schemas.microsoft.com/office/drawing/2014/main" id="{30276571-778A-43C8-820D-4E055433343F}"/>
              </a:ext>
            </a:extLst>
          </p:cNvPr>
          <p:cNvSpPr/>
          <p:nvPr userDrawn="1"/>
        </p:nvSpPr>
        <p:spPr bwMode="auto">
          <a:xfrm>
            <a:off x="396000" y="6408751"/>
            <a:ext cx="79513" cy="262393"/>
          </a:xfrm>
          <a:prstGeom prst="rect">
            <a:avLst/>
          </a:prstGeom>
          <a:solidFill>
            <a:schemeClr val="tx2"/>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a:ln>
                <a:noFill/>
              </a:ln>
              <a:solidFill>
                <a:schemeClr val="bg1"/>
              </a:solidFill>
              <a:effectLst/>
              <a:latin typeface="+mn-lt"/>
            </a:endParaRPr>
          </a:p>
        </p:txBody>
      </p:sp>
    </p:spTree>
    <p:extLst>
      <p:ext uri="{BB962C8B-B14F-4D97-AF65-F5344CB8AC3E}">
        <p14:creationId xmlns:p14="http://schemas.microsoft.com/office/powerpoint/2010/main" val="3314251115"/>
      </p:ext>
    </p:extLst>
  </p:cSld>
  <p:clrMapOvr>
    <a:masterClrMapping/>
  </p:clrMapOvr>
  <p:hf sldNum="0" hdr="0" ftr="0"/>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4 Content">
    <p:spTree>
      <p:nvGrpSpPr>
        <p:cNvPr id="1" name=""/>
        <p:cNvGrpSpPr/>
        <p:nvPr/>
      </p:nvGrpSpPr>
      <p:grpSpPr>
        <a:xfrm>
          <a:off x="0" y="0"/>
          <a:ext cx="0" cy="0"/>
          <a:chOff x="0" y="0"/>
          <a:chExt cx="0" cy="0"/>
        </a:xfrm>
      </p:grpSpPr>
      <p:sp>
        <p:nvSpPr>
          <p:cNvPr id="9" name="Title_SM">
            <a:extLst>
              <a:ext uri="{FF2B5EF4-FFF2-40B4-BE49-F238E27FC236}">
                <a16:creationId xmlns:a16="http://schemas.microsoft.com/office/drawing/2014/main" id="{2C948968-FB06-45CC-8259-6BDE4430EACB}"/>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
        <p:nvSpPr>
          <p:cNvPr id="3" name="Content Placeholder 1"/>
          <p:cNvSpPr>
            <a:spLocks noGrp="1"/>
          </p:cNvSpPr>
          <p:nvPr>
            <p:ph sz="quarter" idx="1" hasCustomPrompt="1"/>
          </p:nvPr>
        </p:nvSpPr>
        <p:spPr>
          <a:xfrm>
            <a:off x="481655" y="1844674"/>
            <a:ext cx="5472113" cy="2089151"/>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4" name="Content Placeholder 2"/>
          <p:cNvSpPr>
            <a:spLocks noGrp="1"/>
          </p:cNvSpPr>
          <p:nvPr>
            <p:ph sz="quarter" idx="2" hasCustomPrompt="1"/>
          </p:nvPr>
        </p:nvSpPr>
        <p:spPr>
          <a:xfrm>
            <a:off x="6242694" y="1847723"/>
            <a:ext cx="5472113" cy="2089151"/>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6" name="Content Placeholder 3"/>
          <p:cNvSpPr>
            <a:spLocks noGrp="1"/>
          </p:cNvSpPr>
          <p:nvPr>
            <p:ph sz="quarter" idx="4" hasCustomPrompt="1"/>
          </p:nvPr>
        </p:nvSpPr>
        <p:spPr>
          <a:xfrm>
            <a:off x="6242694" y="4151955"/>
            <a:ext cx="5472113" cy="2087564"/>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7" name="Content Placeholder 4">
            <a:extLst>
              <a:ext uri="{FF2B5EF4-FFF2-40B4-BE49-F238E27FC236}">
                <a16:creationId xmlns:a16="http://schemas.microsoft.com/office/drawing/2014/main" id="{5BD2C41D-0700-4885-AB77-25AFFE4E1FDA}"/>
              </a:ext>
            </a:extLst>
          </p:cNvPr>
          <p:cNvSpPr>
            <a:spLocks noGrp="1"/>
          </p:cNvSpPr>
          <p:nvPr>
            <p:ph sz="quarter" idx="10" hasCustomPrompt="1"/>
          </p:nvPr>
        </p:nvSpPr>
        <p:spPr>
          <a:xfrm>
            <a:off x="481655" y="4152597"/>
            <a:ext cx="5472113" cy="2089151"/>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10"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549048C1-340D-44C4-857B-1B201EC9A7E7}"/>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11" name="FirstDividerHider">
            <a:extLst>
              <a:ext uri="{FF2B5EF4-FFF2-40B4-BE49-F238E27FC236}">
                <a16:creationId xmlns:a16="http://schemas.microsoft.com/office/drawing/2014/main" id="{5B2537ED-0985-4CA8-A865-C2C6DFCB18EB}"/>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a:ln>
                <a:noFill/>
              </a:ln>
              <a:solidFill>
                <a:schemeClr val="bg1"/>
              </a:solidFill>
              <a:effectLst/>
              <a:latin typeface="+mn-lt"/>
            </a:endParaRPr>
          </a:p>
        </p:txBody>
      </p:sp>
    </p:spTree>
    <p:extLst>
      <p:ext uri="{BB962C8B-B14F-4D97-AF65-F5344CB8AC3E}">
        <p14:creationId xmlns:p14="http://schemas.microsoft.com/office/powerpoint/2010/main" val="136118997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8 Content">
    <p:spTree>
      <p:nvGrpSpPr>
        <p:cNvPr id="1" name=""/>
        <p:cNvGrpSpPr/>
        <p:nvPr/>
      </p:nvGrpSpPr>
      <p:grpSpPr>
        <a:xfrm>
          <a:off x="0" y="0"/>
          <a:ext cx="0" cy="0"/>
          <a:chOff x="0" y="0"/>
          <a:chExt cx="0" cy="0"/>
        </a:xfrm>
      </p:grpSpPr>
      <p:sp>
        <p:nvSpPr>
          <p:cNvPr id="13" name="Title_SM">
            <a:extLst>
              <a:ext uri="{FF2B5EF4-FFF2-40B4-BE49-F238E27FC236}">
                <a16:creationId xmlns:a16="http://schemas.microsoft.com/office/drawing/2014/main" id="{99858DC4-E787-41D2-A613-961D60F89117}"/>
              </a:ext>
            </a:extLst>
          </p:cNvPr>
          <p:cNvSpPr>
            <a:spLocks noGrp="1" noChangeArrowheads="1"/>
          </p:cNvSpPr>
          <p:nvPr>
            <p:ph type="title" hasCustomPrompt="1"/>
          </p:nvPr>
        </p:nvSpPr>
        <p:spPr bwMode="auto">
          <a:xfrm>
            <a:off x="479425" y="476250"/>
            <a:ext cx="8353426"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
        <p:nvSpPr>
          <p:cNvPr id="3" name="Content Placeholder 1"/>
          <p:cNvSpPr>
            <a:spLocks noGrp="1"/>
          </p:cNvSpPr>
          <p:nvPr>
            <p:ph sz="quarter" idx="1" hasCustomPrompt="1"/>
          </p:nvPr>
        </p:nvSpPr>
        <p:spPr>
          <a:xfrm>
            <a:off x="481560" y="1844675"/>
            <a:ext cx="2592389" cy="2089150"/>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4" name="Content Placeholder 2"/>
          <p:cNvSpPr>
            <a:spLocks noGrp="1"/>
          </p:cNvSpPr>
          <p:nvPr>
            <p:ph sz="quarter" idx="2" hasCustomPrompt="1"/>
          </p:nvPr>
        </p:nvSpPr>
        <p:spPr>
          <a:xfrm>
            <a:off x="6243216" y="1844674"/>
            <a:ext cx="2592387" cy="2089150"/>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a:p>
            <a:pPr lvl="3"/>
            <a:endParaRPr lang="en-US" dirty="0"/>
          </a:p>
        </p:txBody>
      </p:sp>
      <p:sp>
        <p:nvSpPr>
          <p:cNvPr id="5" name="Content Placeholder 3"/>
          <p:cNvSpPr>
            <a:spLocks noGrp="1"/>
          </p:cNvSpPr>
          <p:nvPr>
            <p:ph sz="quarter" idx="3" hasCustomPrompt="1"/>
          </p:nvPr>
        </p:nvSpPr>
        <p:spPr>
          <a:xfrm>
            <a:off x="481561" y="4151134"/>
            <a:ext cx="2592389"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6" name="Content Placeholder 4"/>
          <p:cNvSpPr>
            <a:spLocks noGrp="1"/>
          </p:cNvSpPr>
          <p:nvPr>
            <p:ph sz="quarter" idx="4" hasCustomPrompt="1"/>
          </p:nvPr>
        </p:nvSpPr>
        <p:spPr>
          <a:xfrm>
            <a:off x="6243152" y="4151245"/>
            <a:ext cx="2592387" cy="2086292"/>
          </a:xfrm>
          <a:prstGeom prst="rect">
            <a:avLst/>
          </a:prstGeom>
        </p:spPr>
        <p:txBody>
          <a:bodyPr lIns="72000" tIns="36000"/>
          <a:lstStyle>
            <a:lvl1pPr>
              <a:defRPr sz="2000"/>
            </a:lvl1pPr>
            <a:lvl2pPr>
              <a:defRPr sz="2000"/>
            </a:lvl2pPr>
            <a:lvl3pPr>
              <a:defRPr sz="2000"/>
            </a:lvl3pPr>
            <a:lvl4pPr>
              <a:defRPr sz="2000"/>
            </a:lvl4pPr>
            <a:lvl5pPr marL="1028700" indent="0">
              <a:buNone/>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9" name="Content Placeholder 5"/>
          <p:cNvSpPr>
            <a:spLocks noGrp="1"/>
          </p:cNvSpPr>
          <p:nvPr>
            <p:ph sz="quarter" idx="11" hasCustomPrompt="1"/>
          </p:nvPr>
        </p:nvSpPr>
        <p:spPr>
          <a:xfrm>
            <a:off x="3359835" y="1844674"/>
            <a:ext cx="2592388" cy="2089150"/>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8" name="Content Placeholder 6"/>
          <p:cNvSpPr>
            <a:spLocks noGrp="1"/>
          </p:cNvSpPr>
          <p:nvPr>
            <p:ph sz="quarter" idx="10" hasCustomPrompt="1"/>
          </p:nvPr>
        </p:nvSpPr>
        <p:spPr>
          <a:xfrm>
            <a:off x="3361288" y="4151861"/>
            <a:ext cx="2592387" cy="2087563"/>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11" name="Content Placeholder 7"/>
          <p:cNvSpPr>
            <a:spLocks noGrp="1"/>
          </p:cNvSpPr>
          <p:nvPr>
            <p:ph sz="quarter" idx="13" hasCustomPrompt="1"/>
          </p:nvPr>
        </p:nvSpPr>
        <p:spPr>
          <a:xfrm>
            <a:off x="9122324" y="1844674"/>
            <a:ext cx="2592387" cy="2089151"/>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a:p>
            <a:pPr lvl="3"/>
            <a:endParaRPr lang="en-US" dirty="0"/>
          </a:p>
        </p:txBody>
      </p:sp>
      <p:sp>
        <p:nvSpPr>
          <p:cNvPr id="10" name="Content Placeholder 8"/>
          <p:cNvSpPr>
            <a:spLocks noGrp="1"/>
          </p:cNvSpPr>
          <p:nvPr>
            <p:ph sz="quarter" idx="12" hasCustomPrompt="1"/>
          </p:nvPr>
        </p:nvSpPr>
        <p:spPr>
          <a:xfrm>
            <a:off x="9122324" y="4151861"/>
            <a:ext cx="2592387" cy="2087562"/>
          </a:xfrm>
          <a:prstGeom prst="rect">
            <a:avLst/>
          </a:prstGeom>
        </p:spPr>
        <p:txBody>
          <a:bodyPr lIns="72000" tIns="36000"/>
          <a:lstStyle>
            <a:lvl1pPr>
              <a:defRPr sz="2000"/>
            </a:lvl1pPr>
            <a:lvl2pPr>
              <a:defRPr sz="2000"/>
            </a:lvl2pPr>
            <a:lvl3pPr>
              <a:defRPr sz="2000"/>
            </a:lvl3pPr>
            <a:lvl4pPr>
              <a:defRPr sz="2000"/>
            </a:lvl4pPr>
            <a:lvl5pPr>
              <a:defRPr sz="2000"/>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14"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089CBEB5-348B-49F3-8F8B-FDEE08950E37}"/>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rgbClr val="1A1816"/>
              </a:solidFill>
              <a:latin typeface="+mn-lt"/>
            </a:endParaRPr>
          </a:p>
        </p:txBody>
      </p:sp>
      <p:sp>
        <p:nvSpPr>
          <p:cNvPr id="16" name="FirstDividerHider">
            <a:extLst>
              <a:ext uri="{FF2B5EF4-FFF2-40B4-BE49-F238E27FC236}">
                <a16:creationId xmlns:a16="http://schemas.microsoft.com/office/drawing/2014/main" id="{440C0979-D90E-4CC1-9A55-E0FC60A30731}"/>
              </a:ext>
            </a:extLst>
          </p:cNvPr>
          <p:cNvSpPr/>
          <p:nvPr userDrawn="1"/>
        </p:nvSpPr>
        <p:spPr bwMode="auto">
          <a:xfrm>
            <a:off x="396000" y="6408751"/>
            <a:ext cx="79513" cy="262393"/>
          </a:xfrm>
          <a:prstGeom prst="rect">
            <a:avLst/>
          </a:prstGeom>
          <a:solidFill>
            <a:schemeClr val="bg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a:ln>
                <a:noFill/>
              </a:ln>
              <a:solidFill>
                <a:schemeClr val="bg1"/>
              </a:solidFill>
              <a:effectLst/>
              <a:latin typeface="+mn-lt"/>
            </a:endParaRPr>
          </a:p>
        </p:txBody>
      </p:sp>
    </p:spTree>
    <p:extLst>
      <p:ext uri="{BB962C8B-B14F-4D97-AF65-F5344CB8AC3E}">
        <p14:creationId xmlns:p14="http://schemas.microsoft.com/office/powerpoint/2010/main" val="373061833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Black logo end slide">
    <p:spTree>
      <p:nvGrpSpPr>
        <p:cNvPr id="1" name=""/>
        <p:cNvGrpSpPr/>
        <p:nvPr/>
      </p:nvGrpSpPr>
      <p:grpSpPr>
        <a:xfrm>
          <a:off x="0" y="0"/>
          <a:ext cx="0" cy="0"/>
          <a:chOff x="0" y="0"/>
          <a:chExt cx="0" cy="0"/>
        </a:xfrm>
      </p:grpSpPr>
      <p:sp>
        <p:nvSpPr>
          <p:cNvPr id="9" name="SubTitle_TM">
            <a:extLst>
              <a:ext uri="{FF2B5EF4-FFF2-40B4-BE49-F238E27FC236}">
                <a16:creationId xmlns:a16="http://schemas.microsoft.com/office/drawing/2014/main" id="{B200748E-0B61-48E1-8B47-504C30250995}"/>
              </a:ext>
            </a:extLst>
          </p:cNvPr>
          <p:cNvSpPr>
            <a:spLocks noGrp="1" noChangeArrowheads="1"/>
          </p:cNvSpPr>
          <p:nvPr>
            <p:ph type="subTitle" idx="1" hasCustomPrompt="1"/>
          </p:nvPr>
        </p:nvSpPr>
        <p:spPr>
          <a:xfrm>
            <a:off x="3071813" y="4309200"/>
            <a:ext cx="6048375" cy="347472"/>
          </a:xfrm>
          <a:prstGeom prst="rect">
            <a:avLst/>
          </a:prstGeom>
        </p:spPr>
        <p:txBody>
          <a:bodyPr rIns="72000" anchor="ctr"/>
          <a:lstStyle>
            <a:lvl1pPr marL="0" indent="0" algn="ctr">
              <a:lnSpc>
                <a:spcPct val="100000"/>
              </a:lnSpc>
              <a:spcBef>
                <a:spcPts val="0"/>
              </a:spcBef>
              <a:buFont typeface="Ericsson Hilda Light" charset="0"/>
              <a:buNone/>
              <a:defRPr sz="2000" baseline="0">
                <a:solidFill>
                  <a:schemeClr val="tx1"/>
                </a:solidFill>
                <a:latin typeface="+mn-lt"/>
              </a:defRPr>
            </a:lvl1pPr>
          </a:lstStyle>
          <a:p>
            <a:r>
              <a:rPr lang="en-US" dirty="0"/>
              <a:t>Use this space for relevant Ericsson URLs or hashtags</a:t>
            </a:r>
          </a:p>
        </p:txBody>
      </p:sp>
      <p:pic>
        <p:nvPicPr>
          <p:cNvPr id="6" name="Graphic 5">
            <a:extLst>
              <a:ext uri="{FF2B5EF4-FFF2-40B4-BE49-F238E27FC236}">
                <a16:creationId xmlns:a16="http://schemas.microsoft.com/office/drawing/2014/main" id="{8979B00C-7C1F-4F17-8D52-31D787A1234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06895" y="2854112"/>
            <a:ext cx="1163145" cy="1163145"/>
          </a:xfrm>
          <a:prstGeom prst="rect">
            <a:avLst/>
          </a:prstGeom>
        </p:spPr>
      </p:pic>
    </p:spTree>
    <p:extLst>
      <p:ext uri="{BB962C8B-B14F-4D97-AF65-F5344CB8AC3E}">
        <p14:creationId xmlns:p14="http://schemas.microsoft.com/office/powerpoint/2010/main" val="186030884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White logo end slide ">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AEBC62E-40C0-43CF-98DC-55F7A1D1FD31}"/>
              </a:ext>
            </a:extLst>
          </p:cNvPr>
          <p:cNvSpPr/>
          <p:nvPr userDrawn="1"/>
        </p:nvSpPr>
        <p:spPr bwMode="auto">
          <a:xfrm>
            <a:off x="0" y="0"/>
            <a:ext cx="12192000" cy="6858000"/>
          </a:xfrm>
          <a:prstGeom prst="rect">
            <a:avLst/>
          </a:prstGeom>
          <a:solidFill>
            <a:schemeClr val="tx1"/>
          </a:solidFill>
          <a:ln w="12700"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en-US" sz="2000" b="0" i="0" u="none" strike="noStrike" cap="none" normalizeH="0" baseline="0" dirty="0">
              <a:ln>
                <a:noFill/>
              </a:ln>
              <a:solidFill>
                <a:schemeClr val="bg1"/>
              </a:solidFill>
              <a:effectLst/>
              <a:latin typeface="+mn-lt"/>
            </a:endParaRPr>
          </a:p>
        </p:txBody>
      </p:sp>
      <p:sp>
        <p:nvSpPr>
          <p:cNvPr id="9" name="SubTitle_TM">
            <a:extLst>
              <a:ext uri="{FF2B5EF4-FFF2-40B4-BE49-F238E27FC236}">
                <a16:creationId xmlns:a16="http://schemas.microsoft.com/office/drawing/2014/main" id="{B200748E-0B61-48E1-8B47-504C30250995}"/>
              </a:ext>
            </a:extLst>
          </p:cNvPr>
          <p:cNvSpPr>
            <a:spLocks noGrp="1" noChangeArrowheads="1"/>
          </p:cNvSpPr>
          <p:nvPr>
            <p:ph type="subTitle" idx="1" hasCustomPrompt="1"/>
          </p:nvPr>
        </p:nvSpPr>
        <p:spPr>
          <a:xfrm>
            <a:off x="3071813" y="4309200"/>
            <a:ext cx="6048375" cy="347472"/>
          </a:xfrm>
          <a:prstGeom prst="rect">
            <a:avLst/>
          </a:prstGeom>
        </p:spPr>
        <p:txBody>
          <a:bodyPr rIns="72000" anchor="ctr"/>
          <a:lstStyle>
            <a:lvl1pPr marL="0" indent="0" algn="ctr">
              <a:lnSpc>
                <a:spcPct val="100000"/>
              </a:lnSpc>
              <a:spcBef>
                <a:spcPts val="0"/>
              </a:spcBef>
              <a:buFont typeface="Ericsson Hilda Light" charset="0"/>
              <a:buNone/>
              <a:defRPr sz="2000" baseline="0">
                <a:solidFill>
                  <a:schemeClr val="bg1"/>
                </a:solidFill>
                <a:latin typeface="+mn-lt"/>
              </a:defRPr>
            </a:lvl1pPr>
          </a:lstStyle>
          <a:p>
            <a:r>
              <a:rPr lang="en-US" dirty="0"/>
              <a:t>Use this space for relevant Ericsson URLs or hashtags</a:t>
            </a:r>
          </a:p>
        </p:txBody>
      </p:sp>
      <p:pic>
        <p:nvPicPr>
          <p:cNvPr id="4" name="Graphic 3">
            <a:extLst>
              <a:ext uri="{FF2B5EF4-FFF2-40B4-BE49-F238E27FC236}">
                <a16:creationId xmlns:a16="http://schemas.microsoft.com/office/drawing/2014/main" id="{ACE90D21-D589-4F0A-88B0-94229A40F015}"/>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08509" y="2842270"/>
            <a:ext cx="1174987" cy="1174987"/>
          </a:xfrm>
          <a:prstGeom prst="rect">
            <a:avLst/>
          </a:prstGeom>
        </p:spPr>
      </p:pic>
    </p:spTree>
    <p:extLst>
      <p:ext uri="{BB962C8B-B14F-4D97-AF65-F5344CB8AC3E}">
        <p14:creationId xmlns:p14="http://schemas.microsoft.com/office/powerpoint/2010/main" val="286180163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Embedded characters">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9AF35DD-3E5E-42CB-AFA5-5E09E14F72A4}"/>
              </a:ext>
            </a:extLst>
          </p:cNvPr>
          <p:cNvSpPr txBox="1"/>
          <p:nvPr userDrawn="1"/>
        </p:nvSpPr>
        <p:spPr bwMode="auto">
          <a:xfrm>
            <a:off x="479425" y="142897"/>
            <a:ext cx="11233149" cy="6792047"/>
          </a:xfrm>
          <a:prstGeom prst="rect">
            <a:avLst/>
          </a:prstGeom>
          <a:noFill/>
          <a:ln w="9525">
            <a:noFill/>
            <a:miter lim="800000"/>
            <a:headEnd/>
            <a:tailEnd/>
          </a:ln>
        </p:spPr>
        <p:txBody>
          <a:bodyPr vert="horz" wrap="square" lIns="72000" tIns="36000" rIns="0" bIns="0" numCol="1" rtlCol="0" anchor="t" anchorCtr="0" compatLnSpc="1">
            <a:prstTxWarp prst="textNoShape">
              <a:avLst/>
            </a:prstTxWarp>
            <a:spAutoFit/>
          </a:bodyPr>
          <a:lstStyle/>
          <a:p>
            <a:pPr marL="0" indent="0">
              <a:buClr>
                <a:schemeClr val="tx1"/>
              </a:buClr>
              <a:buFont typeface="Ericsson Hilda Light" panose="00000400000000000000" pitchFamily="2" charset="0"/>
              <a:buNone/>
            </a:pPr>
            <a:r>
              <a:rPr lang="en-US" sz="1400" b="1" dirty="0">
                <a:solidFill>
                  <a:schemeClr val="tx1"/>
                </a:solidFill>
              </a:rPr>
              <a:t>This Master Slide is to ensure that all our characters are embedded with the presentation. Should not be used in a presentation.</a:t>
            </a:r>
            <a:endParaRPr lang="en-US" dirty="0"/>
          </a:p>
          <a:p>
            <a:pPr marL="0" indent="0">
              <a:buClr>
                <a:schemeClr val="tx1"/>
              </a:buClr>
              <a:buFont typeface="Ericsson Hilda Light" panose="00000400000000000000" pitchFamily="2" charset="0"/>
              <a:buNone/>
            </a:pPr>
            <a:endParaRPr lang="en-US" sz="1400" b="1" dirty="0">
              <a:solidFill>
                <a:schemeClr val="tx1"/>
              </a:solidFill>
            </a:endParaRPr>
          </a:p>
          <a:p>
            <a:pPr marL="0" indent="0">
              <a:buClr>
                <a:schemeClr val="tx1"/>
              </a:buClr>
              <a:buFont typeface="Ericsson Hilda Light" panose="00000400000000000000" pitchFamily="2" charset="0"/>
              <a:buNone/>
            </a:pPr>
            <a:r>
              <a:rPr lang="en-US" sz="1400" dirty="0">
                <a:solidFill>
                  <a:schemeClr val="tx1"/>
                </a:solidFill>
              </a:rPr>
              <a:t>!"#$%&amp;'()*+,./0123456789:;&lt;=&gt;?@ABCDEFGHIJKLMNOPQRSTUVWXYZ[\]^_`</a:t>
            </a:r>
            <a:r>
              <a:rPr lang="en-US" sz="1400" dirty="0" err="1">
                <a:solidFill>
                  <a:schemeClr val="tx1"/>
                </a:solidFill>
              </a:rPr>
              <a:t>abcdefghijklmnopqrstuvwxyz</a:t>
            </a:r>
            <a:r>
              <a:rPr lang="en-US" sz="1400" dirty="0">
                <a:solidFill>
                  <a:schemeClr val="tx1"/>
                </a:solidFill>
              </a:rPr>
              <a:t>{|}~¡¢£¤¥¦§¨©ª«¬®¯°±²³´¶·¸¹º»¼½ÀÁÂÃÄÅÆÇÈËÌÍÎÏÐÑÒÓÔÕÖ×ØÙÚÛÜÝÞßàáâãäåæçèéêëìíîïðñòóôõö÷øùúûüýþÿĀāĂăąĆćĊċČčĎďĐđĒĖėĘęĚěĞğĠġĢģĪīĮįİıĶķĹĺĻļĽľŁłŃńŅņŇňŌŐőŒœŔŕŖŗŘřŚśŞşŠšŢţŤťŪūŮůŰűŲųŴŵŶŷŸŹźŻżŽžƒȘșˆˇ˘˙˚˛˜˝</a:t>
            </a:r>
            <a:r>
              <a:rPr lang="en-US" sz="1400" dirty="0" err="1">
                <a:solidFill>
                  <a:schemeClr val="tx1"/>
                </a:solidFill>
              </a:rPr>
              <a:t>ẀẁẃẄẅỲỳ</a:t>
            </a:r>
            <a:r>
              <a:rPr lang="en-US" sz="1400" dirty="0">
                <a:solidFill>
                  <a:schemeClr val="tx1"/>
                </a:solidFill>
              </a:rPr>
              <a:t>‘’‚“”„†‡•…‰‹›⁄€™ĀĀĂĂĄĄĆĆĊĊČČĎĎĐĐĒĒĖĖĘĘĚĚĞĞĠĠĢĢĪĪĮĮİĶĶĹĹĻĻĽĽŃŃŅŅŇŇŌŌŐŐŔŔŖŖŘŘŚŚŞŞŢŢŤŤŪŪŮŮŰŰŲŲŴŴŶŶŹŹŻŻȘș−≤≥</a:t>
            </a:r>
            <a:r>
              <a:rPr lang="en-US" sz="1400" dirty="0" err="1">
                <a:solidFill>
                  <a:schemeClr val="tx1"/>
                </a:solidFill>
              </a:rPr>
              <a:t>ﬁﬂΆΈΉΊΌΎΏΐΑΒΓΕΖΗΘΙΚΛΜΝΞΟΠΡΣΤΥΦΧΨΪΫΆΈΉΊΰ</a:t>
            </a:r>
            <a:r>
              <a:rPr lang="en-US" sz="1400" dirty="0">
                <a:solidFill>
                  <a:schemeClr val="tx1"/>
                </a:solidFill>
              </a:rPr>
              <a:t>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a:t>
            </a:r>
            <a:r>
              <a:rPr lang="en-US" sz="1400" dirty="0">
                <a:solidFill>
                  <a:schemeClr val="tx1"/>
                </a:solidFill>
                <a:latin typeface="Ericsson Hilda" panose="00000500000000000000" pitchFamily="2" charset="0"/>
              </a:rPr>
              <a:t>●</a:t>
            </a:r>
            <a:endParaRPr lang="en-US" sz="1400" dirty="0">
              <a:solidFill>
                <a:schemeClr val="tx1"/>
              </a:solidFill>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endParaRPr lang="en-US" sz="1400" dirty="0">
              <a:solidFill>
                <a:schemeClr val="tx1"/>
              </a:solidFill>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r>
              <a:rPr lang="en-US" sz="1400" b="1" dirty="0">
                <a:solidFill>
                  <a:schemeClr val="tx1"/>
                </a:solidFill>
              </a:rPr>
              <a:t>!"#$%&amp;'()*+,./0123456789:;&lt;=&gt;?@ABCDEFGHIJKLMNOPQRSTUVWXYZ[\]^_`</a:t>
            </a:r>
            <a:r>
              <a:rPr lang="en-US" sz="1400" b="1" dirty="0" err="1">
                <a:solidFill>
                  <a:schemeClr val="tx1"/>
                </a:solidFill>
              </a:rPr>
              <a:t>abcdefghijklmnopqrstuvwxyz</a:t>
            </a:r>
            <a:r>
              <a:rPr lang="en-US" sz="1400" b="1" dirty="0">
                <a:solidFill>
                  <a:schemeClr val="tx1"/>
                </a:solidFill>
              </a:rPr>
              <a:t>{|}~¡¢£¤¥¦§¨©ª«¬®¯°±²³´¶·¸¹º»¼½ÀÁÂÃÄÅÆÇÈËÌÍÎÏÐÑÒÓÔÕÖ×ØÙÚÛÜÝÞßàáâãäåæçèéêëìíîïðñòóôõö÷øùúûüýþÿĀāĂăąĆćĊċČčĎďĐđĒĖėĘęĚěĞğĠġĢģĪīĮįİıĶķĹĺĻļĽľŁłŃńŅņŇňŌŐőŒœŔŕŖŗŘřŚśŞşŠšŢţŤťŪūŮůŰűŲųŴŵŶŷŸŹźŻżŽžƒȘșˆˇ˘˙˚˛˜˝</a:t>
            </a:r>
            <a:r>
              <a:rPr lang="en-US" sz="1400" b="1" dirty="0" err="1">
                <a:solidFill>
                  <a:schemeClr val="tx1"/>
                </a:solidFill>
              </a:rPr>
              <a:t>ẀẁẃẄẅỲỳ</a:t>
            </a:r>
            <a:r>
              <a:rPr lang="en-US" sz="1400" b="1" dirty="0">
                <a:solidFill>
                  <a:schemeClr val="tx1"/>
                </a:solidFill>
              </a:rPr>
              <a:t>‘’‚“”„†‡•…‰‹›⁄€™ĀĀĂĂĄĄĆĆĊĊČČĎĎĐĐĒĒĖĖĘĘĚĚĞĞĠĠĢĢĪĪĮĮİĶĶĹĹĻĻĽĽŃŃŅŅŇŇŌŌŐŐŔŔŖŖŘŘŚŚŞŞŢŢŤŤŪŪŮŮŰŰŲŲŴŴŶŶŹŹŻŻȘș−≤≥</a:t>
            </a:r>
            <a:r>
              <a:rPr lang="en-US" sz="1400" b="1" dirty="0" err="1">
                <a:solidFill>
                  <a:schemeClr val="tx1"/>
                </a:solidFill>
              </a:rPr>
              <a:t>ﬁﬂΆΈΉΊΌΎΏΐΑΒΓΕΖΗΘΙΚΛΜΝΞΟΠΡΣΤΥΦΧΨΪΫΆΈΉΊΰ</a:t>
            </a:r>
            <a:r>
              <a:rPr lang="en-US" sz="1400" b="1" dirty="0">
                <a:solidFill>
                  <a:schemeClr val="tx1"/>
                </a:solidFill>
              </a:rPr>
              <a:t>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a:t>
            </a:r>
            <a:r>
              <a:rPr lang="en-US" sz="1400" dirty="0">
                <a:solidFill>
                  <a:schemeClr val="tx1"/>
                </a:solidFill>
                <a:latin typeface="Ericsson Hilda" panose="00000500000000000000" pitchFamily="2" charset="0"/>
              </a:rPr>
              <a:t> </a:t>
            </a:r>
            <a:r>
              <a:rPr lang="en-US" sz="1400" b="1" dirty="0">
                <a:solidFill>
                  <a:schemeClr val="tx1"/>
                </a:solidFill>
                <a:latin typeface="Ericsson Hilda" panose="00000500000000000000" pitchFamily="2" charset="0"/>
              </a:rPr>
              <a:t>●</a:t>
            </a:r>
            <a:endParaRPr lang="en-US" sz="1400" b="1" dirty="0">
              <a:solidFill>
                <a:schemeClr val="tx1"/>
              </a:solidFill>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endParaRPr lang="en-US" sz="1400" dirty="0">
              <a:solidFill>
                <a:schemeClr val="tx1"/>
              </a:solidFill>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r>
              <a:rPr lang="en-US" sz="1400" dirty="0">
                <a:solidFill>
                  <a:schemeClr val="tx1"/>
                </a:solidFill>
                <a:latin typeface="+mj-lt"/>
              </a:rPr>
              <a:t>!"#$%&amp;'()*+,./0123456789:;&lt;=&gt;?@ABCDEFGHIJKLMNOPQRSTUVWXYZ[\]^_`</a:t>
            </a:r>
            <a:r>
              <a:rPr lang="en-US" sz="1400" dirty="0" err="1">
                <a:solidFill>
                  <a:schemeClr val="tx1"/>
                </a:solidFill>
                <a:latin typeface="+mj-lt"/>
              </a:rPr>
              <a:t>abcdefghijklmnopqrstuvwxyz</a:t>
            </a:r>
            <a:r>
              <a:rPr lang="en-US" sz="1400" dirty="0">
                <a:solidFill>
                  <a:schemeClr val="tx1"/>
                </a:solidFill>
                <a:latin typeface="+mj-lt"/>
              </a:rPr>
              <a:t>{|}~¡¢£¤¥¦§¨©ª«¬®¯°±²³´¶·¸¹º»¼½ÀÁÂÃÄÅÆÇÈËÌÍÎÏÐÑÒÓÔÕÖ×ØÙÚÛÜÝÞßàáâãäåæçèéêëìíîïðñòóôõö÷øùúûüýþÿĀāĂăąĆćĊċ</a:t>
            </a:r>
            <a:r>
              <a:rPr lang="en-US" sz="1400" kern="1200" dirty="0">
                <a:solidFill>
                  <a:schemeClr val="tx1"/>
                </a:solidFill>
                <a:latin typeface="+mn-lt"/>
                <a:ea typeface="+mn-ea"/>
                <a:cs typeface="+mn-cs"/>
              </a:rPr>
              <a:t>Čč</a:t>
            </a:r>
            <a:r>
              <a:rPr lang="en-US" sz="1400" dirty="0">
                <a:solidFill>
                  <a:schemeClr val="tx1"/>
                </a:solidFill>
                <a:latin typeface="+mj-lt"/>
              </a:rPr>
              <a:t>ĎďĐđĒĖėĘęĚěĞğĠġĢģĪīĮįİıĶķĹĺĻļĽľŁłŃńŅņŇňŌŐőŒœŔŕŖŗŘřŚśŞşŠšŢţŤťŪūŮůŰűŲųŴŵŶŷŸŹźŻżŽžƒȘșˆˇ˘˙˚˛˜˝</a:t>
            </a:r>
            <a:r>
              <a:rPr lang="en-US" sz="1400" dirty="0" err="1">
                <a:solidFill>
                  <a:schemeClr val="tx1"/>
                </a:solidFill>
                <a:latin typeface="+mj-lt"/>
              </a:rPr>
              <a:t>ẀẁẃẄẅỲỳ</a:t>
            </a:r>
            <a:r>
              <a:rPr lang="en-US" sz="1400" dirty="0">
                <a:solidFill>
                  <a:schemeClr val="tx1"/>
                </a:solidFill>
                <a:latin typeface="+mj-lt"/>
              </a:rPr>
              <a:t>‘’‚“”„†‡•…‰‹›⁄€™ĀĀĂĂĄĄĆĆĊĊČČĎĎĐĐĒĒĖĖĘĘĚĚĞĞĠĠĢĢĪĪĮĮİĶĶĹĹĻĻĽĽŃŃŅŅŇŇŌŌŐŐŔŔŖŖŘŘŚŚŞŞŢŢŤŤŪŪŮŮŰŰŲŲŴŴŶŶŹŹŻŻȘș−≤≥</a:t>
            </a:r>
            <a:r>
              <a:rPr lang="en-US" sz="1400" dirty="0" err="1">
                <a:solidFill>
                  <a:schemeClr val="tx1"/>
                </a:solidFill>
                <a:latin typeface="+mj-lt"/>
              </a:rPr>
              <a:t>ﬁﬂΆΈΉΊΌΎΏΐΑΒΓΕΖΗΘΙΚΛΜΝΞΟΠΡΣΤΥΦΧΨΪΫΆΈΉΊΰ</a:t>
            </a:r>
            <a:r>
              <a:rPr lang="en-US" sz="1400" dirty="0">
                <a:solidFill>
                  <a:schemeClr val="tx1"/>
                </a:solidFill>
                <a:latin typeface="+mj-lt"/>
              </a:rPr>
              <a:t>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a:t>
            </a:r>
            <a:r>
              <a:rPr lang="en-US" sz="1400" dirty="0">
                <a:solidFill>
                  <a:schemeClr val="tx1"/>
                </a:solidFill>
                <a:latin typeface="Ericsson Hilda Light" panose="00000400000000000000" pitchFamily="2" charset="0"/>
              </a:rPr>
              <a:t>●</a:t>
            </a:r>
            <a:endParaRPr lang="en-US" sz="1400" dirty="0">
              <a:solidFill>
                <a:schemeClr val="tx1"/>
              </a:solidFill>
              <a:latin typeface="+mj-lt"/>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endParaRPr lang="en-US" sz="1400" dirty="0">
              <a:solidFill>
                <a:schemeClr val="tx1"/>
              </a:solidFill>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r>
              <a:rPr lang="en-US" sz="1400" b="1" dirty="0">
                <a:solidFill>
                  <a:schemeClr val="tx1"/>
                </a:solidFill>
                <a:latin typeface="+mj-lt"/>
              </a:rPr>
              <a:t>!"#$%&amp;'()*+,./0123456789:;&lt;=&gt;?@ABCDEFGHIJKLMNOPQRSTUVWXYZ[\]^_`</a:t>
            </a:r>
            <a:r>
              <a:rPr lang="en-US" sz="1400" b="1" dirty="0" err="1">
                <a:solidFill>
                  <a:schemeClr val="tx1"/>
                </a:solidFill>
                <a:latin typeface="+mj-lt"/>
              </a:rPr>
              <a:t>abcdefghijklmnopqrstuvwxyz</a:t>
            </a:r>
            <a:r>
              <a:rPr lang="en-US" sz="1400" b="1" dirty="0">
                <a:solidFill>
                  <a:schemeClr val="tx1"/>
                </a:solidFill>
                <a:latin typeface="+mj-lt"/>
              </a:rPr>
              <a:t>{|}~¡¢£¤¥¦§¨©ª«¬®¯°±²³´¶·¸¹º»¼½ÀÁÂÃÄÅÆÇÈËÌÍÎÏÐÑÒÓÔÕÖ×ØÙÚÛÜÝÞßàáâãäåæçèéêëìíîïðñòóôõö÷øùúûüýþÿĀāĂăąĆćĊċ</a:t>
            </a:r>
            <a:r>
              <a:rPr lang="en-US" sz="1400" b="1" kern="1200" dirty="0">
                <a:solidFill>
                  <a:schemeClr val="tx1"/>
                </a:solidFill>
                <a:latin typeface="+mn-lt"/>
                <a:ea typeface="+mn-ea"/>
                <a:cs typeface="+mn-cs"/>
              </a:rPr>
              <a:t>Čč</a:t>
            </a:r>
            <a:r>
              <a:rPr lang="en-US" sz="1400" b="1" dirty="0">
                <a:solidFill>
                  <a:schemeClr val="tx1"/>
                </a:solidFill>
                <a:latin typeface="+mj-lt"/>
              </a:rPr>
              <a:t>ĎďĐđĒĖėĘęĚěĞğĠġĢģĪīĮįİıĶķĹĺĻļĽľŁłŃńŅņŇňŌŐőŒœŔŕŖŗŘřŚśŞşŠšŢţŤťŪūŮůŰűŲųŴŵŶŷŸŹźŻżŽžƒȘșˆˇ˘˙˚˛˜˝</a:t>
            </a:r>
            <a:r>
              <a:rPr lang="en-US" sz="1400" b="1" dirty="0" err="1">
                <a:solidFill>
                  <a:schemeClr val="tx1"/>
                </a:solidFill>
                <a:latin typeface="+mj-lt"/>
              </a:rPr>
              <a:t>ẀẁẃẄẅỲỳ</a:t>
            </a:r>
            <a:r>
              <a:rPr lang="en-US" sz="1400" b="1" dirty="0">
                <a:solidFill>
                  <a:schemeClr val="tx1"/>
                </a:solidFill>
                <a:latin typeface="+mj-lt"/>
              </a:rPr>
              <a:t>‘’‚“”„†‡•…‰‹›⁄€™ĀĀĂĂĄĄĆĆĊĊČČĎĎĐĐĒĒĖĖĘĘĚĚĞĞĠĠĢĢĪĪĮĮİĶĶĹĹĻĻĽĽŃŃŅŅŇŇŌŌŐŐŔŔŖŖŘŘŚŚŞŞŢŢŤŤŪŪŮŮŰŰŲŲŴŴŶŶŹŹŻŻȘș−≤≥</a:t>
            </a:r>
            <a:r>
              <a:rPr lang="en-US" sz="1400" b="1" dirty="0" err="1">
                <a:solidFill>
                  <a:schemeClr val="tx1"/>
                </a:solidFill>
                <a:latin typeface="+mj-lt"/>
              </a:rPr>
              <a:t>ﬁﬂΆΈΉΊΌΎΏΐΑΒΓΕΖΗΘΙΚΛΜΝΞΟΠΡΣΤΥΦΧΨΪΫΆΈΉΊΰ</a:t>
            </a:r>
            <a:r>
              <a:rPr lang="en-US" sz="1400" b="1" dirty="0">
                <a:solidFill>
                  <a:schemeClr val="tx1"/>
                </a:solidFill>
                <a:latin typeface="+mj-lt"/>
              </a:rPr>
              <a:t>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a:t>
            </a:r>
            <a:r>
              <a:rPr lang="en-US" sz="1400" b="1" dirty="0">
                <a:solidFill>
                  <a:schemeClr val="tx1"/>
                </a:solidFill>
                <a:latin typeface="Ericsson Hilda Light" panose="00000400000000000000" pitchFamily="2" charset="0"/>
              </a:rPr>
              <a:t>●</a:t>
            </a:r>
            <a:endParaRPr lang="en-US" sz="1400" b="1" dirty="0">
              <a:solidFill>
                <a:schemeClr val="tx1"/>
              </a:solidFill>
              <a:latin typeface="+mj-lt"/>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endParaRPr lang="en-US" sz="1400" b="1" dirty="0">
              <a:solidFill>
                <a:schemeClr val="tx1"/>
              </a:solidFill>
              <a:latin typeface="Ericsson Technical Icons" panose="00000500000000000000" pitchFamily="2" charset="0"/>
            </a:endParaRPr>
          </a:p>
          <a:p>
            <a:pPr marL="0" marR="0" lvl="0" indent="0" algn="l" defTabSz="914400"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r>
              <a:rPr lang="en-US" sz="1400" b="1" dirty="0">
                <a:solidFill>
                  <a:schemeClr val="tx1"/>
                </a:solidFill>
                <a:latin typeface="Ericsson Technical Icons" panose="00000500000000000000" pitchFamily="2" charset="0"/>
              </a:rPr>
              <a:t>B C D F G H I L M O P R S W X b c d f g h I l m o p r s w x</a:t>
            </a:r>
            <a:endParaRPr lang="en-US" sz="1400" b="1" dirty="0">
              <a:solidFill>
                <a:schemeClr val="tx1"/>
              </a:solidFill>
              <a:latin typeface="+mj-lt"/>
            </a:endParaRPr>
          </a:p>
        </p:txBody>
      </p:sp>
    </p:spTree>
    <p:extLst>
      <p:ext uri="{BB962C8B-B14F-4D97-AF65-F5344CB8AC3E}">
        <p14:creationId xmlns:p14="http://schemas.microsoft.com/office/powerpoint/2010/main" val="418822033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2_Title and 1 column">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75975576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3" name="Content Placeholder 1"/>
          <p:cNvSpPr>
            <a:spLocks noGrp="1"/>
          </p:cNvSpPr>
          <p:nvPr>
            <p:ph idx="1" hasCustomPrompt="1"/>
          </p:nvPr>
        </p:nvSpPr>
        <p:spPr>
          <a:xfrm>
            <a:off x="529168" y="1800000"/>
            <a:ext cx="11135785" cy="38520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p:cNvSpPr>
            <a:spLocks noGrp="1"/>
          </p:cNvSpPr>
          <p:nvPr>
            <p:ph type="title"/>
          </p:nvPr>
        </p:nvSpPr>
        <p:spPr>
          <a:xfrm>
            <a:off x="524935" y="239714"/>
            <a:ext cx="9992784" cy="1085371"/>
          </a:xfrm>
        </p:spPr>
        <p:txBody>
          <a:bodyPr/>
          <a:lstStyle/>
          <a:p>
            <a:r>
              <a:rPr lang="en-US" dirty="0"/>
              <a:t>Click to edit Master title style</a:t>
            </a:r>
          </a:p>
        </p:txBody>
      </p:sp>
    </p:spTree>
    <p:extLst>
      <p:ext uri="{BB962C8B-B14F-4D97-AF65-F5344CB8AC3E}">
        <p14:creationId xmlns:p14="http://schemas.microsoft.com/office/powerpoint/2010/main" val="34219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tatement Page 1">
    <p:spTree>
      <p:nvGrpSpPr>
        <p:cNvPr id="1" name=""/>
        <p:cNvGrpSpPr/>
        <p:nvPr/>
      </p:nvGrpSpPr>
      <p:grpSpPr>
        <a:xfrm>
          <a:off x="0" y="0"/>
          <a:ext cx="0" cy="0"/>
          <a:chOff x="0" y="0"/>
          <a:chExt cx="0" cy="0"/>
        </a:xfrm>
      </p:grpSpPr>
      <p:sp>
        <p:nvSpPr>
          <p:cNvPr id="4" name="Rectangle 3"/>
          <p:cNvSpPr/>
          <p:nvPr userDrawn="1"/>
        </p:nvSpPr>
        <p:spPr bwMode="auto">
          <a:xfrm>
            <a:off x="0" y="0"/>
            <a:ext cx="12192000" cy="6858000"/>
          </a:xfrm>
          <a:prstGeom prst="rect">
            <a:avLst/>
          </a:prstGeom>
          <a:solidFill>
            <a:schemeClr val="accent1"/>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11" name="Title_TM">
            <a:extLst>
              <a:ext uri="{FF2B5EF4-FFF2-40B4-BE49-F238E27FC236}">
                <a16:creationId xmlns:a16="http://schemas.microsoft.com/office/drawing/2014/main" id="{48FE7FF9-3930-4C4A-8BC6-EB9A286812D4}"/>
              </a:ext>
            </a:extLst>
          </p:cNvPr>
          <p:cNvSpPr>
            <a:spLocks noGrp="1" noChangeArrowheads="1"/>
          </p:cNvSpPr>
          <p:nvPr>
            <p:ph type="ctrTitle" hasCustomPrompt="1"/>
          </p:nvPr>
        </p:nvSpPr>
        <p:spPr>
          <a:xfrm>
            <a:off x="479424" y="476250"/>
            <a:ext cx="8353425"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US" dirty="0"/>
            </a:br>
            <a:r>
              <a:rPr lang="en-US" dirty="0"/>
              <a:t>Ericsson Hilda Light 60pt, </a:t>
            </a:r>
            <a:br>
              <a:rPr lang="en-US" dirty="0"/>
            </a:br>
            <a:r>
              <a:rPr lang="en-US" dirty="0"/>
              <a:t>Ericsson White, </a:t>
            </a:r>
            <a:br>
              <a:rPr lang="en-US" dirty="0"/>
            </a:br>
            <a:r>
              <a:rPr lang="en-US" dirty="0"/>
              <a:t>max 5-lines</a:t>
            </a:r>
          </a:p>
        </p:txBody>
      </p:sp>
      <p:sp>
        <p:nvSpPr>
          <p:cNvPr id="12" name="SubTitle_TM">
            <a:extLst>
              <a:ext uri="{FF2B5EF4-FFF2-40B4-BE49-F238E27FC236}">
                <a16:creationId xmlns:a16="http://schemas.microsoft.com/office/drawing/2014/main" id="{A60848B0-180A-4C02-A8B3-E172AF538B61}"/>
              </a:ext>
            </a:extLst>
          </p:cNvPr>
          <p:cNvSpPr>
            <a:spLocks noGrp="1" noChangeArrowheads="1"/>
          </p:cNvSpPr>
          <p:nvPr>
            <p:ph type="subTitle" idx="1" hasCustomPrompt="1"/>
          </p:nvPr>
        </p:nvSpPr>
        <p:spPr>
          <a:xfrm>
            <a:off x="479425"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p>
          <a:p>
            <a:r>
              <a:rPr lang="en-US" dirty="0"/>
              <a:t>Ericsson White, Ericsson Hilda 20pt</a:t>
            </a:r>
          </a:p>
        </p:txBody>
      </p:sp>
      <p:pic>
        <p:nvPicPr>
          <p:cNvPr id="6" name="Graphic 5">
            <a:extLst>
              <a:ext uri="{FF2B5EF4-FFF2-40B4-BE49-F238E27FC236}">
                <a16:creationId xmlns:a16="http://schemas.microsoft.com/office/drawing/2014/main" id="{5035D0DD-E99D-4FBA-B8C0-65E91EC0492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F4D3A834-11EE-4BDF-A704-0BF0873EFBA3}"/>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chemeClr val="bg1"/>
              </a:solidFill>
              <a:latin typeface="+mn-lt"/>
            </a:endParaRPr>
          </a:p>
        </p:txBody>
      </p:sp>
      <p:sp>
        <p:nvSpPr>
          <p:cNvPr id="8" name="FirstDividerHider">
            <a:extLst>
              <a:ext uri="{FF2B5EF4-FFF2-40B4-BE49-F238E27FC236}">
                <a16:creationId xmlns:a16="http://schemas.microsoft.com/office/drawing/2014/main" id="{B0BFCB65-C4A0-4777-AB6F-CDDDEBA7BAEE}"/>
              </a:ext>
            </a:extLst>
          </p:cNvPr>
          <p:cNvSpPr/>
          <p:nvPr userDrawn="1"/>
        </p:nvSpPr>
        <p:spPr bwMode="auto">
          <a:xfrm>
            <a:off x="396000" y="6408751"/>
            <a:ext cx="79513" cy="262393"/>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a:ln>
                <a:noFill/>
              </a:ln>
              <a:solidFill>
                <a:schemeClr val="bg1"/>
              </a:solidFill>
              <a:effectLst/>
              <a:latin typeface="+mn-lt"/>
            </a:endParaRPr>
          </a:p>
        </p:txBody>
      </p:sp>
    </p:spTree>
    <p:extLst>
      <p:ext uri="{BB962C8B-B14F-4D97-AF65-F5344CB8AC3E}">
        <p14:creationId xmlns:p14="http://schemas.microsoft.com/office/powerpoint/2010/main" val="2548782622"/>
      </p:ext>
    </p:extLst>
  </p:cSld>
  <p:clrMapOvr>
    <a:masterClrMapping/>
  </p:clrMapOvr>
  <p:hf sldNum="0" hdr="0" ftr="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tatement Page 2">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0"/>
            <a:ext cx="12192000" cy="6858000"/>
          </a:xfrm>
          <a:prstGeom prst="rect">
            <a:avLst/>
          </a:prstGeom>
          <a:solidFill>
            <a:schemeClr val="accent2"/>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lIns="72000" rIns="72000"/>
          <a:lstStyle>
            <a:lvl1pPr eaLnBrk="0" hangingPunct="0">
              <a:spcBef>
                <a:spcPct val="50000"/>
              </a:spcBef>
              <a:defRPr sz="2000">
                <a:solidFill>
                  <a:schemeClr val="tx1"/>
                </a:solidFill>
                <a:latin typeface="Ericsson Hilda Light" pitchFamily="34" charset="0"/>
              </a:defRPr>
            </a:lvl1pPr>
            <a:lvl2pPr marL="742950" indent="-285750" eaLnBrk="0" hangingPunct="0">
              <a:spcBef>
                <a:spcPct val="50000"/>
              </a:spcBef>
              <a:defRPr sz="2000">
                <a:solidFill>
                  <a:schemeClr val="tx1"/>
                </a:solidFill>
                <a:latin typeface="Ericsson Hilda Light" pitchFamily="34" charset="0"/>
              </a:defRPr>
            </a:lvl2pPr>
            <a:lvl3pPr marL="1143000" indent="-228600" eaLnBrk="0" hangingPunct="0">
              <a:spcBef>
                <a:spcPct val="50000"/>
              </a:spcBef>
              <a:defRPr sz="2000">
                <a:solidFill>
                  <a:schemeClr val="tx1"/>
                </a:solidFill>
                <a:latin typeface="Ericsson Hilda Light" pitchFamily="34" charset="0"/>
              </a:defRPr>
            </a:lvl3pPr>
            <a:lvl4pPr marL="1600200" indent="-228600" eaLnBrk="0" hangingPunct="0">
              <a:spcBef>
                <a:spcPct val="50000"/>
              </a:spcBef>
              <a:defRPr sz="2000">
                <a:solidFill>
                  <a:schemeClr val="tx1"/>
                </a:solidFill>
                <a:latin typeface="Ericsson Hilda Light" pitchFamily="34" charset="0"/>
              </a:defRPr>
            </a:lvl4pPr>
            <a:lvl5pPr marL="2057400" indent="-228600" eaLnBrk="0" hangingPunct="0">
              <a:spcBef>
                <a:spcPct val="50000"/>
              </a:spcBef>
              <a:defRPr sz="2000">
                <a:solidFill>
                  <a:schemeClr val="tx1"/>
                </a:solidFill>
                <a:latin typeface="Ericsson Hilda Light" pitchFamily="34" charset="0"/>
              </a:defRPr>
            </a:lvl5pPr>
            <a:lvl6pPr marL="2514600" indent="-228600" eaLnBrk="0" fontAlgn="base" hangingPunct="0">
              <a:spcBef>
                <a:spcPct val="50000"/>
              </a:spcBef>
              <a:spcAft>
                <a:spcPct val="0"/>
              </a:spcAft>
              <a:defRPr sz="2000">
                <a:solidFill>
                  <a:schemeClr val="tx1"/>
                </a:solidFill>
                <a:latin typeface="Ericsson Hilda Light" pitchFamily="34" charset="0"/>
              </a:defRPr>
            </a:lvl6pPr>
            <a:lvl7pPr marL="2971800" indent="-228600" eaLnBrk="0" fontAlgn="base" hangingPunct="0">
              <a:spcBef>
                <a:spcPct val="50000"/>
              </a:spcBef>
              <a:spcAft>
                <a:spcPct val="0"/>
              </a:spcAft>
              <a:defRPr sz="2000">
                <a:solidFill>
                  <a:schemeClr val="tx1"/>
                </a:solidFill>
                <a:latin typeface="Ericsson Hilda Light" pitchFamily="34" charset="0"/>
              </a:defRPr>
            </a:lvl7pPr>
            <a:lvl8pPr marL="3429000" indent="-228600" eaLnBrk="0" fontAlgn="base" hangingPunct="0">
              <a:spcBef>
                <a:spcPct val="50000"/>
              </a:spcBef>
              <a:spcAft>
                <a:spcPct val="0"/>
              </a:spcAft>
              <a:defRPr sz="2000">
                <a:solidFill>
                  <a:schemeClr val="tx1"/>
                </a:solidFill>
                <a:latin typeface="Ericsson Hilda Light" pitchFamily="34" charset="0"/>
              </a:defRPr>
            </a:lvl8pPr>
            <a:lvl9pPr marL="3886200" indent="-228600" eaLnBrk="0" fontAlgn="base" hangingPunct="0">
              <a:spcBef>
                <a:spcPct val="50000"/>
              </a:spcBef>
              <a:spcAft>
                <a:spcPct val="0"/>
              </a:spcAft>
              <a:defRPr sz="2000">
                <a:solidFill>
                  <a:schemeClr val="tx1"/>
                </a:solidFill>
                <a:latin typeface="Ericsson Hilda Light" pitchFamily="34" charset="0"/>
              </a:defRPr>
            </a:lvl9pPr>
          </a:lstStyle>
          <a:p>
            <a:pPr eaLnBrk="1" hangingPunct="1">
              <a:defRPr/>
            </a:pPr>
            <a:endParaRPr lang="en-US" altLang="en-US" dirty="0">
              <a:latin typeface="Ericsson Hilda Light" panose="00000400000000000000" pitchFamily="2" charset="0"/>
            </a:endParaRPr>
          </a:p>
        </p:txBody>
      </p:sp>
      <p:sp>
        <p:nvSpPr>
          <p:cNvPr id="10" name="Title_TM">
            <a:extLst>
              <a:ext uri="{FF2B5EF4-FFF2-40B4-BE49-F238E27FC236}">
                <a16:creationId xmlns:a16="http://schemas.microsoft.com/office/drawing/2014/main" id="{4F3FE80A-6B53-492B-8FC1-A575806A0D00}"/>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US" dirty="0"/>
            </a:br>
            <a:r>
              <a:rPr lang="en-US" dirty="0"/>
              <a:t>Ericsson Hilda Light 60pt, </a:t>
            </a:r>
            <a:br>
              <a:rPr lang="en-US" dirty="0"/>
            </a:br>
            <a:r>
              <a:rPr lang="en-US" dirty="0"/>
              <a:t>Ericsson White, </a:t>
            </a:r>
            <a:br>
              <a:rPr lang="en-US" dirty="0"/>
            </a:br>
            <a:r>
              <a:rPr lang="en-US" dirty="0"/>
              <a:t>max 5-lines</a:t>
            </a:r>
          </a:p>
        </p:txBody>
      </p:sp>
      <p:sp>
        <p:nvSpPr>
          <p:cNvPr id="11" name="SubTitle_TM">
            <a:extLst>
              <a:ext uri="{FF2B5EF4-FFF2-40B4-BE49-F238E27FC236}">
                <a16:creationId xmlns:a16="http://schemas.microsoft.com/office/drawing/2014/main" id="{3AECA499-20B0-4F79-85A2-1C9D1BFBB0C0}"/>
              </a:ext>
            </a:extLst>
          </p:cNvPr>
          <p:cNvSpPr>
            <a:spLocks noGrp="1" noChangeArrowheads="1"/>
          </p:cNvSpPr>
          <p:nvPr>
            <p:ph type="subTitle" idx="1" hasCustomPrompt="1"/>
          </p:nvPr>
        </p:nvSpPr>
        <p:spPr>
          <a:xfrm>
            <a:off x="479424"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p>
          <a:p>
            <a:r>
              <a:rPr lang="en-US" dirty="0"/>
              <a:t>Ericsson White, Ericsson Hilda 20pt</a:t>
            </a:r>
          </a:p>
        </p:txBody>
      </p:sp>
      <p:pic>
        <p:nvPicPr>
          <p:cNvPr id="6" name="Graphic 5">
            <a:extLst>
              <a:ext uri="{FF2B5EF4-FFF2-40B4-BE49-F238E27FC236}">
                <a16:creationId xmlns:a16="http://schemas.microsoft.com/office/drawing/2014/main" id="{BB77A080-9B1F-4D75-A79E-8C7540FBB16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A51D0608-0A57-43BF-AD18-8DFD8B5D249B}"/>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chemeClr val="bg1"/>
              </a:solidFill>
              <a:latin typeface="+mn-lt"/>
            </a:endParaRPr>
          </a:p>
        </p:txBody>
      </p:sp>
      <p:sp>
        <p:nvSpPr>
          <p:cNvPr id="8" name="FirstDividerHider">
            <a:extLst>
              <a:ext uri="{FF2B5EF4-FFF2-40B4-BE49-F238E27FC236}">
                <a16:creationId xmlns:a16="http://schemas.microsoft.com/office/drawing/2014/main" id="{E1090122-906E-44AF-A054-14B12CB245F6}"/>
              </a:ext>
            </a:extLst>
          </p:cNvPr>
          <p:cNvSpPr/>
          <p:nvPr userDrawn="1"/>
        </p:nvSpPr>
        <p:spPr bwMode="auto">
          <a:xfrm>
            <a:off x="396000" y="6408751"/>
            <a:ext cx="79513" cy="262393"/>
          </a:xfrm>
          <a:prstGeom prst="rect">
            <a:avLst/>
          </a:prstGeom>
          <a:solidFill>
            <a:schemeClr val="accent2"/>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a:ln>
                <a:noFill/>
              </a:ln>
              <a:solidFill>
                <a:schemeClr val="bg1"/>
              </a:solidFill>
              <a:effectLst/>
              <a:latin typeface="+mn-lt"/>
            </a:endParaRPr>
          </a:p>
        </p:txBody>
      </p:sp>
    </p:spTree>
    <p:extLst>
      <p:ext uri="{BB962C8B-B14F-4D97-AF65-F5344CB8AC3E}">
        <p14:creationId xmlns:p14="http://schemas.microsoft.com/office/powerpoint/2010/main" val="3689899132"/>
      </p:ext>
    </p:extLst>
  </p:cSld>
  <p:clrMapOvr>
    <a:masterClrMapping/>
  </p:clrMapOvr>
  <p:hf sldNum="0" hdr="0" ftr="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tatement Page 3">
    <p:spTree>
      <p:nvGrpSpPr>
        <p:cNvPr id="1" name=""/>
        <p:cNvGrpSpPr/>
        <p:nvPr/>
      </p:nvGrpSpPr>
      <p:grpSpPr>
        <a:xfrm>
          <a:off x="0" y="0"/>
          <a:ext cx="0" cy="0"/>
          <a:chOff x="0" y="0"/>
          <a:chExt cx="0" cy="0"/>
        </a:xfrm>
      </p:grpSpPr>
      <p:sp>
        <p:nvSpPr>
          <p:cNvPr id="4" name="Rectangle 3"/>
          <p:cNvSpPr/>
          <p:nvPr userDrawn="1"/>
        </p:nvSpPr>
        <p:spPr bwMode="auto">
          <a:xfrm>
            <a:off x="0" y="0"/>
            <a:ext cx="12192000" cy="6858000"/>
          </a:xfrm>
          <a:prstGeom prst="rect">
            <a:avLst/>
          </a:prstGeom>
          <a:solidFill>
            <a:schemeClr val="accent3"/>
          </a:solidFill>
          <a:ln w="12700" cap="flat" cmpd="sng" algn="ctr">
            <a:noFill/>
            <a:prstDash val="solid"/>
            <a:round/>
            <a:headEnd type="none" w="med" len="med"/>
            <a:tailEnd type="none" w="med" len="med"/>
          </a:ln>
          <a:effectLst/>
        </p:spPr>
        <p:txBody>
          <a:bodyPr wrap="none" lIns="72000" rIns="72000"/>
          <a:lstStyle/>
          <a:p>
            <a:pPr>
              <a:spcBef>
                <a:spcPct val="50000"/>
              </a:spcBef>
              <a:defRPr/>
            </a:pPr>
            <a:endParaRPr lang="en-US" dirty="0">
              <a:latin typeface="Ericsson Hilda Light" panose="00000400000000000000" pitchFamily="2" charset="0"/>
              <a:cs typeface="+mn-cs"/>
            </a:endParaRPr>
          </a:p>
        </p:txBody>
      </p:sp>
      <p:sp>
        <p:nvSpPr>
          <p:cNvPr id="10" name="Title_TM">
            <a:extLst>
              <a:ext uri="{FF2B5EF4-FFF2-40B4-BE49-F238E27FC236}">
                <a16:creationId xmlns:a16="http://schemas.microsoft.com/office/drawing/2014/main" id="{6AB007D5-DA18-4842-9C2D-8C72512602C0}"/>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US" dirty="0"/>
            </a:br>
            <a:r>
              <a:rPr lang="en-US" dirty="0"/>
              <a:t>Ericsson Hilda Light 60pt, </a:t>
            </a:r>
            <a:br>
              <a:rPr lang="en-US" dirty="0"/>
            </a:br>
            <a:r>
              <a:rPr lang="en-US" dirty="0"/>
              <a:t>Ericsson White, </a:t>
            </a:r>
            <a:br>
              <a:rPr lang="en-US" dirty="0"/>
            </a:br>
            <a:r>
              <a:rPr lang="en-US" dirty="0"/>
              <a:t>max 5-lines</a:t>
            </a:r>
          </a:p>
        </p:txBody>
      </p:sp>
      <p:sp>
        <p:nvSpPr>
          <p:cNvPr id="11" name="SubTitle_TM">
            <a:extLst>
              <a:ext uri="{FF2B5EF4-FFF2-40B4-BE49-F238E27FC236}">
                <a16:creationId xmlns:a16="http://schemas.microsoft.com/office/drawing/2014/main" id="{0D3699C9-F9CA-4781-89C3-F0A901D1F1AF}"/>
              </a:ext>
            </a:extLst>
          </p:cNvPr>
          <p:cNvSpPr>
            <a:spLocks noGrp="1" noChangeArrowheads="1"/>
          </p:cNvSpPr>
          <p:nvPr>
            <p:ph type="subTitle" idx="1" hasCustomPrompt="1"/>
          </p:nvPr>
        </p:nvSpPr>
        <p:spPr>
          <a:xfrm>
            <a:off x="479424"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p>
          <a:p>
            <a:r>
              <a:rPr lang="en-US" dirty="0"/>
              <a:t>Ericsson White, Ericsson Hilda 20pt</a:t>
            </a:r>
          </a:p>
        </p:txBody>
      </p:sp>
      <p:pic>
        <p:nvPicPr>
          <p:cNvPr id="6" name="Graphic 5">
            <a:extLst>
              <a:ext uri="{FF2B5EF4-FFF2-40B4-BE49-F238E27FC236}">
                <a16:creationId xmlns:a16="http://schemas.microsoft.com/office/drawing/2014/main" id="{01042C2C-5CDA-4F99-B59E-8CE43FEF21B4}"/>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89A384A6-2ED7-4C73-9166-564C827C9CC4}"/>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chemeClr val="bg1"/>
              </a:solidFill>
              <a:latin typeface="+mn-lt"/>
            </a:endParaRPr>
          </a:p>
        </p:txBody>
      </p:sp>
      <p:sp>
        <p:nvSpPr>
          <p:cNvPr id="8" name="FirstDividerHider">
            <a:extLst>
              <a:ext uri="{FF2B5EF4-FFF2-40B4-BE49-F238E27FC236}">
                <a16:creationId xmlns:a16="http://schemas.microsoft.com/office/drawing/2014/main" id="{82C84FC9-A121-42A0-B02B-2C2E8358C2B7}"/>
              </a:ext>
            </a:extLst>
          </p:cNvPr>
          <p:cNvSpPr/>
          <p:nvPr userDrawn="1"/>
        </p:nvSpPr>
        <p:spPr bwMode="auto">
          <a:xfrm>
            <a:off x="396000" y="6408751"/>
            <a:ext cx="79513" cy="262393"/>
          </a:xfrm>
          <a:prstGeom prst="rect">
            <a:avLst/>
          </a:prstGeom>
          <a:solidFill>
            <a:schemeClr val="accent3"/>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a:ln>
                <a:noFill/>
              </a:ln>
              <a:solidFill>
                <a:schemeClr val="bg1"/>
              </a:solidFill>
              <a:effectLst/>
              <a:latin typeface="+mn-lt"/>
            </a:endParaRPr>
          </a:p>
        </p:txBody>
      </p:sp>
    </p:spTree>
    <p:extLst>
      <p:ext uri="{BB962C8B-B14F-4D97-AF65-F5344CB8AC3E}">
        <p14:creationId xmlns:p14="http://schemas.microsoft.com/office/powerpoint/2010/main" val="1988306391"/>
      </p:ext>
    </p:extLst>
  </p:cSld>
  <p:clrMapOvr>
    <a:masterClrMapping/>
  </p:clrMapOvr>
  <p:hf sldNum="0" hdr="0" ftr="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tatement Page 4">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0"/>
            <a:ext cx="12192000" cy="6858000"/>
          </a:xfrm>
          <a:prstGeom prst="rect">
            <a:avLst/>
          </a:prstGeom>
          <a:solidFill>
            <a:schemeClr val="accent5"/>
          </a:solidFill>
          <a:ln>
            <a:noFill/>
          </a:ln>
        </p:spPr>
        <p:txBody>
          <a:bodyPr wrap="none" lIns="72000" rIns="72000"/>
          <a:lstStyle>
            <a:lvl1pPr eaLnBrk="0" hangingPunct="0">
              <a:spcBef>
                <a:spcPct val="50000"/>
              </a:spcBef>
              <a:defRPr sz="2000">
                <a:solidFill>
                  <a:schemeClr val="tx1"/>
                </a:solidFill>
                <a:latin typeface="Ericsson Hilda Light" pitchFamily="34" charset="0"/>
              </a:defRPr>
            </a:lvl1pPr>
            <a:lvl2pPr marL="742950" indent="-285750" eaLnBrk="0" hangingPunct="0">
              <a:spcBef>
                <a:spcPct val="50000"/>
              </a:spcBef>
              <a:defRPr sz="2000">
                <a:solidFill>
                  <a:schemeClr val="tx1"/>
                </a:solidFill>
                <a:latin typeface="Ericsson Hilda Light" pitchFamily="34" charset="0"/>
              </a:defRPr>
            </a:lvl2pPr>
            <a:lvl3pPr marL="1143000" indent="-228600" eaLnBrk="0" hangingPunct="0">
              <a:spcBef>
                <a:spcPct val="50000"/>
              </a:spcBef>
              <a:defRPr sz="2000">
                <a:solidFill>
                  <a:schemeClr val="tx1"/>
                </a:solidFill>
                <a:latin typeface="Ericsson Hilda Light" pitchFamily="34" charset="0"/>
              </a:defRPr>
            </a:lvl3pPr>
            <a:lvl4pPr marL="1600200" indent="-228600" eaLnBrk="0" hangingPunct="0">
              <a:spcBef>
                <a:spcPct val="50000"/>
              </a:spcBef>
              <a:defRPr sz="2000">
                <a:solidFill>
                  <a:schemeClr val="tx1"/>
                </a:solidFill>
                <a:latin typeface="Ericsson Hilda Light" pitchFamily="34" charset="0"/>
              </a:defRPr>
            </a:lvl4pPr>
            <a:lvl5pPr marL="2057400" indent="-228600" eaLnBrk="0" hangingPunct="0">
              <a:spcBef>
                <a:spcPct val="50000"/>
              </a:spcBef>
              <a:defRPr sz="2000">
                <a:solidFill>
                  <a:schemeClr val="tx1"/>
                </a:solidFill>
                <a:latin typeface="Ericsson Hilda Light" pitchFamily="34" charset="0"/>
              </a:defRPr>
            </a:lvl5pPr>
            <a:lvl6pPr marL="2514600" indent="-228600" eaLnBrk="0" fontAlgn="base" hangingPunct="0">
              <a:spcBef>
                <a:spcPct val="50000"/>
              </a:spcBef>
              <a:spcAft>
                <a:spcPct val="0"/>
              </a:spcAft>
              <a:defRPr sz="2000">
                <a:solidFill>
                  <a:schemeClr val="tx1"/>
                </a:solidFill>
                <a:latin typeface="Ericsson Hilda Light" pitchFamily="34" charset="0"/>
              </a:defRPr>
            </a:lvl6pPr>
            <a:lvl7pPr marL="2971800" indent="-228600" eaLnBrk="0" fontAlgn="base" hangingPunct="0">
              <a:spcBef>
                <a:spcPct val="50000"/>
              </a:spcBef>
              <a:spcAft>
                <a:spcPct val="0"/>
              </a:spcAft>
              <a:defRPr sz="2000">
                <a:solidFill>
                  <a:schemeClr val="tx1"/>
                </a:solidFill>
                <a:latin typeface="Ericsson Hilda Light" pitchFamily="34" charset="0"/>
              </a:defRPr>
            </a:lvl7pPr>
            <a:lvl8pPr marL="3429000" indent="-228600" eaLnBrk="0" fontAlgn="base" hangingPunct="0">
              <a:spcBef>
                <a:spcPct val="50000"/>
              </a:spcBef>
              <a:spcAft>
                <a:spcPct val="0"/>
              </a:spcAft>
              <a:defRPr sz="2000">
                <a:solidFill>
                  <a:schemeClr val="tx1"/>
                </a:solidFill>
                <a:latin typeface="Ericsson Hilda Light" pitchFamily="34" charset="0"/>
              </a:defRPr>
            </a:lvl8pPr>
            <a:lvl9pPr marL="3886200" indent="-228600" eaLnBrk="0" fontAlgn="base" hangingPunct="0">
              <a:spcBef>
                <a:spcPct val="50000"/>
              </a:spcBef>
              <a:spcAft>
                <a:spcPct val="0"/>
              </a:spcAft>
              <a:defRPr sz="2000">
                <a:solidFill>
                  <a:schemeClr val="tx1"/>
                </a:solidFill>
                <a:latin typeface="Ericsson Hilda Light" pitchFamily="34" charset="0"/>
              </a:defRPr>
            </a:lvl9pPr>
          </a:lstStyle>
          <a:p>
            <a:pPr eaLnBrk="1" hangingPunct="1">
              <a:defRPr/>
            </a:pPr>
            <a:endParaRPr lang="en-US" altLang="en-US" dirty="0">
              <a:latin typeface="Ericsson Hilda Light" panose="00000400000000000000" pitchFamily="2" charset="0"/>
            </a:endParaRPr>
          </a:p>
        </p:txBody>
      </p:sp>
      <p:sp>
        <p:nvSpPr>
          <p:cNvPr id="10" name="Title_TM">
            <a:extLst>
              <a:ext uri="{FF2B5EF4-FFF2-40B4-BE49-F238E27FC236}">
                <a16:creationId xmlns:a16="http://schemas.microsoft.com/office/drawing/2014/main" id="{F1368AB3-821C-4A71-B119-C0A8AA44A93F}"/>
              </a:ext>
            </a:extLst>
          </p:cNvPr>
          <p:cNvSpPr>
            <a:spLocks noGrp="1" noChangeArrowheads="1"/>
          </p:cNvSpPr>
          <p:nvPr>
            <p:ph type="ctrTitle" hasCustomPrompt="1"/>
          </p:nvPr>
        </p:nvSpPr>
        <p:spPr>
          <a:xfrm>
            <a:off x="479425" y="476250"/>
            <a:ext cx="8353426"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US" dirty="0"/>
            </a:br>
            <a:r>
              <a:rPr lang="en-US" dirty="0"/>
              <a:t>Ericsson Hilda Light 60pt, </a:t>
            </a:r>
            <a:br>
              <a:rPr lang="en-US" dirty="0"/>
            </a:br>
            <a:r>
              <a:rPr lang="en-US" dirty="0"/>
              <a:t>Ericsson White, </a:t>
            </a:r>
            <a:br>
              <a:rPr lang="en-US" dirty="0"/>
            </a:br>
            <a:r>
              <a:rPr lang="en-US" dirty="0"/>
              <a:t>max 5-lines</a:t>
            </a:r>
          </a:p>
        </p:txBody>
      </p:sp>
      <p:sp>
        <p:nvSpPr>
          <p:cNvPr id="11" name="SubTitle_TM">
            <a:extLst>
              <a:ext uri="{FF2B5EF4-FFF2-40B4-BE49-F238E27FC236}">
                <a16:creationId xmlns:a16="http://schemas.microsoft.com/office/drawing/2014/main" id="{8561E9FC-533B-4891-A7E3-A3DDB1BD26FB}"/>
              </a:ext>
            </a:extLst>
          </p:cNvPr>
          <p:cNvSpPr>
            <a:spLocks noGrp="1" noChangeArrowheads="1"/>
          </p:cNvSpPr>
          <p:nvPr>
            <p:ph type="subTitle" idx="1" hasCustomPrompt="1"/>
          </p:nvPr>
        </p:nvSpPr>
        <p:spPr>
          <a:xfrm>
            <a:off x="480218"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p>
          <a:p>
            <a:r>
              <a:rPr lang="en-US" dirty="0"/>
              <a:t>Ericsson White, Ericsson Hilda 20pt</a:t>
            </a:r>
          </a:p>
        </p:txBody>
      </p:sp>
      <p:pic>
        <p:nvPicPr>
          <p:cNvPr id="6" name="Graphic 5">
            <a:extLst>
              <a:ext uri="{FF2B5EF4-FFF2-40B4-BE49-F238E27FC236}">
                <a16:creationId xmlns:a16="http://schemas.microsoft.com/office/drawing/2014/main" id="{54A0CF15-A701-44C3-81FC-A544265685B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88BB9017-2EBC-4916-882A-FAB5684DE9CF}"/>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chemeClr val="bg1"/>
              </a:solidFill>
              <a:latin typeface="+mn-lt"/>
            </a:endParaRPr>
          </a:p>
        </p:txBody>
      </p:sp>
      <p:sp>
        <p:nvSpPr>
          <p:cNvPr id="8" name="FirstDividerHider">
            <a:extLst>
              <a:ext uri="{FF2B5EF4-FFF2-40B4-BE49-F238E27FC236}">
                <a16:creationId xmlns:a16="http://schemas.microsoft.com/office/drawing/2014/main" id="{E7F6A807-1479-4A4A-8685-DB8E37BEB19A}"/>
              </a:ext>
            </a:extLst>
          </p:cNvPr>
          <p:cNvSpPr/>
          <p:nvPr userDrawn="1"/>
        </p:nvSpPr>
        <p:spPr bwMode="auto">
          <a:xfrm>
            <a:off x="396000" y="6408751"/>
            <a:ext cx="79513" cy="262393"/>
          </a:xfrm>
          <a:prstGeom prst="rect">
            <a:avLst/>
          </a:prstGeom>
          <a:solidFill>
            <a:schemeClr val="accent5"/>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a:ln>
                <a:noFill/>
              </a:ln>
              <a:solidFill>
                <a:schemeClr val="bg1"/>
              </a:solidFill>
              <a:effectLst/>
              <a:latin typeface="+mn-lt"/>
            </a:endParaRPr>
          </a:p>
        </p:txBody>
      </p:sp>
    </p:spTree>
    <p:extLst>
      <p:ext uri="{BB962C8B-B14F-4D97-AF65-F5344CB8AC3E}">
        <p14:creationId xmlns:p14="http://schemas.microsoft.com/office/powerpoint/2010/main" val="552325285"/>
      </p:ext>
    </p:extLst>
  </p:cSld>
  <p:clrMapOvr>
    <a:masterClrMapping/>
  </p:clrMapOvr>
  <p:hf sldNum="0" hdr="0" ftr="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tatement Page 5">
    <p:spTree>
      <p:nvGrpSpPr>
        <p:cNvPr id="1" name=""/>
        <p:cNvGrpSpPr/>
        <p:nvPr/>
      </p:nvGrpSpPr>
      <p:grpSpPr>
        <a:xfrm>
          <a:off x="0" y="0"/>
          <a:ext cx="0" cy="0"/>
          <a:chOff x="0" y="0"/>
          <a:chExt cx="0" cy="0"/>
        </a:xfrm>
      </p:grpSpPr>
      <p:sp>
        <p:nvSpPr>
          <p:cNvPr id="4" name="Rectangle 3"/>
          <p:cNvSpPr>
            <a:spLocks noChangeArrowheads="1"/>
          </p:cNvSpPr>
          <p:nvPr userDrawn="1"/>
        </p:nvSpPr>
        <p:spPr bwMode="auto">
          <a:xfrm>
            <a:off x="0" y="0"/>
            <a:ext cx="12192000" cy="6858000"/>
          </a:xfrm>
          <a:prstGeom prst="rect">
            <a:avLst/>
          </a:prstGeom>
          <a:solidFill>
            <a:schemeClr val="accent4"/>
          </a:solidFill>
          <a:ln>
            <a:noFill/>
          </a:ln>
        </p:spPr>
        <p:txBody>
          <a:bodyPr wrap="none" lIns="72000" rIns="72000"/>
          <a:lstStyle>
            <a:lvl1pPr eaLnBrk="0" hangingPunct="0">
              <a:spcBef>
                <a:spcPct val="50000"/>
              </a:spcBef>
              <a:defRPr sz="2000">
                <a:solidFill>
                  <a:schemeClr val="tx1"/>
                </a:solidFill>
                <a:latin typeface="Ericsson Hilda Light" pitchFamily="34" charset="0"/>
              </a:defRPr>
            </a:lvl1pPr>
            <a:lvl2pPr marL="742950" indent="-285750" eaLnBrk="0" hangingPunct="0">
              <a:spcBef>
                <a:spcPct val="50000"/>
              </a:spcBef>
              <a:defRPr sz="2000">
                <a:solidFill>
                  <a:schemeClr val="tx1"/>
                </a:solidFill>
                <a:latin typeface="Ericsson Hilda Light" pitchFamily="34" charset="0"/>
              </a:defRPr>
            </a:lvl2pPr>
            <a:lvl3pPr marL="1143000" indent="-228600" eaLnBrk="0" hangingPunct="0">
              <a:spcBef>
                <a:spcPct val="50000"/>
              </a:spcBef>
              <a:defRPr sz="2000">
                <a:solidFill>
                  <a:schemeClr val="tx1"/>
                </a:solidFill>
                <a:latin typeface="Ericsson Hilda Light" pitchFamily="34" charset="0"/>
              </a:defRPr>
            </a:lvl3pPr>
            <a:lvl4pPr marL="1600200" indent="-228600" eaLnBrk="0" hangingPunct="0">
              <a:spcBef>
                <a:spcPct val="50000"/>
              </a:spcBef>
              <a:defRPr sz="2000">
                <a:solidFill>
                  <a:schemeClr val="tx1"/>
                </a:solidFill>
                <a:latin typeface="Ericsson Hilda Light" pitchFamily="34" charset="0"/>
              </a:defRPr>
            </a:lvl4pPr>
            <a:lvl5pPr marL="2057400" indent="-228600" eaLnBrk="0" hangingPunct="0">
              <a:spcBef>
                <a:spcPct val="50000"/>
              </a:spcBef>
              <a:defRPr sz="2000">
                <a:solidFill>
                  <a:schemeClr val="tx1"/>
                </a:solidFill>
                <a:latin typeface="Ericsson Hilda Light" pitchFamily="34" charset="0"/>
              </a:defRPr>
            </a:lvl5pPr>
            <a:lvl6pPr marL="2514600" indent="-228600" eaLnBrk="0" fontAlgn="base" hangingPunct="0">
              <a:spcBef>
                <a:spcPct val="50000"/>
              </a:spcBef>
              <a:spcAft>
                <a:spcPct val="0"/>
              </a:spcAft>
              <a:defRPr sz="2000">
                <a:solidFill>
                  <a:schemeClr val="tx1"/>
                </a:solidFill>
                <a:latin typeface="Ericsson Hilda Light" pitchFamily="34" charset="0"/>
              </a:defRPr>
            </a:lvl6pPr>
            <a:lvl7pPr marL="2971800" indent="-228600" eaLnBrk="0" fontAlgn="base" hangingPunct="0">
              <a:spcBef>
                <a:spcPct val="50000"/>
              </a:spcBef>
              <a:spcAft>
                <a:spcPct val="0"/>
              </a:spcAft>
              <a:defRPr sz="2000">
                <a:solidFill>
                  <a:schemeClr val="tx1"/>
                </a:solidFill>
                <a:latin typeface="Ericsson Hilda Light" pitchFamily="34" charset="0"/>
              </a:defRPr>
            </a:lvl7pPr>
            <a:lvl8pPr marL="3429000" indent="-228600" eaLnBrk="0" fontAlgn="base" hangingPunct="0">
              <a:spcBef>
                <a:spcPct val="50000"/>
              </a:spcBef>
              <a:spcAft>
                <a:spcPct val="0"/>
              </a:spcAft>
              <a:defRPr sz="2000">
                <a:solidFill>
                  <a:schemeClr val="tx1"/>
                </a:solidFill>
                <a:latin typeface="Ericsson Hilda Light" pitchFamily="34" charset="0"/>
              </a:defRPr>
            </a:lvl8pPr>
            <a:lvl9pPr marL="3886200" indent="-228600" eaLnBrk="0" fontAlgn="base" hangingPunct="0">
              <a:spcBef>
                <a:spcPct val="50000"/>
              </a:spcBef>
              <a:spcAft>
                <a:spcPct val="0"/>
              </a:spcAft>
              <a:defRPr sz="2000">
                <a:solidFill>
                  <a:schemeClr val="tx1"/>
                </a:solidFill>
                <a:latin typeface="Ericsson Hilda Light" pitchFamily="34" charset="0"/>
              </a:defRPr>
            </a:lvl9pPr>
          </a:lstStyle>
          <a:p>
            <a:pPr eaLnBrk="1" hangingPunct="1">
              <a:defRPr/>
            </a:pPr>
            <a:endParaRPr lang="en-US" altLang="en-US" dirty="0">
              <a:latin typeface="Ericsson Hilda Light" panose="00000400000000000000" pitchFamily="2" charset="0"/>
            </a:endParaRPr>
          </a:p>
        </p:txBody>
      </p:sp>
      <p:sp>
        <p:nvSpPr>
          <p:cNvPr id="12" name="Title_TM">
            <a:extLst>
              <a:ext uri="{FF2B5EF4-FFF2-40B4-BE49-F238E27FC236}">
                <a16:creationId xmlns:a16="http://schemas.microsoft.com/office/drawing/2014/main" id="{93CB56C1-2916-4C60-8532-A023564D2C57}"/>
              </a:ext>
            </a:extLst>
          </p:cNvPr>
          <p:cNvSpPr>
            <a:spLocks noGrp="1" noChangeArrowheads="1"/>
          </p:cNvSpPr>
          <p:nvPr>
            <p:ph type="ctrTitle" hasCustomPrompt="1"/>
          </p:nvPr>
        </p:nvSpPr>
        <p:spPr>
          <a:xfrm>
            <a:off x="479424" y="476250"/>
            <a:ext cx="8353425" cy="3457575"/>
          </a:xfrm>
          <a:noFill/>
          <a:ln w="9525">
            <a:noFill/>
            <a:miter lim="800000"/>
            <a:headEnd/>
            <a:tailEnd/>
          </a:ln>
        </p:spPr>
        <p:txBody>
          <a:bodyPr/>
          <a:lstStyle>
            <a:lvl1pPr>
              <a:defRPr lang="en-US" sz="6000" b="0" dirty="0">
                <a:solidFill>
                  <a:schemeClr val="bg1"/>
                </a:solidFill>
              </a:defRPr>
            </a:lvl1pPr>
          </a:lstStyle>
          <a:p>
            <a:pPr lvl="0"/>
            <a:r>
              <a:rPr lang="en-US" dirty="0"/>
              <a:t>Chapter/section divider or Statement/fact/quote, </a:t>
            </a:r>
            <a:br>
              <a:rPr lang="en-US" dirty="0"/>
            </a:br>
            <a:r>
              <a:rPr lang="en-US" dirty="0"/>
              <a:t>Ericsson Hilda Light 60pt, </a:t>
            </a:r>
            <a:br>
              <a:rPr lang="en-US" dirty="0"/>
            </a:br>
            <a:r>
              <a:rPr lang="en-US" dirty="0"/>
              <a:t>Ericsson White, </a:t>
            </a:r>
            <a:br>
              <a:rPr lang="en-US" dirty="0"/>
            </a:br>
            <a:r>
              <a:rPr lang="en-US" dirty="0"/>
              <a:t>max 5-lines</a:t>
            </a:r>
          </a:p>
        </p:txBody>
      </p:sp>
      <p:sp>
        <p:nvSpPr>
          <p:cNvPr id="13" name="SubTitle_TM">
            <a:extLst>
              <a:ext uri="{FF2B5EF4-FFF2-40B4-BE49-F238E27FC236}">
                <a16:creationId xmlns:a16="http://schemas.microsoft.com/office/drawing/2014/main" id="{61DC6511-5700-4E95-89CA-81484C248C03}"/>
              </a:ext>
            </a:extLst>
          </p:cNvPr>
          <p:cNvSpPr>
            <a:spLocks noGrp="1" noChangeArrowheads="1"/>
          </p:cNvSpPr>
          <p:nvPr>
            <p:ph type="subTitle" idx="1" hasCustomPrompt="1"/>
          </p:nvPr>
        </p:nvSpPr>
        <p:spPr>
          <a:xfrm>
            <a:off x="479425" y="4149725"/>
            <a:ext cx="5472113" cy="2087563"/>
          </a:xfrm>
          <a:prstGeom prst="rect">
            <a:avLst/>
          </a:prstGeom>
        </p:spPr>
        <p:txBody>
          <a:bodyPr rIns="0" anchor="ctr"/>
          <a:lstStyle>
            <a:lvl1pPr marL="0" indent="0">
              <a:lnSpc>
                <a:spcPct val="100000"/>
              </a:lnSpc>
              <a:spcBef>
                <a:spcPts val="0"/>
              </a:spcBef>
              <a:buFont typeface="Ericsson Hilda Light" charset="0"/>
              <a:buNone/>
              <a:defRPr sz="2000" baseline="0">
                <a:solidFill>
                  <a:schemeClr val="bg1"/>
                </a:solidFill>
                <a:latin typeface="+mn-lt"/>
              </a:defRPr>
            </a:lvl1pPr>
          </a:lstStyle>
          <a:p>
            <a:r>
              <a:rPr lang="en-US" dirty="0"/>
              <a:t>Statement/quote source, </a:t>
            </a:r>
          </a:p>
          <a:p>
            <a:r>
              <a:rPr lang="en-US" dirty="0"/>
              <a:t>Ericsson White, Ericsson Hilda 20pt</a:t>
            </a:r>
          </a:p>
        </p:txBody>
      </p:sp>
      <p:pic>
        <p:nvPicPr>
          <p:cNvPr id="6" name="Graphic 5">
            <a:extLst>
              <a:ext uri="{FF2B5EF4-FFF2-40B4-BE49-F238E27FC236}">
                <a16:creationId xmlns:a16="http://schemas.microsoft.com/office/drawing/2014/main" id="{34B7B746-B315-4EB5-B3A2-CA259B065B9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487410" y="476250"/>
            <a:ext cx="261523" cy="261523"/>
          </a:xfrm>
          <a:prstGeom prst="rect">
            <a:avLst/>
          </a:prstGeom>
        </p:spPr>
      </p:pic>
      <p:sp>
        <p:nvSpPr>
          <p:cNvPr id="7" name="txtfooterCopy" descr="{&#10; &quot;SkabelonDesign&quot;: {&#10; &quot;textualValue&quot;: &quot;&lt;key1/&gt;&quot;,&#10; &quot;bindingCollection&quot;: {&#10; &quot;key1&quot;: {&quot;SkabelonDesign&quot;:{&quot;type&quot;:&quot;Text&quot;,&quot;binding&quot;:&quot;Module.FooterText&quot;}}&#10; }&#10; }&#10;}">
            <a:extLst>
              <a:ext uri="{FF2B5EF4-FFF2-40B4-BE49-F238E27FC236}">
                <a16:creationId xmlns:a16="http://schemas.microsoft.com/office/drawing/2014/main" id="{515DEFEB-D8FB-411D-89D1-C457BD4FE531}"/>
              </a:ext>
            </a:extLst>
          </p:cNvPr>
          <p:cNvSpPr txBox="1"/>
          <p:nvPr userDrawn="1"/>
        </p:nvSpPr>
        <p:spPr>
          <a:xfrm>
            <a:off x="396000" y="6524625"/>
            <a:ext cx="65" cy="123111"/>
          </a:xfrm>
          <a:prstGeom prst="rect">
            <a:avLst/>
          </a:prstGeom>
          <a:noFill/>
        </p:spPr>
        <p:txBody>
          <a:bodyPr vert="horz" wrap="none" lIns="0" tIns="0" rIns="0" bIns="0" rtlCol="0">
            <a:spAutoFit/>
          </a:bodyPr>
          <a:lstStyle/>
          <a:p>
            <a:pPr marL="0" indent="0" algn="l">
              <a:buFontTx/>
              <a:buNone/>
            </a:pPr>
            <a:endParaRPr lang="en-US" sz="800" b="0" i="0" u="none" dirty="0">
              <a:solidFill>
                <a:schemeClr val="bg1"/>
              </a:solidFill>
              <a:latin typeface="+mn-lt"/>
            </a:endParaRPr>
          </a:p>
        </p:txBody>
      </p:sp>
      <p:sp>
        <p:nvSpPr>
          <p:cNvPr id="8" name="FirstDividerHider">
            <a:extLst>
              <a:ext uri="{FF2B5EF4-FFF2-40B4-BE49-F238E27FC236}">
                <a16:creationId xmlns:a16="http://schemas.microsoft.com/office/drawing/2014/main" id="{3E2F9C47-A316-4B0F-8C2E-D42B253351EB}"/>
              </a:ext>
            </a:extLst>
          </p:cNvPr>
          <p:cNvSpPr/>
          <p:nvPr userDrawn="1"/>
        </p:nvSpPr>
        <p:spPr bwMode="auto">
          <a:xfrm>
            <a:off x="396000" y="6408751"/>
            <a:ext cx="79513" cy="262393"/>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p>
            <a: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pPr>
            <a:endParaRPr kumimoji="0" lang="en-US" sz="2000" b="0" i="0" u="none" strike="noStrike" cap="none" normalizeH="0" baseline="0" dirty="0">
              <a:ln>
                <a:noFill/>
              </a:ln>
              <a:solidFill>
                <a:schemeClr val="bg1"/>
              </a:solidFill>
              <a:effectLst/>
              <a:latin typeface="+mn-lt"/>
            </a:endParaRPr>
          </a:p>
        </p:txBody>
      </p:sp>
    </p:spTree>
    <p:extLst>
      <p:ext uri="{BB962C8B-B14F-4D97-AF65-F5344CB8AC3E}">
        <p14:creationId xmlns:p14="http://schemas.microsoft.com/office/powerpoint/2010/main" val="2350890819"/>
      </p:ext>
    </p:extLst>
  </p:cSld>
  <p:clrMapOvr>
    <a:masterClrMapping/>
  </p:clrMapOvr>
  <p:hf sldNum="0" hdr="0" ft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ags" Target="../tags/tag1.xml"/><Relationship Id="rId50"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image" Target="../media/image4.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oleObject" Target="../embeddings/oleObject1.bin"/><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image" Target="../media/image3.sv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ags" Target="../tags/tag2.xml"/><Relationship Id="rId8" Type="http://schemas.openxmlformats.org/officeDocument/2006/relationships/slideLayout" Target="../slideLayouts/slideLayout8.xml"/><Relationship Id="rId51"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C788FC9-763A-4320-B933-D216EC983F7F}"/>
              </a:ext>
            </a:extLst>
          </p:cNvPr>
          <p:cNvGraphicFramePr>
            <a:graphicFrameLocks noChangeAspect="1"/>
          </p:cNvGraphicFramePr>
          <p:nvPr userDrawn="1">
            <p:custDataLst>
              <p:tags r:id="rId47"/>
            </p:custDataLst>
            <p:extLst>
              <p:ext uri="{D42A27DB-BD31-4B8C-83A1-F6EECF244321}">
                <p14:modId xmlns:p14="http://schemas.microsoft.com/office/powerpoint/2010/main" val="12757886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9" imgW="395" imgH="394" progId="TCLayout.ActiveDocument.1">
                  <p:embed/>
                </p:oleObj>
              </mc:Choice>
              <mc:Fallback>
                <p:oleObj name="think-cell Slide" r:id="rId49" imgW="395" imgH="394" progId="TCLayout.ActiveDocument.1">
                  <p:embed/>
                  <p:pic>
                    <p:nvPicPr>
                      <p:cNvPr id="4" name="Object 3" hidden="1">
                        <a:extLst>
                          <a:ext uri="{FF2B5EF4-FFF2-40B4-BE49-F238E27FC236}">
                            <a16:creationId xmlns:a16="http://schemas.microsoft.com/office/drawing/2014/main" id="{3C788FC9-763A-4320-B933-D216EC983F7F}"/>
                          </a:ext>
                        </a:extLst>
                      </p:cNvPr>
                      <p:cNvPicPr/>
                      <p:nvPr/>
                    </p:nvPicPr>
                    <p:blipFill>
                      <a:blip r:embed="rId50"/>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B32BF644-CF87-4038-844A-0039EB35D98A}"/>
              </a:ext>
            </a:extLst>
          </p:cNvPr>
          <p:cNvSpPr/>
          <p:nvPr userDrawn="1">
            <p:custDataLst>
              <p:tags r:id="rId48"/>
            </p:custDataLst>
          </p:nvPr>
        </p:nvSpPr>
        <p:spPr bwMode="auto">
          <a:xfrm>
            <a:off x="0" y="0"/>
            <a:ext cx="158750" cy="158750"/>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lvl="0" indent="0" algn="l">
              <a:spcBef>
                <a:spcPts val="800"/>
              </a:spcBef>
              <a:buFontTx/>
              <a:buNone/>
            </a:pPr>
            <a:endParaRPr lang="en-US" sz="4000" b="0" i="0" baseline="0" dirty="0">
              <a:solidFill>
                <a:schemeClr val="bg1"/>
              </a:solidFill>
              <a:latin typeface="Ericsson Hilda Light" panose="00000400000000000000" pitchFamily="2" charset="0"/>
              <a:ea typeface="+mj-ea"/>
              <a:cs typeface="+mj-cs"/>
              <a:sym typeface="Ericsson Hilda Light" panose="00000400000000000000" pitchFamily="2" charset="0"/>
            </a:endParaRPr>
          </a:p>
        </p:txBody>
      </p:sp>
      <p:sp>
        <p:nvSpPr>
          <p:cNvPr id="21506" name="Title_SM"/>
          <p:cNvSpPr>
            <a:spLocks noGrp="1" noChangeArrowheads="1"/>
          </p:cNvSpPr>
          <p:nvPr>
            <p:ph type="title"/>
          </p:nvPr>
        </p:nvSpPr>
        <p:spPr bwMode="auto">
          <a:xfrm>
            <a:off x="479424" y="476250"/>
            <a:ext cx="8353425" cy="1081088"/>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p>
            <a:pPr lvl="0"/>
            <a:r>
              <a:rPr lang="en-US" dirty="0"/>
              <a:t>Slide title, Ericsson Hilda Light 40pt, Ericsson Black, max 2-lines</a:t>
            </a:r>
          </a:p>
        </p:txBody>
      </p:sp>
      <p:pic>
        <p:nvPicPr>
          <p:cNvPr id="6" name="Graphic 5" hidden="1">
            <a:extLst>
              <a:ext uri="{FF2B5EF4-FFF2-40B4-BE49-F238E27FC236}">
                <a16:creationId xmlns:a16="http://schemas.microsoft.com/office/drawing/2014/main" id="{DE25556D-527C-4037-A1EA-D4D374B5DCA7}"/>
              </a:ext>
            </a:extLst>
          </p:cNvPr>
          <p:cNvPicPr>
            <a:picLocks noChangeAspect="1"/>
          </p:cNvPicPr>
          <p:nvPr userDrawn="1"/>
        </p:nvPicPr>
        <p:blipFill>
          <a:blip r:embed="rId51">
            <a:extLst>
              <a:ext uri="{28A0092B-C50C-407E-A947-70E740481C1C}">
                <a14:useLocalDpi xmlns:a14="http://schemas.microsoft.com/office/drawing/2010/main" val="0"/>
              </a:ext>
              <a:ext uri="{96DAC541-7B7A-43D3-8B79-37D633B846F1}">
                <asvg:svgBlip xmlns:asvg="http://schemas.microsoft.com/office/drawing/2016/SVG/main" r:embed="rId52"/>
              </a:ext>
            </a:extLst>
          </a:blip>
          <a:stretch>
            <a:fillRect/>
          </a:stretch>
        </p:blipFill>
        <p:spPr>
          <a:xfrm>
            <a:off x="11490452" y="476250"/>
            <a:ext cx="256032" cy="256032"/>
          </a:xfrm>
          <a:prstGeom prst="rect">
            <a:avLst/>
          </a:prstGeom>
        </p:spPr>
      </p:pic>
      <p:pic>
        <p:nvPicPr>
          <p:cNvPr id="3" name="image" descr="{&quot;templafy&quot;:{&quot;id&quot;:&quot;55b3e3e3-9ae1-4aab-a184-55c30431ebff&quot;}}" title="Form.LogoInsertion.Pplogoname">
            <a:extLst>
              <a:ext uri="{FF2B5EF4-FFF2-40B4-BE49-F238E27FC236}">
                <a16:creationId xmlns:a16="http://schemas.microsoft.com/office/drawing/2014/main" id="{4C790698-A48D-4972-A5EF-97DB073033E3}"/>
              </a:ext>
            </a:extLst>
          </p:cNvPr>
          <p:cNvPicPr>
            <a:picLocks noChangeAspect="1"/>
          </p:cNvPicPr>
          <p:nvPr userDrawn="1"/>
        </p:nvPicPr>
        <p:blipFill>
          <a:blip r:embed="rId53">
            <a:extLst>
              <a:ext uri="{28A0092B-C50C-407E-A947-70E740481C1C}">
                <a14:useLocalDpi xmlns:a14="http://schemas.microsoft.com/office/drawing/2010/main" val="0"/>
              </a:ext>
            </a:extLst>
          </a:blip>
          <a:stretch>
            <a:fillRect/>
          </a:stretch>
        </p:blipFill>
        <p:spPr>
          <a:xfrm>
            <a:off x="11379841" y="429421"/>
            <a:ext cx="482229" cy="482439"/>
          </a:xfrm>
          <a:prstGeom prst="rect">
            <a:avLst/>
          </a:prstGeom>
        </p:spPr>
      </p:pic>
      <p:sp>
        <p:nvSpPr>
          <p:cNvPr id="8" name="Text Placeholder 2">
            <a:extLst>
              <a:ext uri="{FF2B5EF4-FFF2-40B4-BE49-F238E27FC236}">
                <a16:creationId xmlns:a16="http://schemas.microsoft.com/office/drawing/2014/main" id="{483145CE-A2DE-4236-A4F9-8AE088671CA5}"/>
              </a:ext>
            </a:extLst>
          </p:cNvPr>
          <p:cNvSpPr>
            <a:spLocks noGrp="1"/>
          </p:cNvSpPr>
          <p:nvPr>
            <p:ph type="body" idx="1"/>
          </p:nvPr>
        </p:nvSpPr>
        <p:spPr>
          <a:xfrm>
            <a:off x="479425" y="1844674"/>
            <a:ext cx="11233150" cy="4392613"/>
          </a:xfrm>
          <a:prstGeom prst="rect">
            <a:avLst/>
          </a:prstGeom>
        </p:spPr>
        <p:txBody>
          <a:bodyPr vert="horz" lIns="72000" tIns="36000" rIns="72000" bIns="3600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Tree>
    <p:extLst>
      <p:ext uri="{BB962C8B-B14F-4D97-AF65-F5344CB8AC3E}">
        <p14:creationId xmlns:p14="http://schemas.microsoft.com/office/powerpoint/2010/main" val="12785501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Lst>
  <p:hf sldNum="0" hdr="0" ftr="0" dt="0"/>
  <p:txStyles>
    <p:titleStyle>
      <a:lvl1pPr algn="l" rtl="0" eaLnBrk="1" fontAlgn="base" hangingPunct="1">
        <a:lnSpc>
          <a:spcPct val="85000"/>
        </a:lnSpc>
        <a:spcBef>
          <a:spcPts val="300"/>
        </a:spcBef>
        <a:spcAft>
          <a:spcPct val="0"/>
        </a:spcAft>
        <a:defRPr sz="4000" kern="1400" spc="-160">
          <a:solidFill>
            <a:schemeClr val="tx1"/>
          </a:solidFill>
          <a:latin typeface="+mj-lt"/>
          <a:ea typeface="+mj-ea"/>
          <a:cs typeface="+mj-cs"/>
        </a:defRPr>
      </a:lvl1pPr>
      <a:lvl2pPr algn="l" rtl="0" eaLnBrk="1" fontAlgn="base" hangingPunct="1">
        <a:lnSpc>
          <a:spcPct val="85000"/>
        </a:lnSpc>
        <a:spcBef>
          <a:spcPct val="0"/>
        </a:spcBef>
        <a:spcAft>
          <a:spcPct val="0"/>
        </a:spcAft>
        <a:defRPr sz="4000">
          <a:solidFill>
            <a:schemeClr val="tx1"/>
          </a:solidFill>
          <a:latin typeface="Ericsson Hilda" pitchFamily="2" charset="0"/>
        </a:defRPr>
      </a:lvl2pPr>
      <a:lvl3pPr algn="l" rtl="0" eaLnBrk="1" fontAlgn="base" hangingPunct="1">
        <a:lnSpc>
          <a:spcPct val="85000"/>
        </a:lnSpc>
        <a:spcBef>
          <a:spcPct val="0"/>
        </a:spcBef>
        <a:spcAft>
          <a:spcPct val="0"/>
        </a:spcAft>
        <a:defRPr sz="4000">
          <a:solidFill>
            <a:schemeClr val="tx1"/>
          </a:solidFill>
          <a:latin typeface="Ericsson Hilda" pitchFamily="2" charset="0"/>
        </a:defRPr>
      </a:lvl3pPr>
      <a:lvl4pPr algn="l" rtl="0" eaLnBrk="1" fontAlgn="base" hangingPunct="1">
        <a:lnSpc>
          <a:spcPct val="85000"/>
        </a:lnSpc>
        <a:spcBef>
          <a:spcPct val="0"/>
        </a:spcBef>
        <a:spcAft>
          <a:spcPct val="0"/>
        </a:spcAft>
        <a:defRPr sz="4000">
          <a:solidFill>
            <a:schemeClr val="tx1"/>
          </a:solidFill>
          <a:latin typeface="Ericsson Hilda" pitchFamily="2" charset="0"/>
        </a:defRPr>
      </a:lvl4pPr>
      <a:lvl5pPr algn="l" rtl="0" eaLnBrk="1" fontAlgn="base" hangingPunct="1">
        <a:lnSpc>
          <a:spcPct val="85000"/>
        </a:lnSpc>
        <a:spcBef>
          <a:spcPct val="0"/>
        </a:spcBef>
        <a:spcAft>
          <a:spcPct val="0"/>
        </a:spcAft>
        <a:defRPr sz="4000">
          <a:solidFill>
            <a:schemeClr val="tx1"/>
          </a:solidFill>
          <a:latin typeface="Ericsson Hilda" pitchFamily="2" charset="0"/>
        </a:defRPr>
      </a:lvl5pPr>
      <a:lvl6pPr marL="457200" algn="l" rtl="0" eaLnBrk="1" fontAlgn="base" hangingPunct="1">
        <a:spcBef>
          <a:spcPct val="0"/>
        </a:spcBef>
        <a:spcAft>
          <a:spcPct val="0"/>
        </a:spcAft>
        <a:defRPr sz="3200">
          <a:solidFill>
            <a:schemeClr val="tx1"/>
          </a:solidFill>
          <a:latin typeface="Ericsson Hilda" pitchFamily="2" charset="0"/>
        </a:defRPr>
      </a:lvl6pPr>
      <a:lvl7pPr marL="914400" algn="l" rtl="0" eaLnBrk="1" fontAlgn="base" hangingPunct="1">
        <a:spcBef>
          <a:spcPct val="0"/>
        </a:spcBef>
        <a:spcAft>
          <a:spcPct val="0"/>
        </a:spcAft>
        <a:defRPr sz="3200">
          <a:solidFill>
            <a:schemeClr val="tx1"/>
          </a:solidFill>
          <a:latin typeface="Ericsson Hilda" pitchFamily="2" charset="0"/>
        </a:defRPr>
      </a:lvl7pPr>
      <a:lvl8pPr marL="1371600" algn="l" rtl="0" eaLnBrk="1" fontAlgn="base" hangingPunct="1">
        <a:spcBef>
          <a:spcPct val="0"/>
        </a:spcBef>
        <a:spcAft>
          <a:spcPct val="0"/>
        </a:spcAft>
        <a:defRPr sz="3200">
          <a:solidFill>
            <a:schemeClr val="tx1"/>
          </a:solidFill>
          <a:latin typeface="Ericsson Hilda" pitchFamily="2" charset="0"/>
        </a:defRPr>
      </a:lvl8pPr>
      <a:lvl9pPr marL="1828800" algn="l" rtl="0" eaLnBrk="1" fontAlgn="base" hangingPunct="1">
        <a:spcBef>
          <a:spcPct val="0"/>
        </a:spcBef>
        <a:spcAft>
          <a:spcPct val="0"/>
        </a:spcAft>
        <a:defRPr sz="3200">
          <a:solidFill>
            <a:schemeClr val="tx1"/>
          </a:solidFill>
          <a:latin typeface="Ericsson Hilda" pitchFamily="2" charset="0"/>
        </a:defRPr>
      </a:lvl9pPr>
    </p:titleStyle>
    <p:bodyStyle>
      <a:lvl1pPr marL="180000" indent="-180000" algn="l" rtl="0" eaLnBrk="1" fontAlgn="base" hangingPunct="1">
        <a:spcBef>
          <a:spcPts val="800"/>
        </a:spcBef>
        <a:spcAft>
          <a:spcPct val="0"/>
        </a:spcAft>
        <a:buClrTx/>
        <a:buFont typeface="Ericsson Hilda" panose="00000500000000000000" pitchFamily="2" charset="0"/>
        <a:buChar char="●"/>
        <a:defRPr sz="2000" kern="1000" spc="-30">
          <a:solidFill>
            <a:schemeClr val="tx1"/>
          </a:solidFill>
          <a:latin typeface="+mn-lt"/>
          <a:ea typeface="+mn-ea"/>
          <a:cs typeface="+mn-cs"/>
        </a:defRPr>
      </a:lvl1pPr>
      <a:lvl2pPr marL="363600" indent="-180000" algn="l" rtl="0" eaLnBrk="1" fontAlgn="base" hangingPunct="1">
        <a:spcBef>
          <a:spcPts val="800"/>
        </a:spcBef>
        <a:spcAft>
          <a:spcPct val="0"/>
        </a:spcAft>
        <a:buClrTx/>
        <a:buFont typeface="Ericsson Hilda" panose="00000500000000000000" pitchFamily="2" charset="0"/>
        <a:buChar char="●"/>
        <a:defRPr sz="2000" kern="1000" spc="-30">
          <a:solidFill>
            <a:schemeClr val="tx1"/>
          </a:solidFill>
          <a:latin typeface="+mn-lt"/>
        </a:defRPr>
      </a:lvl2pPr>
      <a:lvl3pPr marL="543600" indent="-180000" algn="l" rtl="0" eaLnBrk="1" fontAlgn="base" hangingPunct="1">
        <a:spcBef>
          <a:spcPts val="800"/>
        </a:spcBef>
        <a:spcAft>
          <a:spcPct val="0"/>
        </a:spcAft>
        <a:buClrTx/>
        <a:buFont typeface="Ericsson Hilda" panose="00000500000000000000" pitchFamily="2" charset="0"/>
        <a:buChar char="●"/>
        <a:defRPr sz="2000" kern="1000" spc="-30">
          <a:solidFill>
            <a:schemeClr val="tx1"/>
          </a:solidFill>
          <a:latin typeface="+mn-lt"/>
        </a:defRPr>
      </a:lvl3pPr>
      <a:lvl4pPr marL="723600" indent="-180000" algn="l" rtl="0" eaLnBrk="1" fontAlgn="base" hangingPunct="1">
        <a:spcBef>
          <a:spcPts val="800"/>
        </a:spcBef>
        <a:spcAft>
          <a:spcPct val="0"/>
        </a:spcAft>
        <a:buClrTx/>
        <a:buFont typeface="Ericsson Hilda" panose="00000500000000000000" pitchFamily="2" charset="0"/>
        <a:buChar char="●"/>
        <a:defRPr sz="2000" kern="1000" spc="-30">
          <a:solidFill>
            <a:schemeClr val="tx1"/>
          </a:solidFill>
          <a:latin typeface="+mn-lt"/>
        </a:defRPr>
      </a:lvl4pPr>
      <a:lvl5pPr marL="903600" indent="-180000" algn="l" rtl="0" eaLnBrk="1" fontAlgn="base" hangingPunct="1">
        <a:spcBef>
          <a:spcPts val="800"/>
        </a:spcBef>
        <a:spcAft>
          <a:spcPct val="0"/>
        </a:spcAft>
        <a:buClrTx/>
        <a:buFont typeface="Ericsson Hilda" panose="00000500000000000000" pitchFamily="2" charset="0"/>
        <a:buChar char="●"/>
        <a:defRPr sz="2000" kern="1000" spc="-30">
          <a:solidFill>
            <a:schemeClr val="tx1"/>
          </a:solidFill>
          <a:latin typeface="+mn-lt"/>
        </a:defRPr>
      </a:lvl5pPr>
      <a:lvl6pPr marL="903600" indent="-180000" algn="l" rtl="0" eaLnBrk="1" fontAlgn="base" hangingPunct="1">
        <a:spcBef>
          <a:spcPts val="800"/>
        </a:spcBef>
        <a:spcAft>
          <a:spcPct val="0"/>
        </a:spcAft>
        <a:buClrTx/>
        <a:buFont typeface="Ericsson Hilda" panose="00000500000000000000" pitchFamily="2" charset="0"/>
        <a:buChar char="●"/>
        <a:defRPr sz="2000">
          <a:solidFill>
            <a:schemeClr val="tx1"/>
          </a:solidFill>
          <a:latin typeface="+mn-lt"/>
        </a:defRPr>
      </a:lvl6pPr>
      <a:lvl7pPr marL="903600" indent="-180000" algn="l" rtl="0" eaLnBrk="1" fontAlgn="base" hangingPunct="1">
        <a:spcBef>
          <a:spcPts val="800"/>
        </a:spcBef>
        <a:spcAft>
          <a:spcPct val="0"/>
        </a:spcAft>
        <a:buClrTx/>
        <a:buFont typeface="Ericsson Hilda" panose="00000500000000000000" pitchFamily="2" charset="0"/>
        <a:buChar char="●"/>
        <a:defRPr sz="2000">
          <a:solidFill>
            <a:schemeClr val="tx1"/>
          </a:solidFill>
          <a:latin typeface="+mn-lt"/>
        </a:defRPr>
      </a:lvl7pPr>
      <a:lvl8pPr marL="903600" indent="-180000" algn="l" rtl="0" eaLnBrk="1" fontAlgn="base" hangingPunct="1">
        <a:spcBef>
          <a:spcPts val="800"/>
        </a:spcBef>
        <a:spcAft>
          <a:spcPct val="0"/>
        </a:spcAft>
        <a:buClrTx/>
        <a:buFont typeface="Ericsson Hilda" panose="00000500000000000000" pitchFamily="2" charset="0"/>
        <a:buChar char="●"/>
        <a:defRPr sz="2000">
          <a:solidFill>
            <a:schemeClr val="tx1"/>
          </a:solidFill>
          <a:latin typeface="+mn-lt"/>
        </a:defRPr>
      </a:lvl8pPr>
      <a:lvl9pPr marL="903600" indent="-180000" algn="l" rtl="0" eaLnBrk="1" fontAlgn="base" hangingPunct="1">
        <a:spcBef>
          <a:spcPts val="800"/>
        </a:spcBef>
        <a:spcAft>
          <a:spcPct val="0"/>
        </a:spcAft>
        <a:buClrTx/>
        <a:buFont typeface="Ericsson Hilda" panose="00000500000000000000" pitchFamily="2" charset="0"/>
        <a:buChar char="●"/>
        <a:defRPr sz="20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00">
          <p15:clr>
            <a:srgbClr val="A4A3A4"/>
          </p15:clr>
        </p15:guide>
        <p15:guide id="2" pos="302">
          <p15:clr>
            <a:srgbClr val="A4A3A4"/>
          </p15:clr>
        </p15:guide>
        <p15:guide id="3" pos="1935">
          <p15:clr>
            <a:srgbClr val="A4A3A4"/>
          </p15:clr>
        </p15:guide>
        <p15:guide id="4" orient="horz" pos="981">
          <p15:clr>
            <a:srgbClr val="A4A3A4"/>
          </p15:clr>
        </p15:guide>
        <p15:guide id="6" pos="2116">
          <p15:clr>
            <a:srgbClr val="A4A3A4"/>
          </p15:clr>
        </p15:guide>
        <p15:guide id="7" pos="3931">
          <p15:clr>
            <a:srgbClr val="A4A3A4"/>
          </p15:clr>
        </p15:guide>
        <p15:guide id="9" pos="3749">
          <p15:clr>
            <a:srgbClr val="A4A3A4"/>
          </p15:clr>
        </p15:guide>
        <p15:guide id="10" pos="5564">
          <p15:clr>
            <a:srgbClr val="A4A3A4"/>
          </p15:clr>
        </p15:guide>
        <p15:guide id="12" pos="5745">
          <p15:clr>
            <a:srgbClr val="A4A3A4"/>
          </p15:clr>
        </p15:guide>
        <p15:guide id="13" pos="7378">
          <p15:clr>
            <a:srgbClr val="A4A3A4"/>
          </p15:clr>
        </p15:guide>
        <p15:guide id="16" orient="horz" pos="2478">
          <p15:clr>
            <a:srgbClr val="A4A3A4"/>
          </p15:clr>
        </p15:guide>
        <p15:guide id="17" orient="horz" pos="2614">
          <p15:clr>
            <a:srgbClr val="A4A3A4"/>
          </p15:clr>
        </p15:guide>
        <p15:guide id="18" orient="horz" pos="3929">
          <p15:clr>
            <a:srgbClr val="A4A3A4"/>
          </p15:clr>
        </p15:guide>
        <p15:guide id="19" orient="horz" pos="4110">
          <p15:clr>
            <a:srgbClr val="A4A3A4"/>
          </p15:clr>
        </p15:guide>
        <p15:guide id="20" orient="horz" pos="1162">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customXml" Target="../../customXml/item4.xml"/><Relationship Id="rId1" Type="http://schemas.openxmlformats.org/officeDocument/2006/relationships/customXml" Target="../../customXml/item3.xml"/><Relationship Id="rId5" Type="http://schemas.openxmlformats.org/officeDocument/2006/relationships/notesSlide" Target="../notesSlides/notesSlide1.xml"/><Relationship Id="rId4"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8ADCC27-E745-4B1B-BC06-6BA03B63AED4}"/>
              </a:ext>
            </a:extLst>
          </p:cNvPr>
          <p:cNvSpPr>
            <a:spLocks noGrp="1"/>
          </p:cNvSpPr>
          <p:nvPr>
            <p:ph type="title"/>
          </p:nvPr>
        </p:nvSpPr>
        <p:spPr>
          <a:xfrm>
            <a:off x="485737" y="302067"/>
            <a:ext cx="8353425" cy="1081088"/>
          </a:xfrm>
        </p:spPr>
        <p:txBody>
          <a:bodyPr/>
          <a:lstStyle/>
          <a:p>
            <a:r>
              <a:rPr lang="en-US" dirty="0"/>
              <a:t>Critical alert </a:t>
            </a:r>
            <a:br>
              <a:rPr lang="en-US" dirty="0"/>
            </a:br>
            <a:r>
              <a:rPr lang="en-US" dirty="0"/>
              <a:t>Fatality – Fall from height</a:t>
            </a:r>
          </a:p>
        </p:txBody>
      </p:sp>
      <p:sp>
        <p:nvSpPr>
          <p:cNvPr id="26" name="Content Placeholder 10">
            <a:extLst>
              <a:ext uri="{FF2B5EF4-FFF2-40B4-BE49-F238E27FC236}">
                <a16:creationId xmlns:a16="http://schemas.microsoft.com/office/drawing/2014/main" id="{ECE69E39-F3AF-4B21-8A33-BC2E67B40551}"/>
              </a:ext>
            </a:extLst>
          </p:cNvPr>
          <p:cNvSpPr txBox="1">
            <a:spLocks/>
          </p:cNvSpPr>
          <p:nvPr/>
        </p:nvSpPr>
        <p:spPr>
          <a:xfrm>
            <a:off x="5220066" y="4425119"/>
            <a:ext cx="6838774" cy="2313030"/>
          </a:xfrm>
          <a:prstGeom prst="rect">
            <a:avLst/>
          </a:prstGeom>
          <a:noFill/>
          <a:ln w="12700">
            <a:solidFill>
              <a:schemeClr val="tx1"/>
            </a:solidFill>
          </a:ln>
        </p:spPr>
        <p:txBody>
          <a:bodyPr lIns="91440" tIns="91440" rIns="91440" bIns="91440"/>
          <a:lstStyle>
            <a:lvl1pPr marL="342900"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ea typeface="+mn-ea"/>
                <a:cs typeface="+mn-cs"/>
              </a:defRPr>
            </a:lvl1pPr>
            <a:lvl2pPr marL="712788"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2pPr>
            <a:lvl3pPr marL="1079500"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3pPr>
            <a:lvl4pPr marL="1435100"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4pPr>
            <a:lvl5pPr marL="1770063"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5pPr>
            <a:lvl6pPr marL="20716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9pPr>
          </a:lstStyle>
          <a:p>
            <a:pPr marL="0" indent="0">
              <a:buClr>
                <a:srgbClr val="181818"/>
              </a:buClr>
              <a:buNone/>
              <a:defRPr/>
            </a:pPr>
            <a:r>
              <a:rPr lang="en-US" sz="1300" b="1" kern="1200" spc="0" dirty="0">
                <a:solidFill>
                  <a:prstClr val="black">
                    <a:lumMod val="95000"/>
                    <a:lumOff val="5000"/>
                  </a:prstClr>
                </a:solidFill>
              </a:rPr>
              <a:t>Actions to prevent from happening again</a:t>
            </a:r>
          </a:p>
          <a:p>
            <a:pPr marL="285750" indent="-285750" fontAlgn="auto">
              <a:spcBef>
                <a:spcPts val="0"/>
              </a:spcBef>
              <a:spcAft>
                <a:spcPts val="0"/>
              </a:spcAft>
              <a:buClrTx/>
              <a:buFont typeface="Arial" panose="020B0604020202020204" pitchFamily="34" charset="0"/>
              <a:buChar char="•"/>
              <a:defRPr/>
            </a:pPr>
            <a:r>
              <a:rPr lang="en-US" sz="1200" kern="1200" dirty="0">
                <a:solidFill>
                  <a:schemeClr val="dk1"/>
                </a:solidFill>
                <a:latin typeface="Ericsson Hilda Light" panose="00000400000000000000" pitchFamily="2" charset="0"/>
              </a:rPr>
              <a:t>Conduct continuous OHS awareness sessions for ASP companies and tier suppliers to reinforce OHS</a:t>
            </a:r>
          </a:p>
          <a:p>
            <a:pPr marL="285750" indent="-285750" fontAlgn="auto">
              <a:spcBef>
                <a:spcPts val="0"/>
              </a:spcBef>
              <a:spcAft>
                <a:spcPts val="0"/>
              </a:spcAft>
              <a:buClrTx/>
              <a:buFont typeface="Arial" panose="020B0604020202020204" pitchFamily="34" charset="0"/>
              <a:buChar char="•"/>
              <a:defRPr/>
            </a:pPr>
            <a:r>
              <a:rPr lang="en-US" sz="1200" kern="1200" dirty="0">
                <a:solidFill>
                  <a:schemeClr val="dk1"/>
                </a:solidFill>
                <a:latin typeface="Ericsson Hilda Light" panose="00000400000000000000" pitchFamily="2" charset="0"/>
              </a:rPr>
              <a:t>RSC engineers to conduct identification verification by asking resource to remove mask in controlled environment to eject unauthorized person on-site. Report such cases to ASP management and Sourcing for further actions. </a:t>
            </a:r>
          </a:p>
          <a:p>
            <a:pPr marL="285750" indent="-285750" fontAlgn="auto">
              <a:spcBef>
                <a:spcPts val="0"/>
              </a:spcBef>
              <a:spcAft>
                <a:spcPts val="0"/>
              </a:spcAft>
              <a:buClrTx/>
              <a:buFont typeface="Arial" panose="020B0604020202020204" pitchFamily="34" charset="0"/>
              <a:buChar char="•"/>
              <a:defRPr/>
            </a:pPr>
            <a:r>
              <a:rPr lang="en-US" sz="1200" kern="1200" dirty="0">
                <a:solidFill>
                  <a:schemeClr val="dk1"/>
                </a:solidFill>
                <a:latin typeface="Ericsson Hilda Light" panose="00000400000000000000" pitchFamily="2" charset="0"/>
              </a:rPr>
              <a:t>Perform 20 % OHS site inspection by ASP &amp; Ericsson management team and provide criteria, schedule, assign minimum inspection per project personnel &amp; reporting requirements</a:t>
            </a:r>
          </a:p>
          <a:p>
            <a:pPr marL="285750" indent="-285750" fontAlgn="auto">
              <a:spcBef>
                <a:spcPts val="0"/>
              </a:spcBef>
              <a:spcAft>
                <a:spcPts val="0"/>
              </a:spcAft>
              <a:buClrTx/>
              <a:buFont typeface="Arial" panose="020B0604020202020204" pitchFamily="34" charset="0"/>
              <a:buChar char="•"/>
              <a:defRPr/>
            </a:pPr>
            <a:r>
              <a:rPr lang="en-US" sz="1200" kern="1200" dirty="0">
                <a:solidFill>
                  <a:schemeClr val="dk1"/>
                </a:solidFill>
                <a:latin typeface="Ericsson Hilda Light" panose="00000400000000000000" pitchFamily="2" charset="0"/>
              </a:rPr>
              <a:t>ASP management to conduct weekly review of Suppliers who are outsourcing to tier 3 sub-cons. They must be audited to ensure compliance and effective supervisory mechanism. This must be part of the ASP performance monitoring &amp; review mechanism at ASP &amp; Sourcing level.  </a:t>
            </a:r>
          </a:p>
          <a:p>
            <a:pPr marL="285750" indent="-285750" fontAlgn="auto">
              <a:spcBef>
                <a:spcPts val="0"/>
              </a:spcBef>
              <a:spcAft>
                <a:spcPts val="0"/>
              </a:spcAft>
              <a:buClrTx/>
              <a:buFont typeface="Arial" panose="020B0604020202020204" pitchFamily="34" charset="0"/>
              <a:buChar char="•"/>
              <a:defRPr/>
            </a:pPr>
            <a:r>
              <a:rPr lang="en-US" sz="1200" kern="1200" dirty="0">
                <a:solidFill>
                  <a:schemeClr val="dk1"/>
                </a:solidFill>
                <a:latin typeface="Ericsson Hilda Light" panose="00000400000000000000" pitchFamily="2" charset="0"/>
              </a:rPr>
              <a:t>Circle project directors to review OHS performance KPIs during weekly meetings. (Dashboard to be developed)</a:t>
            </a:r>
            <a:br>
              <a:rPr lang="en-US" sz="1200" spc="0" dirty="0"/>
            </a:br>
            <a:endParaRPr lang="en-US" sz="1200" spc="0" dirty="0"/>
          </a:p>
        </p:txBody>
      </p:sp>
      <p:sp>
        <p:nvSpPr>
          <p:cNvPr id="28" name="Content Placeholder 7">
            <a:extLst>
              <a:ext uri="{FF2B5EF4-FFF2-40B4-BE49-F238E27FC236}">
                <a16:creationId xmlns:a16="http://schemas.microsoft.com/office/drawing/2014/main" id="{A96DB1D7-9453-452E-BDB5-712F7C9C8C83}"/>
              </a:ext>
            </a:extLst>
          </p:cNvPr>
          <p:cNvSpPr txBox="1">
            <a:spLocks/>
          </p:cNvSpPr>
          <p:nvPr/>
        </p:nvSpPr>
        <p:spPr>
          <a:xfrm>
            <a:off x="133159" y="1557338"/>
            <a:ext cx="4971495" cy="5234079"/>
          </a:xfrm>
          <a:prstGeom prst="rect">
            <a:avLst/>
          </a:prstGeom>
          <a:solidFill>
            <a:schemeClr val="accent6"/>
          </a:solidFill>
        </p:spPr>
        <p:txBody>
          <a:bodyPr anchor="t"/>
          <a:lstStyle>
            <a:lvl1pPr marL="342900"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ea typeface="+mn-ea"/>
                <a:cs typeface="+mn-cs"/>
              </a:defRPr>
            </a:lvl1pPr>
            <a:lvl2pPr marL="712788"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2pPr>
            <a:lvl3pPr marL="1079500"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3pPr>
            <a:lvl4pPr marL="1435100"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4pPr>
            <a:lvl5pPr marL="1770063"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5pPr>
            <a:lvl6pPr marL="20716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9pPr>
          </a:lstStyle>
          <a:p>
            <a:pPr marL="0" indent="0">
              <a:buClr>
                <a:srgbClr val="181818"/>
              </a:buClr>
              <a:buNone/>
              <a:defRPr/>
            </a:pPr>
            <a:r>
              <a:rPr kumimoji="0" lang="en-US" sz="1200" b="1" i="0" u="none" strike="noStrike" kern="1000" cap="none" spc="0" normalizeH="0" baseline="0" noProof="0" dirty="0">
                <a:ln>
                  <a:noFill/>
                </a:ln>
                <a:solidFill>
                  <a:schemeClr val="bg1"/>
                </a:solidFill>
                <a:effectLst/>
                <a:uLnTx/>
                <a:uFillTx/>
                <a:ea typeface="+mn-ea"/>
                <a:cs typeface="+mn-cs"/>
              </a:rPr>
              <a:t>Summary</a:t>
            </a:r>
            <a:endParaRPr lang="en-US" sz="1200" b="1" kern="1200" spc="0" dirty="0">
              <a:solidFill>
                <a:schemeClr val="bg1"/>
              </a:solidFill>
            </a:endParaRPr>
          </a:p>
          <a:p>
            <a:pPr marL="0" indent="0" algn="l">
              <a:spcBef>
                <a:spcPts val="600"/>
              </a:spcBef>
              <a:spcAft>
                <a:spcPts val="600"/>
              </a:spcAft>
              <a:buClr>
                <a:srgbClr val="FF0000"/>
              </a:buClr>
              <a:buSzPct val="80000"/>
              <a:buNone/>
              <a:defRPr/>
            </a:pPr>
            <a:r>
              <a:rPr lang="en-GB" sz="1200" kern="1200" dirty="0">
                <a:solidFill>
                  <a:schemeClr val="bg1"/>
                </a:solidFill>
                <a:latin typeface="Ericsson Hilda Light" panose="00000400000000000000" pitchFamily="2" charset="0"/>
              </a:rPr>
              <a:t>A</a:t>
            </a:r>
            <a:r>
              <a:rPr lang="en-GB" sz="1200" kern="1200" dirty="0">
                <a:solidFill>
                  <a:schemeClr val="bg1"/>
                </a:solidFill>
                <a:latin typeface="Ericsson Hilda Light" panose="00000400000000000000" pitchFamily="2" charset="0"/>
                <a:ea typeface="+mn-ea"/>
                <a:cs typeface="+mn-cs"/>
              </a:rPr>
              <a:t> Fall from height incident involving a (Drive test) DT Engineer was reported on 15</a:t>
            </a:r>
            <a:r>
              <a:rPr lang="en-GB" sz="1200" kern="1200" baseline="30000" dirty="0">
                <a:solidFill>
                  <a:schemeClr val="bg1"/>
                </a:solidFill>
                <a:latin typeface="Ericsson Hilda Light" panose="00000400000000000000" pitchFamily="2" charset="0"/>
                <a:ea typeface="+mn-ea"/>
                <a:cs typeface="+mn-cs"/>
              </a:rPr>
              <a:t>th</a:t>
            </a:r>
            <a:r>
              <a:rPr lang="en-GB" sz="1200" kern="1200" dirty="0">
                <a:solidFill>
                  <a:schemeClr val="bg1"/>
                </a:solidFill>
                <a:latin typeface="Ericsson Hilda Light" panose="00000400000000000000" pitchFamily="2" charset="0"/>
                <a:ea typeface="+mn-ea"/>
                <a:cs typeface="+mn-cs"/>
              </a:rPr>
              <a:t> July 2021. </a:t>
            </a:r>
          </a:p>
          <a:p>
            <a:pPr marL="0" indent="0" algn="l">
              <a:spcBef>
                <a:spcPts val="600"/>
              </a:spcBef>
              <a:spcAft>
                <a:spcPts val="600"/>
              </a:spcAft>
              <a:buClr>
                <a:srgbClr val="FF0000"/>
              </a:buClr>
              <a:buSzPct val="80000"/>
              <a:buNone/>
              <a:defRPr/>
            </a:pPr>
            <a:r>
              <a:rPr lang="en-GB" sz="1200" kern="1200" dirty="0">
                <a:solidFill>
                  <a:schemeClr val="bg1"/>
                </a:solidFill>
                <a:latin typeface="Ericsson Hilda Light" panose="00000400000000000000" pitchFamily="2" charset="0"/>
                <a:ea typeface="+mn-ea"/>
                <a:cs typeface="+mn-cs"/>
              </a:rPr>
              <a:t>During the subsequent investigation, it was found that the DT engineer was the owner of the 2</a:t>
            </a:r>
            <a:r>
              <a:rPr lang="en-GB" sz="1200" kern="1200" baseline="30000" dirty="0">
                <a:solidFill>
                  <a:schemeClr val="bg1"/>
                </a:solidFill>
                <a:latin typeface="Ericsson Hilda Light" panose="00000400000000000000" pitchFamily="2" charset="0"/>
                <a:ea typeface="+mn-ea"/>
                <a:cs typeface="+mn-cs"/>
              </a:rPr>
              <a:t>nd</a:t>
            </a:r>
            <a:r>
              <a:rPr lang="en-GB" sz="1200" kern="1200" dirty="0">
                <a:solidFill>
                  <a:schemeClr val="bg1"/>
                </a:solidFill>
                <a:latin typeface="Ericsson Hilda Light" panose="00000400000000000000" pitchFamily="2" charset="0"/>
                <a:ea typeface="+mn-ea"/>
                <a:cs typeface="+mn-cs"/>
              </a:rPr>
              <a:t> tier ASP company and was working as the sub-contractor for Ericsson 1</a:t>
            </a:r>
            <a:r>
              <a:rPr lang="en-GB" sz="1200" kern="1200" baseline="30000" dirty="0">
                <a:solidFill>
                  <a:schemeClr val="bg1"/>
                </a:solidFill>
                <a:latin typeface="Ericsson Hilda Light" panose="00000400000000000000" pitchFamily="2" charset="0"/>
                <a:ea typeface="+mn-ea"/>
                <a:cs typeface="+mn-cs"/>
              </a:rPr>
              <a:t>st</a:t>
            </a:r>
            <a:r>
              <a:rPr lang="en-GB" sz="1200" kern="1200" dirty="0">
                <a:solidFill>
                  <a:schemeClr val="bg1"/>
                </a:solidFill>
                <a:latin typeface="Ericsson Hilda Light" panose="00000400000000000000" pitchFamily="2" charset="0"/>
                <a:ea typeface="+mn-ea"/>
                <a:cs typeface="+mn-cs"/>
              </a:rPr>
              <a:t> tier ASP company, ASP company managers assigned responsibility of site allocation and monitoring. To reduce costs, the owner of the 2</a:t>
            </a:r>
            <a:r>
              <a:rPr lang="en-GB" sz="1200" kern="1200" baseline="30000" dirty="0">
                <a:solidFill>
                  <a:schemeClr val="bg1"/>
                </a:solidFill>
                <a:latin typeface="Ericsson Hilda Light" panose="00000400000000000000" pitchFamily="2" charset="0"/>
                <a:ea typeface="+mn-ea"/>
                <a:cs typeface="+mn-cs"/>
              </a:rPr>
              <a:t>nd</a:t>
            </a:r>
            <a:r>
              <a:rPr lang="en-GB" sz="1200" kern="1200" dirty="0">
                <a:solidFill>
                  <a:schemeClr val="bg1"/>
                </a:solidFill>
                <a:latin typeface="Ericsson Hilda Light" panose="00000400000000000000" pitchFamily="2" charset="0"/>
                <a:ea typeface="+mn-ea"/>
                <a:cs typeface="+mn-cs"/>
              </a:rPr>
              <a:t> tier ASP company had replaced </a:t>
            </a:r>
            <a:r>
              <a:rPr lang="en-GB" sz="1200" kern="1200" dirty="0">
                <a:solidFill>
                  <a:schemeClr val="bg1"/>
                </a:solidFill>
                <a:latin typeface="Ericsson Hilda Light" panose="00000400000000000000" pitchFamily="2" charset="0"/>
              </a:rPr>
              <a:t>a</a:t>
            </a:r>
            <a:r>
              <a:rPr lang="en-GB" sz="1200" kern="1200" dirty="0">
                <a:solidFill>
                  <a:schemeClr val="bg1"/>
                </a:solidFill>
                <a:latin typeface="Ericsson Hilda Light" panose="00000400000000000000" pitchFamily="2" charset="0"/>
                <a:ea typeface="+mn-ea"/>
                <a:cs typeface="+mn-cs"/>
              </a:rPr>
              <a:t> registered rigger working for him and used his documents, such as climbing certificate, Ericsson provided Safety Passport and ASP company ID card for unregistered and cheaper labour, as an impersonator for the registered rigger. He presented the unauthorised person as rigger during OHS RSA by making him wear his mask to avoid </a:t>
            </a:r>
            <a:r>
              <a:rPr lang="en-GB" sz="1200" kern="1200">
                <a:solidFill>
                  <a:schemeClr val="bg1"/>
                </a:solidFill>
                <a:latin typeface="Ericsson Hilda Light" panose="00000400000000000000" pitchFamily="2" charset="0"/>
                <a:ea typeface="+mn-ea"/>
                <a:cs typeface="+mn-cs"/>
              </a:rPr>
              <a:t>getting caught.  </a:t>
            </a:r>
            <a:endParaRPr lang="en-GB" sz="1200" kern="1200" dirty="0">
              <a:solidFill>
                <a:schemeClr val="bg1"/>
              </a:solidFill>
              <a:latin typeface="Ericsson Hilda Light" panose="00000400000000000000" pitchFamily="2" charset="0"/>
              <a:ea typeface="+mn-ea"/>
              <a:cs typeface="+mn-cs"/>
            </a:endParaRPr>
          </a:p>
          <a:p>
            <a:pPr marL="0" indent="0" algn="just">
              <a:spcBef>
                <a:spcPts val="600"/>
              </a:spcBef>
              <a:spcAft>
                <a:spcPts val="600"/>
              </a:spcAft>
              <a:buClr>
                <a:srgbClr val="FF0000"/>
              </a:buClr>
              <a:buSzPct val="80000"/>
              <a:buNone/>
              <a:defRPr/>
            </a:pPr>
            <a:r>
              <a:rPr lang="en-GB" sz="1200" kern="1200" dirty="0">
                <a:solidFill>
                  <a:schemeClr val="bg1"/>
                </a:solidFill>
                <a:latin typeface="Ericsson Hilda Light" panose="00000400000000000000" pitchFamily="2" charset="0"/>
                <a:ea typeface="+mn-ea"/>
                <a:cs typeface="+mn-cs"/>
              </a:rPr>
              <a:t>Later during the investigation, access to the person impersonating as a rigger was discovered and the investigating team got the translated version of his statement as an eyewitness. On the day of the incident, the DT engineer climbed the tower with wearing a full body safety harness and reached the platform, however, while working on the platform he did not anchor, and he fell from about 35–40-meter height. </a:t>
            </a:r>
          </a:p>
          <a:p>
            <a:pPr marL="0" indent="0" algn="just">
              <a:spcBef>
                <a:spcPts val="600"/>
              </a:spcBef>
              <a:spcAft>
                <a:spcPts val="600"/>
              </a:spcAft>
              <a:buClr>
                <a:srgbClr val="FF0000"/>
              </a:buClr>
              <a:buSzPct val="80000"/>
              <a:buNone/>
              <a:defRPr/>
            </a:pPr>
            <a:r>
              <a:rPr lang="en-GB" sz="1200" kern="1200" dirty="0">
                <a:solidFill>
                  <a:schemeClr val="bg1"/>
                </a:solidFill>
                <a:latin typeface="Ericsson Hilda Light" panose="00000400000000000000" pitchFamily="2" charset="0"/>
                <a:ea typeface="+mn-ea"/>
                <a:cs typeface="+mn-cs"/>
              </a:rPr>
              <a:t>According to the witness, the DT Engineer used him to pose as a rigger and owner climbed the tower over the last 3-4 sites. Following the fall the DT engineer was taken to hospital and declared deceased due to injuries sustained. </a:t>
            </a:r>
          </a:p>
          <a:p>
            <a:pPr marL="0" indent="0" algn="just">
              <a:spcBef>
                <a:spcPts val="600"/>
              </a:spcBef>
              <a:spcAft>
                <a:spcPts val="600"/>
              </a:spcAft>
              <a:buClr>
                <a:srgbClr val="FF0000"/>
              </a:buClr>
              <a:buSzPct val="80000"/>
              <a:buNone/>
              <a:defRPr/>
            </a:pPr>
            <a:r>
              <a:rPr lang="en-GB" sz="1200" kern="1200" dirty="0">
                <a:solidFill>
                  <a:schemeClr val="bg1"/>
                </a:solidFill>
                <a:latin typeface="Ericsson Hilda Light" panose="00000400000000000000" pitchFamily="2" charset="0"/>
                <a:ea typeface="+mn-ea"/>
                <a:cs typeface="+mn-cs"/>
              </a:rPr>
              <a:t>A police report has been filed, and police are conducting further investigations. </a:t>
            </a:r>
          </a:p>
        </p:txBody>
      </p:sp>
      <p:sp>
        <p:nvSpPr>
          <p:cNvPr id="29" name="Content Placeholder 11">
            <a:extLst>
              <a:ext uri="{FF2B5EF4-FFF2-40B4-BE49-F238E27FC236}">
                <a16:creationId xmlns:a16="http://schemas.microsoft.com/office/drawing/2014/main" id="{07B69672-AAE8-48A7-B994-911C4CA36A5D}"/>
              </a:ext>
            </a:extLst>
          </p:cNvPr>
          <p:cNvSpPr txBox="1">
            <a:spLocks/>
          </p:cNvSpPr>
          <p:nvPr/>
        </p:nvSpPr>
        <p:spPr>
          <a:xfrm>
            <a:off x="5225987" y="3730746"/>
            <a:ext cx="6850609" cy="564305"/>
          </a:xfrm>
          <a:prstGeom prst="rect">
            <a:avLst/>
          </a:prstGeom>
          <a:noFill/>
          <a:ln w="12700">
            <a:solidFill>
              <a:schemeClr val="tx1"/>
            </a:solidFill>
          </a:ln>
        </p:spPr>
        <p:txBody>
          <a:bodyPr lIns="91440" tIns="91440" rIns="91440" bIns="91440"/>
          <a:lstStyle>
            <a:lvl1pPr marL="342900"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ea typeface="+mn-ea"/>
                <a:cs typeface="+mn-cs"/>
              </a:defRPr>
            </a:lvl1pPr>
            <a:lvl2pPr marL="712788"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2pPr>
            <a:lvl3pPr marL="1079500"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3pPr>
            <a:lvl4pPr marL="1435100"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4pPr>
            <a:lvl5pPr marL="1770063"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5pPr>
            <a:lvl6pPr marL="20716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9pPr>
          </a:lstStyle>
          <a:p>
            <a:pPr marL="0" marR="0" lvl="0" indent="0">
              <a:buClr>
                <a:srgbClr val="181818"/>
              </a:buClr>
              <a:buSzTx/>
              <a:buNone/>
              <a:tabLst/>
              <a:defRPr/>
            </a:pPr>
            <a:r>
              <a:rPr lang="en-US" sz="1300" b="1" kern="1200" spc="0" dirty="0">
                <a:solidFill>
                  <a:prstClr val="black">
                    <a:lumMod val="95000"/>
                    <a:lumOff val="5000"/>
                  </a:prstClr>
                </a:solidFill>
              </a:rPr>
              <a:t>Contributing factors</a:t>
            </a:r>
          </a:p>
          <a:p>
            <a:pPr marL="285750" indent="-285750" fontAlgn="auto">
              <a:spcBef>
                <a:spcPts val="0"/>
              </a:spcBef>
              <a:spcAft>
                <a:spcPts val="0"/>
              </a:spcAft>
              <a:buClrTx/>
              <a:buFont typeface="Arial" panose="020B0604020202020204" pitchFamily="34" charset="0"/>
              <a:buChar char="•"/>
              <a:defRPr/>
            </a:pPr>
            <a:r>
              <a:rPr lang="en-US" sz="1300" kern="1200" dirty="0">
                <a:solidFill>
                  <a:schemeClr val="dk1"/>
                </a:solidFill>
                <a:latin typeface="Ericsson Hilda Light" panose="00000400000000000000" pitchFamily="2" charset="0"/>
              </a:rPr>
              <a:t>Unsupervised work allocation to tier 2 &amp; 3 suppliers by Ericsson prime suppliers.</a:t>
            </a:r>
          </a:p>
        </p:txBody>
      </p:sp>
      <p:sp>
        <p:nvSpPr>
          <p:cNvPr id="30" name="Content Placeholder 12">
            <a:extLst>
              <a:ext uri="{FF2B5EF4-FFF2-40B4-BE49-F238E27FC236}">
                <a16:creationId xmlns:a16="http://schemas.microsoft.com/office/drawing/2014/main" id="{DCA41150-4231-4836-8415-192E7F1EDDF8}"/>
              </a:ext>
            </a:extLst>
          </p:cNvPr>
          <p:cNvSpPr txBox="1">
            <a:spLocks/>
          </p:cNvSpPr>
          <p:nvPr/>
        </p:nvSpPr>
        <p:spPr>
          <a:xfrm>
            <a:off x="5220067" y="1590624"/>
            <a:ext cx="6838774" cy="2010715"/>
          </a:xfrm>
          <a:prstGeom prst="rect">
            <a:avLst/>
          </a:prstGeom>
          <a:noFill/>
          <a:ln w="12700">
            <a:solidFill>
              <a:schemeClr val="tx1"/>
            </a:solidFill>
          </a:ln>
        </p:spPr>
        <p:txBody>
          <a:bodyPr lIns="91440" tIns="91440" rIns="91440" bIns="91440"/>
          <a:lstStyle>
            <a:lvl1pPr marL="342900"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ea typeface="+mn-ea"/>
                <a:cs typeface="+mn-cs"/>
              </a:defRPr>
            </a:lvl1pPr>
            <a:lvl2pPr marL="712788"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2pPr>
            <a:lvl3pPr marL="1079500"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3pPr>
            <a:lvl4pPr marL="1435100"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4pPr>
            <a:lvl5pPr marL="1770063"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5pPr>
            <a:lvl6pPr marL="20716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9pPr>
          </a:lstStyle>
          <a:p>
            <a:pPr marL="0" marR="0" lvl="0" indent="0" algn="l" defTabSz="914400" rtl="0" eaLnBrk="1" fontAlgn="base" latinLnBrk="0" hangingPunct="1">
              <a:spcAft>
                <a:spcPct val="0"/>
              </a:spcAft>
              <a:buClr>
                <a:srgbClr val="181818"/>
              </a:buClr>
              <a:buSzTx/>
              <a:buFont typeface="Ericsson Hilda Light" panose="00000400000000000000" pitchFamily="2" charset="0"/>
              <a:buNone/>
              <a:tabLst/>
              <a:defRPr/>
            </a:pPr>
            <a:r>
              <a:rPr kumimoji="0" lang="en-US" sz="1300" b="1" i="0" u="none" strike="noStrike" kern="1200" cap="none" spc="0" normalizeH="0" baseline="0" noProof="0" dirty="0">
                <a:ln>
                  <a:noFill/>
                </a:ln>
                <a:solidFill>
                  <a:prstClr val="black">
                    <a:lumMod val="95000"/>
                    <a:lumOff val="5000"/>
                  </a:prstClr>
                </a:solidFill>
                <a:effectLst/>
                <a:uLnTx/>
                <a:uFillTx/>
                <a:ea typeface="+mn-ea"/>
                <a:cs typeface="+mn-cs"/>
              </a:rPr>
              <a:t>Direct cause</a:t>
            </a:r>
          </a:p>
          <a:p>
            <a:pPr fontAlgn="auto">
              <a:spcBef>
                <a:spcPts val="0"/>
              </a:spcBef>
              <a:spcAft>
                <a:spcPts val="0"/>
              </a:spcAft>
              <a:buClrTx/>
              <a:buFont typeface="Arial" panose="020B0604020202020204" pitchFamily="34" charset="0"/>
              <a:buChar char="•"/>
              <a:defRPr/>
            </a:pPr>
            <a:r>
              <a:rPr lang="en-US" sz="1300" b="0" u="none" kern="1200" noProof="0" dirty="0">
                <a:solidFill>
                  <a:schemeClr val="dk1"/>
                </a:solidFill>
                <a:latin typeface="Ericsson Hilda Light" panose="00000400000000000000" pitchFamily="2" charset="0"/>
                <a:ea typeface="+mn-ea"/>
                <a:cs typeface="+mn-cs"/>
              </a:rPr>
              <a:t>Unsafe </a:t>
            </a:r>
            <a:r>
              <a:rPr lang="en-US" sz="1300" kern="1200" dirty="0">
                <a:solidFill>
                  <a:schemeClr val="dk1"/>
                </a:solidFill>
                <a:latin typeface="Ericsson Hilda Light" panose="00000400000000000000" pitchFamily="2" charset="0"/>
              </a:rPr>
              <a:t>act / behaviour: t</a:t>
            </a:r>
            <a:r>
              <a:rPr lang="en-US" sz="1300" b="0" u="none" kern="1200" noProof="0" dirty="0">
                <a:solidFill>
                  <a:schemeClr val="dk1"/>
                </a:solidFill>
                <a:latin typeface="Ericsson Hilda Light" panose="00000400000000000000" pitchFamily="2" charset="0"/>
                <a:ea typeface="+mn-ea"/>
                <a:cs typeface="+mn-cs"/>
              </a:rPr>
              <a:t>he DT engineer did not anchor to the tower</a:t>
            </a:r>
          </a:p>
          <a:p>
            <a:pPr fontAlgn="auto">
              <a:spcBef>
                <a:spcPts val="0"/>
              </a:spcBef>
              <a:spcAft>
                <a:spcPts val="0"/>
              </a:spcAft>
              <a:buClrTx/>
              <a:buFont typeface="Arial" panose="020B0604020202020204" pitchFamily="34" charset="0"/>
              <a:buChar char="•"/>
              <a:defRPr/>
            </a:pPr>
            <a:r>
              <a:rPr lang="en-US" sz="1300" b="0" u="none" kern="1200" noProof="0" dirty="0">
                <a:solidFill>
                  <a:schemeClr val="dk1"/>
                </a:solidFill>
                <a:latin typeface="Ericsson Hilda Light" panose="00000400000000000000" pitchFamily="2" charset="0"/>
                <a:ea typeface="+mn-ea"/>
                <a:cs typeface="+mn-cs"/>
              </a:rPr>
              <a:t>Supervision Failure: ASP failed to supervise sub-cons by virtual random callback audits. </a:t>
            </a:r>
          </a:p>
          <a:p>
            <a:pPr fontAlgn="auto">
              <a:spcBef>
                <a:spcPts val="0"/>
              </a:spcBef>
              <a:spcAft>
                <a:spcPts val="0"/>
              </a:spcAft>
              <a:buClrTx/>
              <a:buFont typeface="Arial" panose="020B0604020202020204" pitchFamily="34" charset="0"/>
              <a:buChar char="•"/>
              <a:defRPr/>
            </a:pPr>
            <a:r>
              <a:rPr lang="en-US" sz="1300" b="0" u="none" kern="1200" noProof="0" dirty="0">
                <a:solidFill>
                  <a:schemeClr val="dk1"/>
                </a:solidFill>
                <a:latin typeface="Ericsson Hilda Light" panose="00000400000000000000" pitchFamily="2" charset="0"/>
                <a:ea typeface="+mn-ea"/>
                <a:cs typeface="+mn-cs"/>
              </a:rPr>
              <a:t>SOP </a:t>
            </a:r>
            <a:r>
              <a:rPr lang="en-US" sz="1300" kern="1200" dirty="0">
                <a:solidFill>
                  <a:schemeClr val="dk1"/>
                </a:solidFill>
                <a:latin typeface="Ericsson Hilda Light" panose="00000400000000000000" pitchFamily="2" charset="0"/>
              </a:rPr>
              <a:t>Violation: </a:t>
            </a:r>
            <a:r>
              <a:rPr lang="en-US" sz="1300" b="0" u="none" kern="1200" noProof="0" dirty="0">
                <a:solidFill>
                  <a:schemeClr val="dk1"/>
                </a:solidFill>
                <a:latin typeface="Ericsson Hilda Light" panose="00000400000000000000" pitchFamily="2" charset="0"/>
                <a:ea typeface="+mn-ea"/>
                <a:cs typeface="+mn-cs"/>
              </a:rPr>
              <a:t>DT Engineers are not allowed to climb towers. Accompanying riggers were assigned for climbing the tower. DT engineers are trained for climbing for emergency and rescue purposes only.  </a:t>
            </a:r>
          </a:p>
          <a:p>
            <a:pPr marL="0" indent="0">
              <a:lnSpc>
                <a:spcPct val="100000"/>
              </a:lnSpc>
              <a:buClr>
                <a:srgbClr val="181818"/>
              </a:buClr>
              <a:buNone/>
              <a:defRPr/>
            </a:pPr>
            <a:r>
              <a:rPr lang="en-US" sz="1300" b="1" kern="1200" spc="0" dirty="0">
                <a:solidFill>
                  <a:prstClr val="black">
                    <a:lumMod val="95000"/>
                    <a:lumOff val="5000"/>
                  </a:prstClr>
                </a:solidFill>
              </a:rPr>
              <a:t>Indirect cause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u="none" kern="1200" noProof="0" dirty="0">
                <a:solidFill>
                  <a:schemeClr val="dk1"/>
                </a:solidFill>
                <a:latin typeface="Ericsson Hilda Light" panose="00000400000000000000" pitchFamily="2" charset="0"/>
                <a:ea typeface="+mn-ea"/>
                <a:cs typeface="+mn-cs"/>
              </a:rPr>
              <a:t>Failed to </a:t>
            </a:r>
            <a:r>
              <a:rPr lang="en-US" sz="1300" kern="1200" dirty="0">
                <a:solidFill>
                  <a:schemeClr val="dk1"/>
                </a:solidFill>
                <a:latin typeface="Ericsson Hilda Light" panose="00000400000000000000" pitchFamily="2" charset="0"/>
              </a:rPr>
              <a:t>identify fraud: </a:t>
            </a:r>
            <a:r>
              <a:rPr lang="en-US" sz="1300" b="0" u="none" kern="1200" noProof="0" dirty="0">
                <a:solidFill>
                  <a:schemeClr val="dk1"/>
                </a:solidFill>
                <a:latin typeface="Ericsson Hilda Light" panose="00000400000000000000" pitchFamily="2" charset="0"/>
                <a:ea typeface="+mn-ea"/>
                <a:cs typeface="+mn-cs"/>
              </a:rPr>
              <a:t>Remote site audits and OHS site safety inspections by supplier teams failed to identify the fraud of impersonation as rigger due to the mask. (COVID19 contributed)</a:t>
            </a:r>
          </a:p>
        </p:txBody>
      </p:sp>
      <p:grpSp>
        <p:nvGrpSpPr>
          <p:cNvPr id="9" name="Group 8">
            <a:extLst>
              <a:ext uri="{FF2B5EF4-FFF2-40B4-BE49-F238E27FC236}">
                <a16:creationId xmlns:a16="http://schemas.microsoft.com/office/drawing/2014/main" id="{3FB3A798-71DE-46ED-91A0-BADF52740F72}"/>
              </a:ext>
            </a:extLst>
          </p:cNvPr>
          <p:cNvGrpSpPr/>
          <p:nvPr/>
        </p:nvGrpSpPr>
        <p:grpSpPr>
          <a:xfrm>
            <a:off x="9220458" y="106023"/>
            <a:ext cx="1155024" cy="1140572"/>
            <a:chOff x="10109909" y="4380076"/>
            <a:chExt cx="1376377" cy="1359156"/>
          </a:xfrm>
          <a:solidFill>
            <a:schemeClr val="accent6"/>
          </a:solidFill>
        </p:grpSpPr>
        <p:sp>
          <p:nvSpPr>
            <p:cNvPr id="10" name="Freeform: Shape 9">
              <a:extLst>
                <a:ext uri="{FF2B5EF4-FFF2-40B4-BE49-F238E27FC236}">
                  <a16:creationId xmlns:a16="http://schemas.microsoft.com/office/drawing/2014/main" id="{168C9A14-4F10-4AF3-A91A-94D37BED8853}"/>
                </a:ext>
              </a:extLst>
            </p:cNvPr>
            <p:cNvSpPr/>
            <p:nvPr/>
          </p:nvSpPr>
          <p:spPr>
            <a:xfrm>
              <a:off x="10109909" y="4380076"/>
              <a:ext cx="1376377" cy="1359156"/>
            </a:xfrm>
            <a:custGeom>
              <a:avLst/>
              <a:gdLst>
                <a:gd name="connsiteX0" fmla="*/ 1364240 w 1376377"/>
                <a:gd name="connsiteY0" fmla="*/ 346239 h 1359156"/>
                <a:gd name="connsiteX1" fmla="*/ 1039537 w 1376377"/>
                <a:gd name="connsiteY1" fmla="*/ 9746 h 1359156"/>
                <a:gd name="connsiteX2" fmla="*/ 687816 w 1376377"/>
                <a:gd name="connsiteY2" fmla="*/ 111922 h 1359156"/>
                <a:gd name="connsiteX3" fmla="*/ 336095 w 1376377"/>
                <a:gd name="connsiteY3" fmla="*/ 9746 h 1359156"/>
                <a:gd name="connsiteX4" fmla="*/ 11883 w 1376377"/>
                <a:gd name="connsiteY4" fmla="*/ 345748 h 1359156"/>
                <a:gd name="connsiteX5" fmla="*/ 205428 w 1376377"/>
                <a:gd name="connsiteY5" fmla="*/ 889049 h 1359156"/>
                <a:gd name="connsiteX6" fmla="*/ 535535 w 1376377"/>
                <a:gd name="connsiteY6" fmla="*/ 1218664 h 1359156"/>
                <a:gd name="connsiteX7" fmla="*/ 665220 w 1376377"/>
                <a:gd name="connsiteY7" fmla="*/ 1337542 h 1359156"/>
                <a:gd name="connsiteX8" fmla="*/ 688308 w 1376377"/>
                <a:gd name="connsiteY8" fmla="*/ 1359156 h 1359156"/>
                <a:gd name="connsiteX9" fmla="*/ 711396 w 1376377"/>
                <a:gd name="connsiteY9" fmla="*/ 1337542 h 1359156"/>
                <a:gd name="connsiteX10" fmla="*/ 838624 w 1376377"/>
                <a:gd name="connsiteY10" fmla="*/ 1220138 h 1359156"/>
                <a:gd name="connsiteX11" fmla="*/ 1156941 w 1376377"/>
                <a:gd name="connsiteY11" fmla="*/ 906242 h 1359156"/>
                <a:gd name="connsiteX12" fmla="*/ 1364240 w 1376377"/>
                <a:gd name="connsiteY12" fmla="*/ 346239 h 1359156"/>
                <a:gd name="connsiteX13" fmla="*/ 1105853 w 1376377"/>
                <a:gd name="connsiteY13" fmla="*/ 862031 h 1359156"/>
                <a:gd name="connsiteX14" fmla="*/ 792940 w 1376377"/>
                <a:gd name="connsiteY14" fmla="*/ 1170032 h 1359156"/>
                <a:gd name="connsiteX15" fmla="*/ 687816 w 1376377"/>
                <a:gd name="connsiteY15" fmla="*/ 1266314 h 1359156"/>
                <a:gd name="connsiteX16" fmla="*/ 580237 w 1376377"/>
                <a:gd name="connsiteY16" fmla="*/ 1168559 h 1359156"/>
                <a:gd name="connsiteX17" fmla="*/ 257499 w 1376377"/>
                <a:gd name="connsiteY17" fmla="*/ 846312 h 1359156"/>
                <a:gd name="connsiteX18" fmla="*/ 76726 w 1376377"/>
                <a:gd name="connsiteY18" fmla="*/ 362450 h 1359156"/>
                <a:gd name="connsiteX19" fmla="*/ 350832 w 1376377"/>
                <a:gd name="connsiteY19" fmla="*/ 75571 h 1359156"/>
                <a:gd name="connsiteX20" fmla="*/ 421078 w 1376377"/>
                <a:gd name="connsiteY20" fmla="*/ 67712 h 1359156"/>
                <a:gd name="connsiteX21" fmla="*/ 661781 w 1376377"/>
                <a:gd name="connsiteY21" fmla="*/ 183642 h 1359156"/>
                <a:gd name="connsiteX22" fmla="*/ 687816 w 1376377"/>
                <a:gd name="connsiteY22" fmla="*/ 214589 h 1359156"/>
                <a:gd name="connsiteX23" fmla="*/ 713852 w 1376377"/>
                <a:gd name="connsiteY23" fmla="*/ 183642 h 1359156"/>
                <a:gd name="connsiteX24" fmla="*/ 1024800 w 1376377"/>
                <a:gd name="connsiteY24" fmla="*/ 76063 h 1359156"/>
                <a:gd name="connsiteX25" fmla="*/ 1298907 w 1376377"/>
                <a:gd name="connsiteY25" fmla="*/ 363432 h 1359156"/>
                <a:gd name="connsiteX26" fmla="*/ 1105853 w 1376377"/>
                <a:gd name="connsiteY26" fmla="*/ 862031 h 1359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376377" h="1359156">
                  <a:moveTo>
                    <a:pt x="1364240" y="346239"/>
                  </a:moveTo>
                  <a:cubicBezTo>
                    <a:pt x="1320030" y="171852"/>
                    <a:pt x="1198696" y="46097"/>
                    <a:pt x="1039537" y="9746"/>
                  </a:cubicBezTo>
                  <a:cubicBezTo>
                    <a:pt x="909852" y="-19727"/>
                    <a:pt x="781150" y="18589"/>
                    <a:pt x="687816" y="111922"/>
                  </a:cubicBezTo>
                  <a:cubicBezTo>
                    <a:pt x="593991" y="18589"/>
                    <a:pt x="465289" y="-19727"/>
                    <a:pt x="336095" y="9746"/>
                  </a:cubicBezTo>
                  <a:cubicBezTo>
                    <a:pt x="177428" y="45606"/>
                    <a:pt x="56094" y="171361"/>
                    <a:pt x="11883" y="345748"/>
                  </a:cubicBezTo>
                  <a:cubicBezTo>
                    <a:pt x="-41661" y="555994"/>
                    <a:pt x="96866" y="756417"/>
                    <a:pt x="205428" y="889049"/>
                  </a:cubicBezTo>
                  <a:cubicBezTo>
                    <a:pt x="305148" y="1010383"/>
                    <a:pt x="422061" y="1115997"/>
                    <a:pt x="535535" y="1218664"/>
                  </a:cubicBezTo>
                  <a:cubicBezTo>
                    <a:pt x="578763" y="1257963"/>
                    <a:pt x="622483" y="1297261"/>
                    <a:pt x="665220" y="1337542"/>
                  </a:cubicBezTo>
                  <a:lnTo>
                    <a:pt x="688308" y="1359156"/>
                  </a:lnTo>
                  <a:lnTo>
                    <a:pt x="711396" y="1337542"/>
                  </a:lnTo>
                  <a:cubicBezTo>
                    <a:pt x="753150" y="1298243"/>
                    <a:pt x="795887" y="1259436"/>
                    <a:pt x="838624" y="1220138"/>
                  </a:cubicBezTo>
                  <a:cubicBezTo>
                    <a:pt x="947186" y="1121401"/>
                    <a:pt x="1059187" y="1019716"/>
                    <a:pt x="1156941" y="906242"/>
                  </a:cubicBezTo>
                  <a:cubicBezTo>
                    <a:pt x="1338696" y="695504"/>
                    <a:pt x="1406486" y="512275"/>
                    <a:pt x="1364240" y="346239"/>
                  </a:cubicBezTo>
                  <a:close/>
                  <a:moveTo>
                    <a:pt x="1105853" y="862031"/>
                  </a:moveTo>
                  <a:cubicBezTo>
                    <a:pt x="1010555" y="972558"/>
                    <a:pt x="900028" y="1072769"/>
                    <a:pt x="792940" y="1170032"/>
                  </a:cubicBezTo>
                  <a:cubicBezTo>
                    <a:pt x="757571" y="1201962"/>
                    <a:pt x="722694" y="1233892"/>
                    <a:pt x="687816" y="1266314"/>
                  </a:cubicBezTo>
                  <a:cubicBezTo>
                    <a:pt x="652448" y="1233401"/>
                    <a:pt x="616588" y="1200980"/>
                    <a:pt x="580237" y="1168559"/>
                  </a:cubicBezTo>
                  <a:cubicBezTo>
                    <a:pt x="468728" y="1067856"/>
                    <a:pt x="353780" y="963716"/>
                    <a:pt x="257499" y="846312"/>
                  </a:cubicBezTo>
                  <a:cubicBezTo>
                    <a:pt x="157779" y="724978"/>
                    <a:pt x="31042" y="543222"/>
                    <a:pt x="76726" y="362450"/>
                  </a:cubicBezTo>
                  <a:cubicBezTo>
                    <a:pt x="114551" y="213116"/>
                    <a:pt x="217218" y="106027"/>
                    <a:pt x="350832" y="75571"/>
                  </a:cubicBezTo>
                  <a:cubicBezTo>
                    <a:pt x="374411" y="70168"/>
                    <a:pt x="397990" y="67712"/>
                    <a:pt x="421078" y="67712"/>
                  </a:cubicBezTo>
                  <a:cubicBezTo>
                    <a:pt x="512938" y="67712"/>
                    <a:pt x="599395" y="108484"/>
                    <a:pt x="661781" y="183642"/>
                  </a:cubicBezTo>
                  <a:lnTo>
                    <a:pt x="687816" y="214589"/>
                  </a:lnTo>
                  <a:lnTo>
                    <a:pt x="713852" y="183642"/>
                  </a:lnTo>
                  <a:cubicBezTo>
                    <a:pt x="791957" y="89817"/>
                    <a:pt x="908379" y="49536"/>
                    <a:pt x="1024800" y="76063"/>
                  </a:cubicBezTo>
                  <a:cubicBezTo>
                    <a:pt x="1158415" y="106519"/>
                    <a:pt x="1261082" y="213607"/>
                    <a:pt x="1298907" y="363432"/>
                  </a:cubicBezTo>
                  <a:cubicBezTo>
                    <a:pt x="1335258" y="506380"/>
                    <a:pt x="1272380" y="669469"/>
                    <a:pt x="1105853" y="862031"/>
                  </a:cubicBezTo>
                  <a:close/>
                </a:path>
              </a:pathLst>
            </a:custGeom>
            <a:grpFill/>
            <a:ln w="4912"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54DB4EDF-3876-4262-82CB-E6C8054BF31E}"/>
                </a:ext>
              </a:extLst>
            </p:cNvPr>
            <p:cNvSpPr/>
            <p:nvPr/>
          </p:nvSpPr>
          <p:spPr>
            <a:xfrm>
              <a:off x="10760392" y="4786246"/>
              <a:ext cx="67298" cy="405264"/>
            </a:xfrm>
            <a:custGeom>
              <a:avLst/>
              <a:gdLst>
                <a:gd name="connsiteX0" fmla="*/ 0 w 67298"/>
                <a:gd name="connsiteY0" fmla="*/ 0 h 405264"/>
                <a:gd name="connsiteX1" fmla="*/ 67299 w 67298"/>
                <a:gd name="connsiteY1" fmla="*/ 0 h 405264"/>
                <a:gd name="connsiteX2" fmla="*/ 67299 w 67298"/>
                <a:gd name="connsiteY2" fmla="*/ 405265 h 405264"/>
                <a:gd name="connsiteX3" fmla="*/ 0 w 67298"/>
                <a:gd name="connsiteY3" fmla="*/ 405265 h 405264"/>
              </a:gdLst>
              <a:ahLst/>
              <a:cxnLst>
                <a:cxn ang="0">
                  <a:pos x="connsiteX0" y="connsiteY0"/>
                </a:cxn>
                <a:cxn ang="0">
                  <a:pos x="connsiteX1" y="connsiteY1"/>
                </a:cxn>
                <a:cxn ang="0">
                  <a:pos x="connsiteX2" y="connsiteY2"/>
                </a:cxn>
                <a:cxn ang="0">
                  <a:pos x="connsiteX3" y="connsiteY3"/>
                </a:cxn>
              </a:cxnLst>
              <a:rect l="l" t="t" r="r" b="b"/>
              <a:pathLst>
                <a:path w="67298" h="405264">
                  <a:moveTo>
                    <a:pt x="0" y="0"/>
                  </a:moveTo>
                  <a:lnTo>
                    <a:pt x="67299" y="0"/>
                  </a:lnTo>
                  <a:lnTo>
                    <a:pt x="67299" y="405265"/>
                  </a:lnTo>
                  <a:lnTo>
                    <a:pt x="0" y="405265"/>
                  </a:lnTo>
                  <a:close/>
                </a:path>
              </a:pathLst>
            </a:custGeom>
            <a:grpFill/>
            <a:ln w="4912"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D36E84A5-78F6-4F82-91DE-100224DF9B3F}"/>
                </a:ext>
              </a:extLst>
            </p:cNvPr>
            <p:cNvSpPr/>
            <p:nvPr/>
          </p:nvSpPr>
          <p:spPr>
            <a:xfrm>
              <a:off x="10762848" y="5257827"/>
              <a:ext cx="67298" cy="68281"/>
            </a:xfrm>
            <a:custGeom>
              <a:avLst/>
              <a:gdLst>
                <a:gd name="connsiteX0" fmla="*/ 0 w 67298"/>
                <a:gd name="connsiteY0" fmla="*/ 0 h 68281"/>
                <a:gd name="connsiteX1" fmla="*/ 67299 w 67298"/>
                <a:gd name="connsiteY1" fmla="*/ 0 h 68281"/>
                <a:gd name="connsiteX2" fmla="*/ 67299 w 67298"/>
                <a:gd name="connsiteY2" fmla="*/ 68281 h 68281"/>
                <a:gd name="connsiteX3" fmla="*/ 0 w 67298"/>
                <a:gd name="connsiteY3" fmla="*/ 68281 h 68281"/>
              </a:gdLst>
              <a:ahLst/>
              <a:cxnLst>
                <a:cxn ang="0">
                  <a:pos x="connsiteX0" y="connsiteY0"/>
                </a:cxn>
                <a:cxn ang="0">
                  <a:pos x="connsiteX1" y="connsiteY1"/>
                </a:cxn>
                <a:cxn ang="0">
                  <a:pos x="connsiteX2" y="connsiteY2"/>
                </a:cxn>
                <a:cxn ang="0">
                  <a:pos x="connsiteX3" y="connsiteY3"/>
                </a:cxn>
              </a:cxnLst>
              <a:rect l="l" t="t" r="r" b="b"/>
              <a:pathLst>
                <a:path w="67298" h="68281">
                  <a:moveTo>
                    <a:pt x="0" y="0"/>
                  </a:moveTo>
                  <a:lnTo>
                    <a:pt x="67299" y="0"/>
                  </a:lnTo>
                  <a:lnTo>
                    <a:pt x="67299" y="68281"/>
                  </a:lnTo>
                  <a:lnTo>
                    <a:pt x="0" y="68281"/>
                  </a:lnTo>
                  <a:close/>
                </a:path>
              </a:pathLst>
            </a:custGeom>
            <a:grpFill/>
            <a:ln w="4912" cap="flat">
              <a:noFill/>
              <a:prstDash val="solid"/>
              <a:miter/>
            </a:ln>
          </p:spPr>
          <p:txBody>
            <a:bodyPr rtlCol="0" anchor="ctr"/>
            <a:lstStyle/>
            <a:p>
              <a:endParaRPr lang="en-US"/>
            </a:p>
          </p:txBody>
        </p:sp>
      </p:grpSp>
    </p:spTree>
    <p:custDataLst>
      <p:custData r:id="rId1"/>
      <p:custData r:id="rId2"/>
      <p:tags r:id="rId3"/>
    </p:custDataLst>
    <p:extLst>
      <p:ext uri="{BB962C8B-B14F-4D97-AF65-F5344CB8AC3E}">
        <p14:creationId xmlns:p14="http://schemas.microsoft.com/office/powerpoint/2010/main" val="40106646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dtsEuTqG.I65TZ4qvljpT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EMPLAFYSLIDEID" val="637098398336456262"/>
</p:tagLst>
</file>

<file path=ppt/theme/theme1.xml><?xml version="1.0" encoding="utf-8"?>
<a:theme xmlns:a="http://schemas.openxmlformats.org/drawingml/2006/main" name="PresentationTemplate2017">
  <a:themeElements>
    <a:clrScheme name="Ericsson">
      <a:dk1>
        <a:srgbClr val="181818"/>
      </a:dk1>
      <a:lt1>
        <a:srgbClr val="FFFFFF"/>
      </a:lt1>
      <a:dk2>
        <a:srgbClr val="181818"/>
      </a:dk2>
      <a:lt2>
        <a:srgbClr val="E0E0E0"/>
      </a:lt2>
      <a:accent1>
        <a:srgbClr val="0082F0"/>
      </a:accent1>
      <a:accent2>
        <a:srgbClr val="0FC373"/>
      </a:accent2>
      <a:accent3>
        <a:srgbClr val="AF78D2"/>
      </a:accent3>
      <a:accent4>
        <a:srgbClr val="FAD22D"/>
      </a:accent4>
      <a:accent5>
        <a:srgbClr val="FF8C0A"/>
      </a:accent5>
      <a:accent6>
        <a:srgbClr val="FF3232"/>
      </a:accent6>
      <a:hlink>
        <a:srgbClr val="0082F0"/>
      </a:hlink>
      <a:folHlink>
        <a:srgbClr val="040969"/>
      </a:folHlink>
    </a:clrScheme>
    <a:fontScheme name="Ericsson">
      <a:majorFont>
        <a:latin typeface="Ericsson Hilda Light"/>
        <a:ea typeface=""/>
        <a:cs typeface=""/>
      </a:majorFont>
      <a:minorFont>
        <a:latin typeface="Ericsson Hild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2700" cap="flat" cmpd="sng" algn="ctr">
          <a:noFill/>
          <a:prstDash val="solid"/>
          <a:round/>
          <a:headEnd type="none" w="med" len="med"/>
          <a:tailEnd type="none" w="med" len="med"/>
        </a:ln>
        <a:effectLst/>
      </a:spPr>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defPPr marL="180000" indent="-180000" algn="l">
          <a:spcBef>
            <a:spcPts val="800"/>
          </a:spcBef>
          <a:buFont typeface="Ericsson Hilda" panose="00000500000000000000" pitchFamily="2" charset="0"/>
          <a:buChar char="●"/>
          <a:defRPr dirty="0" err="1" smtClean="0">
            <a:solidFill>
              <a:schemeClr val="bg1"/>
            </a:solidFill>
            <a:latin typeface="+mn-lt"/>
          </a:defRPr>
        </a:defPPr>
      </a:lstStyle>
    </a:spDef>
    <a:lnDef>
      <a:spPr bwMode="auto">
        <a:solidFill>
          <a:schemeClr val="accent1"/>
        </a:solidFill>
        <a:ln w="12700" cap="flat" cmpd="sng" algn="ctr">
          <a:solidFill>
            <a:schemeClr val="tx1"/>
          </a:solidFill>
          <a:prstDash val="solid"/>
          <a:round/>
          <a:headEnd type="none" w="med" len="med"/>
          <a:tailEnd type="none"/>
        </a:ln>
        <a:effectLst/>
      </a:spPr>
      <a:bodyPr/>
      <a:lstStyle/>
    </a:lnDef>
    <a:txDef>
      <a:spPr/>
      <a:bodyPr vert="horz" wrap="square" lIns="72000" tIns="36000" rIns="72000" bIns="36000" rtlCol="0" anchor="t">
        <a:noAutofit/>
      </a:bodyPr>
      <a:lstStyle>
        <a:defPPr marL="180000" marR="0" indent="-180000" algn="l" defTabSz="914400" rtl="0" eaLnBrk="1" fontAlgn="base" latinLnBrk="0" hangingPunct="1">
          <a:lnSpc>
            <a:spcPct val="100000"/>
          </a:lnSpc>
          <a:spcBef>
            <a:spcPts val="800"/>
          </a:spcBef>
          <a:spcAft>
            <a:spcPct val="0"/>
          </a:spcAft>
          <a:buClrTx/>
          <a:buSzTx/>
          <a:buFont typeface="Ericsson Hilda" panose="00000500000000000000" pitchFamily="2" charset="0"/>
          <a:buChar char="●"/>
          <a:tabLst/>
          <a:defRPr kumimoji="0" sz="2000" b="0" i="0" u="none" strike="noStrike" kern="1000" cap="none" spc="-30" normalizeH="0" baseline="0" noProof="0" dirty="0" err="1" smtClean="0">
            <a:ln>
              <a:noFill/>
            </a:ln>
            <a:solidFill>
              <a:srgbClr val="181818"/>
            </a:solidFill>
            <a:effectLst/>
            <a:uLnTx/>
            <a:uFillTx/>
            <a:latin typeface="Ericsson Hilda"/>
            <a:ea typeface="+mn-ea"/>
            <a:cs typeface="+mn-cs"/>
          </a:defRPr>
        </a:defPPr>
      </a:lstStyle>
    </a:txDef>
  </a:objectDefaults>
  <a:extraClrSchemeLst>
    <a:extraClrScheme>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Template2017.potx" id="{775AD81A-0AF6-45CB-889B-779F764C8091}" vid="{622262D2-9439-4A46-819E-379D679C13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TemplafySlideFormConfiguration><![CDATA[{"formFields":[],"formDataEntries":[]}]]></TemplafySlideFormConfiguration>
</file>

<file path=customXml/item2.xml><?xml version="1.0" encoding="utf-8"?>
<TemplafySlideTemplateConfiguration><![CDATA[{"documentContentValidatorConfiguration":{"enableDocumentContentValidator":false,"documentContentValidatorVersion":0},"elementsMetadata":[],"slideId":"637461382113229805","enableDocumentContentUpdater":true,"version":"1.9"}]]></TemplafySlideTemplateConfiguration>
</file>

<file path=customXml/item3.xml><?xml version="1.0" encoding="utf-8"?>
<TemplafySlideFormConfiguration><![CDATA[{"formFields":[],"formDataEntries":[]}]]></TemplafySlideFormConfiguration>
</file>

<file path=customXml/item4.xml><?xml version="1.0" encoding="utf-8"?>
<TemplafySlideTemplateConfiguration><![CDATA[{"documentContentValidatorConfiguration":{"enableDocumentContentValidator":false,"documentContentValidatorVersion":0},"elementsMetadata":[],"slideId":"637461382113229805","enableDocumentContentUpdater":true,"version":"1.9"}]]></TemplafySlideTemplateConfiguration>
</file>

<file path=customXml/itemProps1.xml><?xml version="1.0" encoding="utf-8"?>
<ds:datastoreItem xmlns:ds="http://schemas.openxmlformats.org/officeDocument/2006/customXml" ds:itemID="{51AF61DC-6646-427B-B040-9827A75DEF88}">
  <ds:schemaRefs/>
</ds:datastoreItem>
</file>

<file path=customXml/itemProps2.xml><?xml version="1.0" encoding="utf-8"?>
<ds:datastoreItem xmlns:ds="http://schemas.openxmlformats.org/officeDocument/2006/customXml" ds:itemID="{3A72A842-2C46-424B-AEBC-449371B7DA75}">
  <ds:schemaRefs/>
</ds:datastoreItem>
</file>

<file path=customXml/itemProps3.xml><?xml version="1.0" encoding="utf-8"?>
<ds:datastoreItem xmlns:ds="http://schemas.openxmlformats.org/officeDocument/2006/customXml" ds:itemID="{BA46BBF4-6FEA-417F-B58E-D1F0A54B4734}">
  <ds:schemaRefs/>
</ds:datastoreItem>
</file>

<file path=customXml/itemProps4.xml><?xml version="1.0" encoding="utf-8"?>
<ds:datastoreItem xmlns:ds="http://schemas.openxmlformats.org/officeDocument/2006/customXml" ds:itemID="{51B05333-954C-444D-A211-9E89865F4E30}">
  <ds:schemaRefs/>
</ds:datastoreItem>
</file>

<file path=docProps/app.xml><?xml version="1.0" encoding="utf-8"?>
<Properties xmlns="http://schemas.openxmlformats.org/officeDocument/2006/extended-properties" xmlns:vt="http://schemas.openxmlformats.org/officeDocument/2006/docPropsVTypes">
  <TotalTime>11431</TotalTime>
  <Words>546</Words>
  <Application>Microsoft Office PowerPoint</Application>
  <PresentationFormat>Widescreen</PresentationFormat>
  <Paragraphs>25</Paragraphs>
  <Slides>1</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8" baseType="lpstr">
      <vt:lpstr>Arial</vt:lpstr>
      <vt:lpstr>Calibri</vt:lpstr>
      <vt:lpstr>Ericsson Hilda</vt:lpstr>
      <vt:lpstr>Ericsson Hilda Light</vt:lpstr>
      <vt:lpstr>Ericsson Technical Icons</vt:lpstr>
      <vt:lpstr>PresentationTemplate2017</vt:lpstr>
      <vt:lpstr>think-cell Slide</vt:lpstr>
      <vt:lpstr>Critical alert  Fatality – Fall from height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Critical alert Fatality – Fall from height</dc:title>
  <dc:creator>Vandana Manchandani</dc:creator>
  <cp:lastModifiedBy>Punit Dave</cp:lastModifiedBy>
  <cp:revision>57</cp:revision>
  <dcterms:created xsi:type="dcterms:W3CDTF">2021-07-02T05:19:56Z</dcterms:created>
  <dcterms:modified xsi:type="dcterms:W3CDTF">2021-08-10T04:45:32Z</dcterms:modified>
</cp:coreProperties>
</file>