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5752-8208-4214-AD1C-D0D77845E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0A39F-9F54-4A98-9545-7CD5C25F8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1C4EB-353E-4E05-88E2-03E9BA6C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51AE-0BF2-46F5-A81C-EECD5D76C41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58B99-94BC-4B64-B6B3-C9CA452C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B89EE-8791-45EF-B4FF-15F8CEEB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627F-0CD2-4A03-B5E5-46288BB8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1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D46-1E5B-46E0-ACAC-97CC41E7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78E26-AEBE-470E-B683-92182D407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1A88-5BA8-4AAF-A3C1-747EFF1E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51AE-0BF2-46F5-A81C-EECD5D76C41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0AB22-1FF8-4392-AAA6-E187BC24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8062-A2D4-48A1-9CB1-BDD7B21A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627F-0CD2-4A03-B5E5-46288BB8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4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14389-6A75-4FB5-B340-3022533C0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E10D2-7B15-4700-8CD7-29683DB06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FEB79-53A5-47F5-88A0-795B06B0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51AE-0BF2-46F5-A81C-EECD5D76C41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87A9D-8F60-40D3-A620-877C5DFB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AF08B-312E-48C1-8834-CB77B746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627F-0CD2-4A03-B5E5-46288BB8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1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3A97-2DD1-4AC9-97C6-87BBB319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DEC7D-8492-40D1-96D5-12CEDD41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523D5-B269-4961-AB90-F41B7ECB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51AE-0BF2-46F5-A81C-EECD5D76C41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BEB7-A82B-4169-AB64-5C03CA6A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6FF9F-28A1-4814-9A53-844D3A7B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627F-0CD2-4A03-B5E5-46288BB8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2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0108-5B85-404C-B5EF-81BE5884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40C7C-A79B-4E3A-B577-783D7A46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D7E9-CD33-4302-A150-FFF717B9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51AE-0BF2-46F5-A81C-EECD5D76C41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06E29-B2D4-4602-9B2A-7C9418A1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554B6-3DC2-4A80-8EB3-C135B286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627F-0CD2-4A03-B5E5-46288BB8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7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9DE2-A984-4A48-B791-B94AB093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0AD36-7661-48DF-827F-F4B008754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A5489-0A65-4C73-8FD9-AC319A33C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AD332-F82E-4E43-B9AA-9341492F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51AE-0BF2-46F5-A81C-EECD5D76C41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BE01E-320C-4808-9649-B4D6AB7C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BE59E-B913-467F-B1EE-558DD82A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627F-0CD2-4A03-B5E5-46288BB8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7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8784-9693-45C2-A64D-ECCF4347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05692-2AB5-4AED-A345-13A11FFD4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3DE2E-B3FA-4127-9D38-1742215DD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053CB-1805-488D-A522-3126A7F59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0282B-4769-4FDC-A00F-9AECA9C27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A1799-B0EF-49B6-A14C-9A1B39B4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51AE-0BF2-46F5-A81C-EECD5D76C41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A5FA50-544B-4A18-80F3-A18B001D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59C07-65AB-48F0-8A56-1C691D32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627F-0CD2-4A03-B5E5-46288BB8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9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34E4-15DA-4F00-82C7-00177AED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BEE8D-9697-49D3-A986-85BC3A75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51AE-0BF2-46F5-A81C-EECD5D76C41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1F590-A463-46B9-8D9E-6C3CEBC6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466D3-7438-4F1D-B87C-35FCE05B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627F-0CD2-4A03-B5E5-46288BB8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A5F51-724F-49A5-BA03-751EBB0C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51AE-0BF2-46F5-A81C-EECD5D76C41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93319-5726-497F-9C29-768A3618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5F751-FAD7-4735-98E4-89C82E2B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627F-0CD2-4A03-B5E5-46288BB8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5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F627-F421-4F01-92CC-6307B79FE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640C2-CF80-450C-AD18-B20C256A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99885-D4B5-417D-A99A-8F6FC5B2C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67990-EAB8-4817-A33D-210A44E6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51AE-0BF2-46F5-A81C-EECD5D76C41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A3372-CD14-49CA-B131-73821494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21389-756C-487C-8808-5D7F1300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627F-0CD2-4A03-B5E5-46288BB8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0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34AA-D288-4F1F-A5C3-C21C9A46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BB8C7-F2BE-4A13-9AA5-E4AAF82B9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DCE46-997B-46A2-8A9E-687DFE3CC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AE764-EAD0-425F-9AFB-1985FCDA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51AE-0BF2-46F5-A81C-EECD5D76C41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B059F-417B-4B7B-A8C8-A0C05BFE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F0DF1-A360-40BB-AE67-06BE807C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6627F-0CD2-4A03-B5E5-46288BB8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1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97135-BEEE-401A-A5B7-5D43ED18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B9DCA-0B63-4B71-8D88-486635FEE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4FB7-CE8F-42D3-87C8-AF0AD4C24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C51AE-0BF2-46F5-A81C-EECD5D76C412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6979E-D581-429A-884E-82E7FA3C0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C4CF-4FE1-49EE-9B22-69D349EC4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6627F-0CD2-4A03-B5E5-46288BB8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rtools.india.ericsson.net/fres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rtools.india.ericsson.net/fres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2043-EFB1-4BE7-BF2F-5F63B2C4D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FRESCOM Login Process on New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8B14E-FC10-4A6D-9760-DEBD2766B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9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B499-C77D-41A2-8243-8BFC6DB3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FRESCOM under Single Logon HR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3469-A259-4CE8-996B-114F144E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FRESCOM is moved under HR tools. This is single logon assess using your signum &amp; password used for laptop login</a:t>
            </a:r>
          </a:p>
          <a:p>
            <a:r>
              <a:rPr lang="en-US" dirty="0"/>
              <a:t>Type below URL in the browser and follow the steps to login to GINA HR Tools</a:t>
            </a:r>
          </a:p>
          <a:p>
            <a:r>
              <a:rPr lang="en-US" dirty="0"/>
              <a:t>After login to GINA HR Tools you will again use the same below URL to login to FRESCOM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http://hrtools.india.ericsson.net/frescom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9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7F91-4CF9-4ABD-B7BE-BB892D02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CA447E-7EF3-4C80-AC7E-325B9C7C9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5698" y="2323465"/>
            <a:ext cx="55206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3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7F48-49E6-409A-A1A2-9F4233A0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356FE6-8D15-4655-A830-6855EB058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9486" y="1825625"/>
            <a:ext cx="39130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3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B74F-5B98-444E-AC1B-291A95C4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Forgot Password…or use your laptop login password (current or previous)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B18B34-91B0-4781-8DD5-353D0D895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961" y="1825625"/>
            <a:ext cx="58860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5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B22F-0029-480B-82C4-382CD448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FRESCOM icon under HR Tools….Don’t Logout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FD9214-C81E-48ED-B153-9A8CED1E6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800" y="1825625"/>
            <a:ext cx="75203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7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57D7-F942-47A0-ADDA-88FCE8BC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below URL to go to FRESCOM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68578-5991-4646-AEFF-903CD1F2A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http://hrtools.india.ericsson.net/frescom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FBC7A-DE16-4D25-A477-A9A78E2AA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280" y="2327910"/>
            <a:ext cx="47244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1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121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FRESCOM Login Process on New Server</vt:lpstr>
      <vt:lpstr>FRESCOM under Single Logon HR Tools</vt:lpstr>
      <vt:lpstr>PowerPoint Presentation</vt:lpstr>
      <vt:lpstr>PowerPoint Presentation</vt:lpstr>
      <vt:lpstr>Click Forgot Password…or use your laptop login password (current or previous)</vt:lpstr>
      <vt:lpstr>No FRESCOM icon under HR Tools….Don’t Logout</vt:lpstr>
      <vt:lpstr>Use below URL to go to FRESCOM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Madhav Durge</dc:creator>
  <cp:lastModifiedBy>Madhav Durge</cp:lastModifiedBy>
  <cp:revision>16</cp:revision>
  <dcterms:created xsi:type="dcterms:W3CDTF">2020-08-09T09:11:56Z</dcterms:created>
  <dcterms:modified xsi:type="dcterms:W3CDTF">2020-08-09T09:36:56Z</dcterms:modified>
</cp:coreProperties>
</file>