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1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7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5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44E6-2A0C-47B3-A80C-66021CDED3BC}" type="datetimeFigureOut">
              <a:rPr lang="en-IN" smtClean="0"/>
              <a:t>12-01-2021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2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9144000" cy="51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9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2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5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5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2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5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</dc:creator>
  <cp:lastModifiedBy>Ranjeet</cp:lastModifiedBy>
  <cp:revision>1</cp:revision>
  <dcterms:created xsi:type="dcterms:W3CDTF">2021-01-12T16:24:22Z</dcterms:created>
  <dcterms:modified xsi:type="dcterms:W3CDTF">2021-01-12T16:30:13Z</dcterms:modified>
</cp:coreProperties>
</file>