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9"/>
  </p:notesMasterIdLst>
  <p:handoutMasterIdLst>
    <p:handoutMasterId r:id="rId40"/>
  </p:handoutMasterIdLst>
  <p:sldIdLst>
    <p:sldId id="289" r:id="rId2"/>
    <p:sldId id="260" r:id="rId3"/>
    <p:sldId id="352" r:id="rId4"/>
    <p:sldId id="344" r:id="rId5"/>
    <p:sldId id="355" r:id="rId6"/>
    <p:sldId id="354" r:id="rId7"/>
    <p:sldId id="332" r:id="rId8"/>
    <p:sldId id="356" r:id="rId9"/>
    <p:sldId id="357" r:id="rId10"/>
    <p:sldId id="358" r:id="rId11"/>
    <p:sldId id="364" r:id="rId12"/>
    <p:sldId id="360" r:id="rId13"/>
    <p:sldId id="361" r:id="rId14"/>
    <p:sldId id="362" r:id="rId15"/>
    <p:sldId id="363" r:id="rId16"/>
    <p:sldId id="365" r:id="rId17"/>
    <p:sldId id="366" r:id="rId18"/>
    <p:sldId id="367" r:id="rId19"/>
    <p:sldId id="368" r:id="rId20"/>
    <p:sldId id="369" r:id="rId21"/>
    <p:sldId id="370" r:id="rId22"/>
    <p:sldId id="371" r:id="rId23"/>
    <p:sldId id="374" r:id="rId24"/>
    <p:sldId id="372" r:id="rId25"/>
    <p:sldId id="373" r:id="rId26"/>
    <p:sldId id="375" r:id="rId27"/>
    <p:sldId id="383" r:id="rId28"/>
    <p:sldId id="376" r:id="rId29"/>
    <p:sldId id="384" r:id="rId30"/>
    <p:sldId id="385" r:id="rId31"/>
    <p:sldId id="377" r:id="rId32"/>
    <p:sldId id="378" r:id="rId33"/>
    <p:sldId id="379" r:id="rId34"/>
    <p:sldId id="380" r:id="rId35"/>
    <p:sldId id="381" r:id="rId36"/>
    <p:sldId id="386" r:id="rId37"/>
    <p:sldId id="288" r:id="rId38"/>
  </p:sldIdLst>
  <p:sldSz cx="9144000" cy="6858000" type="screen4x3"/>
  <p:notesSz cx="6784975" cy="9856788"/>
  <p:defaultTextStyle>
    <a:defPPr>
      <a:defRPr lang="zh-CN"/>
    </a:defPPr>
    <a:lvl1pPr algn="l" rtl="0" fontAlgn="base">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C4FF"/>
    <a:srgbClr val="001C2A"/>
    <a:srgbClr val="00A8FC"/>
    <a:srgbClr val="49C2FF"/>
    <a:srgbClr val="A3E0FF"/>
    <a:srgbClr val="BDE9FF"/>
    <a:srgbClr val="FF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0388" autoAdjust="0"/>
  </p:normalViewPr>
  <p:slideViewPr>
    <p:cSldViewPr>
      <p:cViewPr varScale="1">
        <p:scale>
          <a:sx n="65" d="100"/>
          <a:sy n="65" d="100"/>
        </p:scale>
        <p:origin x="15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090E209-E76B-47E6-A8A7-C7D2D760FB23}"/>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a:extLst>
              <a:ext uri="{FF2B5EF4-FFF2-40B4-BE49-F238E27FC236}">
                <a16:creationId xmlns:a16="http://schemas.microsoft.com/office/drawing/2014/main" id="{349DD450-1363-4FE3-9490-F82575C33D4C}"/>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a:extLst>
              <a:ext uri="{FF2B5EF4-FFF2-40B4-BE49-F238E27FC236}">
                <a16:creationId xmlns:a16="http://schemas.microsoft.com/office/drawing/2014/main" id="{BBCED21D-7211-4F09-B8F6-259EC8E6170B}"/>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3" name="Rectangle 5">
            <a:extLst>
              <a:ext uri="{FF2B5EF4-FFF2-40B4-BE49-F238E27FC236}">
                <a16:creationId xmlns:a16="http://schemas.microsoft.com/office/drawing/2014/main" id="{293E4518-E4DC-4BFF-A76C-34861D9D6CFF}"/>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A2FBF9C-C33D-4FF7-B913-DFBDF4F14BD2}"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8040281-3F81-41EB-B267-FFCE4C45AD24}"/>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507" name="Rectangle 1027">
            <a:extLst>
              <a:ext uri="{FF2B5EF4-FFF2-40B4-BE49-F238E27FC236}">
                <a16:creationId xmlns:a16="http://schemas.microsoft.com/office/drawing/2014/main" id="{6A446976-5F3D-4A86-82C2-6642DB1C9877}"/>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508" name="Rectangle 1028">
            <a:extLst>
              <a:ext uri="{FF2B5EF4-FFF2-40B4-BE49-F238E27FC236}">
                <a16:creationId xmlns:a16="http://schemas.microsoft.com/office/drawing/2014/main" id="{E7C867DD-AA57-4624-BA5C-BE599FB7886C}"/>
              </a:ext>
            </a:extLst>
          </p:cNvPr>
          <p:cNvSpPr>
            <a:spLocks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74F8DBFE-96C5-41E3-9ADF-B04683A12E82}"/>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10" name="Rectangle 1030">
            <a:extLst>
              <a:ext uri="{FF2B5EF4-FFF2-40B4-BE49-F238E27FC236}">
                <a16:creationId xmlns:a16="http://schemas.microsoft.com/office/drawing/2014/main" id="{54AC96DA-58B3-48B5-8F0F-0456189C4410}"/>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511" name="Rectangle 1031">
            <a:extLst>
              <a:ext uri="{FF2B5EF4-FFF2-40B4-BE49-F238E27FC236}">
                <a16:creationId xmlns:a16="http://schemas.microsoft.com/office/drawing/2014/main" id="{8316EDED-1848-4929-AB2B-A9EF374E3B33}"/>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EE1DFB0-504D-4E63-8E80-057D0D6D8A7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lnSpc>
        <a:spcPct val="120000"/>
      </a:lnSpc>
      <a:spcBef>
        <a:spcPct val="30000"/>
      </a:spcBef>
      <a:spcAft>
        <a:spcPct val="3000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571500" indent="-114300" algn="l" rtl="0" fontAlgn="base">
      <a:lnSpc>
        <a:spcPct val="120000"/>
      </a:lnSpc>
      <a:spcBef>
        <a:spcPct val="30000"/>
      </a:spcBef>
      <a:spcAft>
        <a:spcPct val="30000"/>
      </a:spcAft>
      <a:buSzPct val="70000"/>
      <a:buFont typeface="Wingdings" panose="05000000000000000000" pitchFamily="2" charset="2"/>
      <a:buChar char="l"/>
      <a:defRPr kumimoji="1" sz="1000" kern="1200">
        <a:solidFill>
          <a:schemeClr val="tx1"/>
        </a:solidFill>
        <a:latin typeface="Times New Roman" panose="02020603050405020304" pitchFamily="18" charset="0"/>
        <a:ea typeface="宋体" panose="02010600030101010101" pitchFamily="2" charset="-122"/>
        <a:cs typeface="+mn-cs"/>
      </a:defRPr>
    </a:lvl2pPr>
    <a:lvl3pPr marL="1047750" indent="-133350" algn="l" rtl="0" fontAlgn="base">
      <a:lnSpc>
        <a:spcPct val="120000"/>
      </a:lnSpc>
      <a:spcBef>
        <a:spcPct val="30000"/>
      </a:spcBef>
      <a:spcAft>
        <a:spcPct val="30000"/>
      </a:spcAft>
      <a:buSzPct val="70000"/>
      <a:buFont typeface="Wingdings" panose="05000000000000000000" pitchFamily="2" charset="2"/>
      <a:buChar char="n"/>
      <a:defRPr kumimoji="1" sz="9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lnSpc>
        <a:spcPct val="120000"/>
      </a:lnSpc>
      <a:spcBef>
        <a:spcPct val="30000"/>
      </a:spcBef>
      <a:spcAft>
        <a:spcPct val="30000"/>
      </a:spcAft>
      <a:buSzPct val="70000"/>
      <a:buFont typeface="Wingdings" panose="05000000000000000000" pitchFamily="2" charset="2"/>
      <a:buChar char="è"/>
      <a:defRPr kumimoji="1" sz="9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lnSpc>
        <a:spcPct val="120000"/>
      </a:lnSpc>
      <a:spcBef>
        <a:spcPct val="30000"/>
      </a:spcBef>
      <a:spcAft>
        <a:spcPct val="30000"/>
      </a:spcAft>
      <a:defRPr kumimoji="1" sz="9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93A730F-9F18-4BFD-8224-08634145619E}"/>
              </a:ext>
            </a:extLst>
          </p:cNvPr>
          <p:cNvSpPr>
            <a:spLocks noGrp="1" noChangeArrowheads="1"/>
          </p:cNvSpPr>
          <p:nvPr>
            <p:ph type="sldNum" sz="quarter" idx="5"/>
          </p:nvPr>
        </p:nvSpPr>
        <p:spPr>
          <a:ln/>
        </p:spPr>
        <p:txBody>
          <a:bodyPr/>
          <a:lstStyle/>
          <a:p>
            <a:fld id="{4CBE5A59-C5D0-4946-A8D5-B2914ACF31A0}" type="slidenum">
              <a:rPr lang="en-US" altLang="zh-CN"/>
              <a:pPr/>
              <a:t>1</a:t>
            </a:fld>
            <a:endParaRPr lang="en-US" altLang="zh-CN"/>
          </a:p>
        </p:txBody>
      </p:sp>
      <p:sp>
        <p:nvSpPr>
          <p:cNvPr id="93186" name="Rectangle 2">
            <a:extLst>
              <a:ext uri="{FF2B5EF4-FFF2-40B4-BE49-F238E27FC236}">
                <a16:creationId xmlns:a16="http://schemas.microsoft.com/office/drawing/2014/main" id="{69A388B5-DCAE-4466-936E-7D28B3934385}"/>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65135097-FBA2-4FB2-AFE0-0E41B51E8B1E}"/>
              </a:ext>
            </a:extLst>
          </p:cNvPr>
          <p:cNvSpPr>
            <a:spLocks noGrp="1" noChangeArrowheads="1"/>
          </p:cNvSpPr>
          <p:nvPr>
            <p:ph type="body" idx="1"/>
          </p:nvPr>
        </p:nvSpPr>
        <p:spPr>
          <a:xfrm>
            <a:off x="1274763" y="4681538"/>
            <a:ext cx="4379912" cy="646112"/>
          </a:xfrm>
        </p:spPr>
        <p:txBody>
          <a:bodyPr/>
          <a:lstStyle/>
          <a:p>
            <a:r>
              <a:rPr lang="zh-CN" altLang="en-US"/>
              <a:t>此为封面页，需列出课程编码、课程名称和课程开发室名称。</a:t>
            </a:r>
          </a:p>
          <a:p>
            <a:r>
              <a:rPr lang="zh-CN" altLang="en-US"/>
              <a:t>要求：每个子课程（</a:t>
            </a:r>
            <a:r>
              <a:rPr lang="en-US" altLang="zh-CN"/>
              <a:t>6</a:t>
            </a:r>
            <a:r>
              <a:rPr lang="zh-CN" altLang="en-US"/>
              <a:t>位编码的课程）要求做一个这样的胶片，胶片文件命名为“课程编码 课程名称</a:t>
            </a:r>
            <a:r>
              <a:rPr lang="en-US" altLang="zh-CN"/>
              <a:t>.ppt”</a:t>
            </a:r>
            <a:r>
              <a:rPr lang="zh-CN" altLang="en-US"/>
              <a:t>。</a:t>
            </a:r>
          </a:p>
          <a:p>
            <a:r>
              <a:rPr lang="zh-CN" altLang="en-US"/>
              <a:t>此页胶片仅在授课时使用，胶片＋注释中不使用。</a:t>
            </a:r>
          </a:p>
          <a:p>
            <a:r>
              <a:rPr lang="zh-CN" altLang="en-US"/>
              <a:t>封面页按产品分为</a:t>
            </a:r>
            <a:r>
              <a:rPr lang="en-US" altLang="zh-CN"/>
              <a:t>4</a:t>
            </a:r>
            <a:r>
              <a:rPr lang="zh-CN" altLang="en-US"/>
              <a:t>个，各产品使用自己的封面，把其他封面直接删除即可。</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DCBEED8-E8E7-420D-A400-735367DF6673}"/>
              </a:ext>
            </a:extLst>
          </p:cNvPr>
          <p:cNvSpPr>
            <a:spLocks noGrp="1" noChangeArrowheads="1"/>
          </p:cNvSpPr>
          <p:nvPr>
            <p:ph type="sldNum" sz="quarter" idx="5"/>
          </p:nvPr>
        </p:nvSpPr>
        <p:spPr>
          <a:ln/>
        </p:spPr>
        <p:txBody>
          <a:bodyPr/>
          <a:lstStyle/>
          <a:p>
            <a:fld id="{A0F43888-D35E-4D8D-8492-A3F94B63F0E7}" type="slidenum">
              <a:rPr lang="en-US" altLang="zh-CN"/>
              <a:pPr/>
              <a:t>2</a:t>
            </a:fld>
            <a:endParaRPr lang="en-US" altLang="zh-CN"/>
          </a:p>
        </p:txBody>
      </p:sp>
      <p:sp>
        <p:nvSpPr>
          <p:cNvPr id="26626" name="Rectangle 2">
            <a:extLst>
              <a:ext uri="{FF2B5EF4-FFF2-40B4-BE49-F238E27FC236}">
                <a16:creationId xmlns:a16="http://schemas.microsoft.com/office/drawing/2014/main" id="{B29C500A-73C5-4C0C-9102-50FF37FF3850}"/>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0F63CBF8-57B1-4279-8AF3-82E0C8D037C8}"/>
              </a:ext>
            </a:extLst>
          </p:cNvPr>
          <p:cNvSpPr>
            <a:spLocks noGrp="1" noChangeArrowheads="1"/>
          </p:cNvSpPr>
          <p:nvPr>
            <p:ph type="body" idx="1"/>
          </p:nvPr>
        </p:nvSpPr>
        <p:spPr/>
        <p:txBody>
          <a:bodyPr/>
          <a:lstStyle/>
          <a:p>
            <a:r>
              <a:rPr lang="zh-CN" altLang="en-US"/>
              <a:t>此页列出学习本课程需要达到的目标。</a:t>
            </a:r>
          </a:p>
          <a:p>
            <a:r>
              <a:rPr lang="zh-CN" altLang="en-US"/>
              <a:t>此页胶片仅在授课时使用，胶片＋注释中有单独的文字说明课程目标，不需要再使用该页胶片。</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2BC910F-6ACC-4C5B-A740-2EE240D67D34}"/>
              </a:ext>
            </a:extLst>
          </p:cNvPr>
          <p:cNvSpPr>
            <a:spLocks noGrp="1" noChangeArrowheads="1"/>
          </p:cNvSpPr>
          <p:nvPr>
            <p:ph type="sldNum" sz="quarter" idx="5"/>
          </p:nvPr>
        </p:nvSpPr>
        <p:spPr>
          <a:ln/>
        </p:spPr>
        <p:txBody>
          <a:bodyPr/>
          <a:lstStyle/>
          <a:p>
            <a:fld id="{23E8A8B1-D8F5-4A95-AB84-AE58E311DA85}" type="slidenum">
              <a:rPr lang="en-US" altLang="zh-CN"/>
              <a:pPr/>
              <a:t>3</a:t>
            </a:fld>
            <a:endParaRPr lang="en-US" altLang="zh-CN"/>
          </a:p>
        </p:txBody>
      </p:sp>
      <p:sp>
        <p:nvSpPr>
          <p:cNvPr id="280578" name="Rectangle 2">
            <a:extLst>
              <a:ext uri="{FF2B5EF4-FFF2-40B4-BE49-F238E27FC236}">
                <a16:creationId xmlns:a16="http://schemas.microsoft.com/office/drawing/2014/main" id="{0F67A22C-D4F7-4EB4-89E8-ED4A1AEB7FCE}"/>
              </a:ext>
            </a:extLst>
          </p:cNvPr>
          <p:cNvSpPr>
            <a:spLocks noChangeArrowheads="1" noTextEdit="1"/>
          </p:cNvSpPr>
          <p:nvPr>
            <p:ph type="sldImg"/>
          </p:nvPr>
        </p:nvSpPr>
        <p:spPr>
          <a:ln/>
        </p:spPr>
      </p:sp>
      <p:sp>
        <p:nvSpPr>
          <p:cNvPr id="280579" name="Rectangle 3">
            <a:extLst>
              <a:ext uri="{FF2B5EF4-FFF2-40B4-BE49-F238E27FC236}">
                <a16:creationId xmlns:a16="http://schemas.microsoft.com/office/drawing/2014/main" id="{E288519E-BFD3-4C82-A827-B4FC56A8DD22}"/>
              </a:ext>
            </a:extLst>
          </p:cNvPr>
          <p:cNvSpPr>
            <a:spLocks noGrp="1" noChangeArrowheads="1"/>
          </p:cNvSpPr>
          <p:nvPr>
            <p:ph type="body" idx="1"/>
          </p:nvPr>
        </p:nvSpPr>
        <p:spPr/>
        <p:txBody>
          <a:bodyPr/>
          <a:lstStyle/>
          <a:p>
            <a:r>
              <a:rPr lang="zh-CN" altLang="en-US"/>
              <a:t>此页为了让学员和老师对课程安排有一个大致的了解。</a:t>
            </a:r>
          </a:p>
          <a:p>
            <a:r>
              <a:rPr lang="zh-CN" altLang="en-US"/>
              <a:t>此页列出本课程的主要培训标题，列出每章的名称即可。如果章下面的节不多，在此页可以一并列出。</a:t>
            </a:r>
          </a:p>
          <a:p>
            <a:r>
              <a:rPr lang="zh-CN" altLang="en-US"/>
              <a:t>此页胶片仅在授课时使用，胶片＋注释中有专门的目录和标题，不需要重复使用该页面。</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EEA6674-2080-4DD7-93E5-34F66B897A05}"/>
              </a:ext>
            </a:extLst>
          </p:cNvPr>
          <p:cNvSpPr>
            <a:spLocks noGrp="1" noChangeArrowheads="1"/>
          </p:cNvSpPr>
          <p:nvPr>
            <p:ph type="sldNum" sz="quarter" idx="5"/>
          </p:nvPr>
        </p:nvSpPr>
        <p:spPr>
          <a:ln/>
        </p:spPr>
        <p:txBody>
          <a:bodyPr/>
          <a:lstStyle/>
          <a:p>
            <a:fld id="{F081A4F3-EC92-4E5C-8D92-8E904A526720}" type="slidenum">
              <a:rPr lang="en-US" altLang="zh-CN"/>
              <a:pPr/>
              <a:t>11</a:t>
            </a:fld>
            <a:endParaRPr lang="en-US" altLang="zh-CN"/>
          </a:p>
        </p:txBody>
      </p:sp>
      <p:sp>
        <p:nvSpPr>
          <p:cNvPr id="300034" name="Rectangle 2">
            <a:extLst>
              <a:ext uri="{FF2B5EF4-FFF2-40B4-BE49-F238E27FC236}">
                <a16:creationId xmlns:a16="http://schemas.microsoft.com/office/drawing/2014/main" id="{74F5C08B-B9A3-4101-B524-3BA0BCCB93F6}"/>
              </a:ext>
            </a:extLst>
          </p:cNvPr>
          <p:cNvSpPr>
            <a:spLocks noChangeArrowheads="1" noTextEdit="1"/>
          </p:cNvSpPr>
          <p:nvPr>
            <p:ph type="sldImg"/>
          </p:nvPr>
        </p:nvSpPr>
        <p:spPr>
          <a:ln/>
        </p:spPr>
      </p:sp>
      <p:sp>
        <p:nvSpPr>
          <p:cNvPr id="300035" name="Rectangle 3">
            <a:extLst>
              <a:ext uri="{FF2B5EF4-FFF2-40B4-BE49-F238E27FC236}">
                <a16:creationId xmlns:a16="http://schemas.microsoft.com/office/drawing/2014/main" id="{FD2EB9CC-E0B2-4A89-AE85-A1F0DD46ECED}"/>
              </a:ext>
            </a:extLst>
          </p:cNvPr>
          <p:cNvSpPr>
            <a:spLocks noGrp="1" noChangeArrowheads="1"/>
          </p:cNvSpPr>
          <p:nvPr>
            <p:ph type="body" idx="1"/>
          </p:nvPr>
        </p:nvSpPr>
        <p:spPr/>
        <p:txBody>
          <a:bodyPr/>
          <a:lstStyle/>
          <a:p>
            <a:r>
              <a:rPr lang="zh-CN" altLang="en-US"/>
              <a:t>此页为了让学员和老师对课程安排有一个大致的了解。</a:t>
            </a:r>
          </a:p>
          <a:p>
            <a:r>
              <a:rPr lang="zh-CN" altLang="en-US"/>
              <a:t>此页列出本课程的主要培训标题，列出每章的名称即可。如果章下面的节不多，在此页可以一并列出。</a:t>
            </a:r>
          </a:p>
          <a:p>
            <a:r>
              <a:rPr lang="zh-CN" altLang="en-US"/>
              <a:t>此页胶片仅在授课时使用，胶片＋注释中有专门的目录和标题，不需要重复使用该页面。</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2BA5EA6-D867-4AF7-ACB0-77FB3F559673}"/>
              </a:ext>
            </a:extLst>
          </p:cNvPr>
          <p:cNvSpPr>
            <a:spLocks noGrp="1" noChangeArrowheads="1"/>
          </p:cNvSpPr>
          <p:nvPr>
            <p:ph type="sldNum" sz="quarter" idx="5"/>
          </p:nvPr>
        </p:nvSpPr>
        <p:spPr>
          <a:ln/>
        </p:spPr>
        <p:txBody>
          <a:bodyPr/>
          <a:lstStyle/>
          <a:p>
            <a:fld id="{40D06E60-87C7-409F-BD73-EFF2E641B8C1}" type="slidenum">
              <a:rPr lang="en-US" altLang="zh-CN"/>
              <a:pPr/>
              <a:t>23</a:t>
            </a:fld>
            <a:endParaRPr lang="en-US" altLang="zh-CN"/>
          </a:p>
        </p:txBody>
      </p:sp>
      <p:sp>
        <p:nvSpPr>
          <p:cNvPr id="318466" name="Rectangle 2">
            <a:extLst>
              <a:ext uri="{FF2B5EF4-FFF2-40B4-BE49-F238E27FC236}">
                <a16:creationId xmlns:a16="http://schemas.microsoft.com/office/drawing/2014/main" id="{256F3107-CBEC-4D2F-96C9-6B6271C3833E}"/>
              </a:ext>
            </a:extLst>
          </p:cNvPr>
          <p:cNvSpPr>
            <a:spLocks noChangeArrowheads="1" noTextEdit="1"/>
          </p:cNvSpPr>
          <p:nvPr>
            <p:ph type="sldImg"/>
          </p:nvPr>
        </p:nvSpPr>
        <p:spPr>
          <a:ln/>
        </p:spPr>
      </p:sp>
      <p:sp>
        <p:nvSpPr>
          <p:cNvPr id="318467" name="Rectangle 3">
            <a:extLst>
              <a:ext uri="{FF2B5EF4-FFF2-40B4-BE49-F238E27FC236}">
                <a16:creationId xmlns:a16="http://schemas.microsoft.com/office/drawing/2014/main" id="{FC394BE6-29E9-41C5-B633-F0D62759AE1F}"/>
              </a:ext>
            </a:extLst>
          </p:cNvPr>
          <p:cNvSpPr>
            <a:spLocks noGrp="1" noChangeArrowheads="1"/>
          </p:cNvSpPr>
          <p:nvPr>
            <p:ph type="body" idx="1"/>
          </p:nvPr>
        </p:nvSpPr>
        <p:spPr/>
        <p:txBody>
          <a:bodyPr/>
          <a:lstStyle/>
          <a:p>
            <a:r>
              <a:rPr lang="zh-CN" altLang="en-US"/>
              <a:t>此页为了让学员和老师对课程安排有一个大致的了解。</a:t>
            </a:r>
          </a:p>
          <a:p>
            <a:r>
              <a:rPr lang="zh-CN" altLang="en-US"/>
              <a:t>此页列出本课程的主要培训标题，列出每章的名称即可。如果章下面的节不多，在此页可以一并列出。</a:t>
            </a:r>
          </a:p>
          <a:p>
            <a:r>
              <a:rPr lang="zh-CN" altLang="en-US"/>
              <a:t>此页胶片仅在授课时使用，胶片＋注释中有专门的目录和标题，不需要重复使用该页面。</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116A9F2-5781-4616-ADC8-A7D3B225F972}"/>
              </a:ext>
            </a:extLst>
          </p:cNvPr>
          <p:cNvSpPr>
            <a:spLocks noGrp="1" noChangeArrowheads="1"/>
          </p:cNvSpPr>
          <p:nvPr>
            <p:ph type="sldNum" sz="quarter" idx="5"/>
          </p:nvPr>
        </p:nvSpPr>
        <p:spPr>
          <a:ln/>
        </p:spPr>
        <p:txBody>
          <a:bodyPr/>
          <a:lstStyle/>
          <a:p>
            <a:fld id="{588A4E71-F32E-4406-B325-09C17014BC15}" type="slidenum">
              <a:rPr lang="en-US" altLang="zh-CN"/>
              <a:pPr/>
              <a:t>27</a:t>
            </a:fld>
            <a:endParaRPr lang="en-US" altLang="zh-CN"/>
          </a:p>
        </p:txBody>
      </p:sp>
      <p:sp>
        <p:nvSpPr>
          <p:cNvPr id="329730" name="Rectangle 2">
            <a:extLst>
              <a:ext uri="{FF2B5EF4-FFF2-40B4-BE49-F238E27FC236}">
                <a16:creationId xmlns:a16="http://schemas.microsoft.com/office/drawing/2014/main" id="{B93C3E94-CE93-43A9-8E1C-CF8E656DBDC4}"/>
              </a:ext>
            </a:extLst>
          </p:cNvPr>
          <p:cNvSpPr>
            <a:spLocks noChangeArrowheads="1" noTextEdit="1"/>
          </p:cNvSpPr>
          <p:nvPr>
            <p:ph type="sldImg"/>
          </p:nvPr>
        </p:nvSpPr>
        <p:spPr>
          <a:ln/>
        </p:spPr>
      </p:sp>
      <p:sp>
        <p:nvSpPr>
          <p:cNvPr id="329731" name="Rectangle 3">
            <a:extLst>
              <a:ext uri="{FF2B5EF4-FFF2-40B4-BE49-F238E27FC236}">
                <a16:creationId xmlns:a16="http://schemas.microsoft.com/office/drawing/2014/main" id="{8A1E0F62-E83E-477A-9049-832E1D1F684D}"/>
              </a:ext>
            </a:extLst>
          </p:cNvPr>
          <p:cNvSpPr>
            <a:spLocks noGrp="1" noChangeArrowheads="1"/>
          </p:cNvSpPr>
          <p:nvPr>
            <p:ph type="body" idx="1"/>
          </p:nvPr>
        </p:nvSpPr>
        <p:spPr/>
        <p:txBody>
          <a:bodyPr/>
          <a:lstStyle/>
          <a:p>
            <a:r>
              <a:rPr lang="zh-CN" altLang="en-US"/>
              <a:t>此页为了让学员和老师对课程安排有一个大致的了解。</a:t>
            </a:r>
          </a:p>
          <a:p>
            <a:r>
              <a:rPr lang="zh-CN" altLang="en-US"/>
              <a:t>此页列出本课程的主要培训标题，列出每章的名称即可。如果章下面的节不多，在此页可以一并列出。</a:t>
            </a:r>
          </a:p>
          <a:p>
            <a:r>
              <a:rPr lang="zh-CN" altLang="en-US"/>
              <a:t>此页胶片仅在授课时使用，胶片＋注释中有专门的目录和标题，不需要重复使用该页面。</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0D8B79B-EB5C-47F1-9C0B-E17ADFD22D48}"/>
              </a:ext>
            </a:extLst>
          </p:cNvPr>
          <p:cNvSpPr>
            <a:spLocks noGrp="1" noChangeArrowheads="1"/>
          </p:cNvSpPr>
          <p:nvPr>
            <p:ph type="sldNum" sz="quarter" idx="5"/>
          </p:nvPr>
        </p:nvSpPr>
        <p:spPr>
          <a:ln/>
        </p:spPr>
        <p:txBody>
          <a:bodyPr/>
          <a:lstStyle/>
          <a:p>
            <a:fld id="{A63C481F-1B46-40EB-BDDF-B00F4E65CC50}" type="slidenum">
              <a:rPr lang="en-US" altLang="zh-CN"/>
              <a:pPr/>
              <a:t>36</a:t>
            </a:fld>
            <a:endParaRPr lang="en-US" altLang="zh-CN"/>
          </a:p>
        </p:txBody>
      </p:sp>
      <p:sp>
        <p:nvSpPr>
          <p:cNvPr id="336898" name="Rectangle 2">
            <a:extLst>
              <a:ext uri="{FF2B5EF4-FFF2-40B4-BE49-F238E27FC236}">
                <a16:creationId xmlns:a16="http://schemas.microsoft.com/office/drawing/2014/main" id="{312CA695-B58D-439F-AD31-4BCF681322D8}"/>
              </a:ext>
            </a:extLst>
          </p:cNvPr>
          <p:cNvSpPr>
            <a:spLocks noChangeArrowheads="1" noTextEdit="1"/>
          </p:cNvSpPr>
          <p:nvPr>
            <p:ph type="sldImg"/>
          </p:nvPr>
        </p:nvSpPr>
        <p:spPr>
          <a:ln/>
        </p:spPr>
      </p:sp>
      <p:sp>
        <p:nvSpPr>
          <p:cNvPr id="336899" name="Rectangle 3">
            <a:extLst>
              <a:ext uri="{FF2B5EF4-FFF2-40B4-BE49-F238E27FC236}">
                <a16:creationId xmlns:a16="http://schemas.microsoft.com/office/drawing/2014/main" id="{0CF11D05-CC6B-4118-A4F7-26B226BE6503}"/>
              </a:ext>
            </a:extLst>
          </p:cNvPr>
          <p:cNvSpPr>
            <a:spLocks noGrp="1" noChangeArrowheads="1"/>
          </p:cNvSpPr>
          <p:nvPr>
            <p:ph type="body" idx="1"/>
          </p:nvPr>
        </p:nvSpPr>
        <p:spPr/>
        <p:txBody>
          <a:bodyPr/>
          <a:lstStyle/>
          <a:p>
            <a:r>
              <a:rPr lang="zh-CN" altLang="en-US"/>
              <a:t>对于比较大的章，内容比较多，最好能在一章讲解完后对本章的课程内容、要达到的能力和注意事项等进行概要总结。</a:t>
            </a:r>
          </a:p>
          <a:p>
            <a:r>
              <a:rPr lang="zh-CN" altLang="en-US"/>
              <a:t>本页在胶片＋注释中同样要使用。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EC56D7E-1F8D-49D8-B534-A29AD96CE104}"/>
              </a:ext>
            </a:extLst>
          </p:cNvPr>
          <p:cNvSpPr>
            <a:spLocks noGrp="1" noChangeArrowheads="1"/>
          </p:cNvSpPr>
          <p:nvPr>
            <p:ph type="sldNum" sz="quarter" idx="5"/>
          </p:nvPr>
        </p:nvSpPr>
        <p:spPr>
          <a:ln/>
        </p:spPr>
        <p:txBody>
          <a:bodyPr/>
          <a:lstStyle/>
          <a:p>
            <a:fld id="{36A6CC0B-7CE6-402A-96A3-5D107CD04884}" type="slidenum">
              <a:rPr lang="en-US" altLang="zh-CN"/>
              <a:pPr/>
              <a:t>37</a:t>
            </a:fld>
            <a:endParaRPr lang="en-US" altLang="zh-CN"/>
          </a:p>
        </p:txBody>
      </p:sp>
      <p:sp>
        <p:nvSpPr>
          <p:cNvPr id="112642" name="Rectangle 2">
            <a:extLst>
              <a:ext uri="{FF2B5EF4-FFF2-40B4-BE49-F238E27FC236}">
                <a16:creationId xmlns:a16="http://schemas.microsoft.com/office/drawing/2014/main" id="{CFDEEFB2-0198-46F9-810F-E5D547ECB9BB}"/>
              </a:ext>
            </a:extLst>
          </p:cNvPr>
          <p:cNvSpPr>
            <a:spLocks noChangeArrowheads="1" noTextEdit="1"/>
          </p:cNvSpPr>
          <p:nvPr>
            <p:ph type="sldImg"/>
          </p:nvPr>
        </p:nvSpPr>
        <p:spPr>
          <a:ln/>
        </p:spPr>
      </p:sp>
      <p:sp>
        <p:nvSpPr>
          <p:cNvPr id="112643" name="Rectangle 3">
            <a:extLst>
              <a:ext uri="{FF2B5EF4-FFF2-40B4-BE49-F238E27FC236}">
                <a16:creationId xmlns:a16="http://schemas.microsoft.com/office/drawing/2014/main" id="{27B3FF8B-C1AC-4E56-B0CB-0ED8D7B4EF4D}"/>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9643" name="Picture 1035">
            <a:extLst>
              <a:ext uri="{FF2B5EF4-FFF2-40B4-BE49-F238E27FC236}">
                <a16:creationId xmlns:a16="http://schemas.microsoft.com/office/drawing/2014/main" id="{EAF6E42D-9E6F-43D5-A711-1D71E233C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9635" name="Rectangle 1027">
            <a:extLst>
              <a:ext uri="{FF2B5EF4-FFF2-40B4-BE49-F238E27FC236}">
                <a16:creationId xmlns:a16="http://schemas.microsoft.com/office/drawing/2014/main" id="{839E7AAC-BDDC-4B14-A3F9-E4D3DD328C73}"/>
              </a:ext>
            </a:extLst>
          </p:cNvPr>
          <p:cNvSpPr>
            <a:spLocks noGrp="1" noChangeArrowheads="1"/>
          </p:cNvSpPr>
          <p:nvPr>
            <p:ph type="ctrTitle"/>
          </p:nvPr>
        </p:nvSpPr>
        <p:spPr>
          <a:xfrm>
            <a:off x="3960813" y="765175"/>
            <a:ext cx="4787900" cy="601663"/>
          </a:xfrm>
          <a:effectLst>
            <a:outerShdw dist="17961" dir="2700000" algn="ctr" rotWithShape="0">
              <a:srgbClr val="777777"/>
            </a:outerShdw>
          </a:effectLst>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sz="3000">
                <a:solidFill>
                  <a:schemeClr val="accent2"/>
                </a:solidFill>
                <a:latin typeface="Arial" panose="020B0604020202020204" pitchFamily="34" charset="0"/>
              </a:defRPr>
            </a:lvl1pPr>
          </a:lstStyle>
          <a:p>
            <a:pPr lvl="0"/>
            <a:endParaRPr lang="zh-CN" altLang="zh-CN" noProof="0"/>
          </a:p>
        </p:txBody>
      </p:sp>
      <p:sp>
        <p:nvSpPr>
          <p:cNvPr id="69636" name="Rectangle 1028">
            <a:extLst>
              <a:ext uri="{FF2B5EF4-FFF2-40B4-BE49-F238E27FC236}">
                <a16:creationId xmlns:a16="http://schemas.microsoft.com/office/drawing/2014/main" id="{08CCCC34-ACE1-4877-957B-27A393A790A6}"/>
              </a:ext>
            </a:extLst>
          </p:cNvPr>
          <p:cNvSpPr>
            <a:spLocks noGrp="1" noChangeArrowheads="1"/>
          </p:cNvSpPr>
          <p:nvPr>
            <p:ph type="subTitle" idx="1"/>
          </p:nvPr>
        </p:nvSpPr>
        <p:spPr>
          <a:xfrm>
            <a:off x="6408738" y="1490663"/>
            <a:ext cx="2411412" cy="701675"/>
          </a:xfrm>
          <a:extLst>
            <a:ext uri="{91240B29-F687-4F45-9708-019B960494DF}">
              <a14:hiddenLine xmlns:a14="http://schemas.microsoft.com/office/drawing/2010/main" w="9525" algn="ctr">
                <a:solidFill>
                  <a:schemeClr val="tx1"/>
                </a:solidFill>
                <a:miter lim="800000"/>
                <a:headEnd/>
                <a:tailEnd/>
              </a14:hiddenLine>
            </a:ext>
          </a:extLst>
        </p:spPr>
        <p:txBody>
          <a:bodyPr/>
          <a:lstStyle>
            <a:lvl1pPr marL="0" indent="0" algn="l">
              <a:lnSpc>
                <a:spcPct val="100000"/>
              </a:lnSpc>
              <a:spcBef>
                <a:spcPct val="0"/>
              </a:spcBef>
              <a:buClrTx/>
              <a:buSzTx/>
              <a:buFontTx/>
              <a:buNone/>
              <a:defRPr b="1">
                <a:solidFill>
                  <a:srgbClr val="0041C2"/>
                </a:solidFill>
                <a:effectLst>
                  <a:outerShdw blurRad="38100" dist="38100" dir="2700000" algn="tl">
                    <a:srgbClr val="C0C0C0"/>
                  </a:outerShdw>
                </a:effectLst>
              </a:defRPr>
            </a:lvl1pPr>
          </a:lstStyle>
          <a:p>
            <a:pPr lvl="0"/>
            <a:r>
              <a:rPr lang="zh-CN" altLang="en-US" noProof="0"/>
              <a:t>单击此处编辑母版副标题样式</a:t>
            </a:r>
          </a:p>
        </p:txBody>
      </p:sp>
      <p:sp>
        <p:nvSpPr>
          <p:cNvPr id="69637" name="Rectangle 1029">
            <a:extLst>
              <a:ext uri="{FF2B5EF4-FFF2-40B4-BE49-F238E27FC236}">
                <a16:creationId xmlns:a16="http://schemas.microsoft.com/office/drawing/2014/main" id="{1AC3EC40-EE32-4BBD-A002-F6AAFAC40C39}"/>
              </a:ext>
            </a:extLst>
          </p:cNvPr>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9638" name="Rectangle 1030">
            <a:extLst>
              <a:ext uri="{FF2B5EF4-FFF2-40B4-BE49-F238E27FC236}">
                <a16:creationId xmlns:a16="http://schemas.microsoft.com/office/drawing/2014/main" id="{40DD27CC-02BC-410E-8FB3-0852998C5A0D}"/>
              </a:ext>
            </a:extLst>
          </p:cNvPr>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9639" name="Rectangle 1031">
            <a:extLst>
              <a:ext uri="{FF2B5EF4-FFF2-40B4-BE49-F238E27FC236}">
                <a16:creationId xmlns:a16="http://schemas.microsoft.com/office/drawing/2014/main" id="{DB2B2E00-3069-43E2-8D11-8337CEF1588E}"/>
              </a:ext>
            </a:extLst>
          </p:cNvPr>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30175D-500B-4467-BC81-60796D005D2F}" type="slidenum">
              <a:rPr lang="en-US" altLang="zh-CN"/>
              <a:pPr/>
              <a:t>‹#›</a:t>
            </a:fld>
            <a:endParaRPr lang="en-US" altLang="zh-CN"/>
          </a:p>
        </p:txBody>
      </p:sp>
      <p:sp>
        <p:nvSpPr>
          <p:cNvPr id="69644" name="Text Box 1036">
            <a:extLst>
              <a:ext uri="{FF2B5EF4-FFF2-40B4-BE49-F238E27FC236}">
                <a16:creationId xmlns:a16="http://schemas.microsoft.com/office/drawing/2014/main" id="{A1F5FD9B-B8D9-43F4-A773-342FF6E76307}"/>
              </a:ext>
            </a:extLst>
          </p:cNvPr>
          <p:cNvSpPr txBox="1">
            <a:spLocks noChangeArrowheads="1"/>
          </p:cNvSpPr>
          <p:nvPr/>
        </p:nvSpPr>
        <p:spPr bwMode="auto">
          <a:xfrm>
            <a:off x="5535613" y="1485900"/>
            <a:ext cx="981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41C2"/>
                </a:solidFill>
                <a:effectLst>
                  <a:outerShdw blurRad="38100" dist="38100" dir="2700000" algn="tl">
                    <a:srgbClr val="C0C0C0"/>
                  </a:outerShdw>
                </a:effectLst>
                <a:latin typeface="Arial" panose="020B0604020202020204" pitchFamily="34" charset="0"/>
              </a:rPr>
              <a:t>ISSUE</a:t>
            </a:r>
          </a:p>
        </p:txBody>
      </p:sp>
      <p:sp>
        <p:nvSpPr>
          <p:cNvPr id="69645" name="Rectangle 1037">
            <a:extLst>
              <a:ext uri="{FF2B5EF4-FFF2-40B4-BE49-F238E27FC236}">
                <a16:creationId xmlns:a16="http://schemas.microsoft.com/office/drawing/2014/main" id="{75BE0F84-4598-4ED6-B904-20A1DAF4EC48}"/>
              </a:ext>
            </a:extLst>
          </p:cNvPr>
          <p:cNvSpPr>
            <a:spLocks noChangeArrowheads="1"/>
          </p:cNvSpPr>
          <p:nvPr/>
        </p:nvSpPr>
        <p:spPr bwMode="auto">
          <a:xfrm>
            <a:off x="3563938" y="4437063"/>
            <a:ext cx="2500312" cy="488950"/>
          </a:xfrm>
          <a:prstGeom prst="rect">
            <a:avLst/>
          </a:prstGeom>
          <a:noFill/>
          <a:ln>
            <a:noFill/>
          </a:ln>
          <a:effectLst>
            <a:outerShdw dist="3592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385763">
              <a:defRPr kumimoji="1" sz="2400">
                <a:solidFill>
                  <a:schemeClr val="tx1"/>
                </a:solidFill>
                <a:latin typeface="Times New Roman" panose="02020603050405020304" pitchFamily="18" charset="0"/>
                <a:ea typeface="宋体" panose="02010600030101010101" pitchFamily="2" charset="-122"/>
              </a:defRPr>
            </a:lvl2pPr>
            <a:lvl3pPr marL="862013">
              <a:defRPr kumimoji="1" sz="2400">
                <a:solidFill>
                  <a:schemeClr val="tx1"/>
                </a:solidFill>
                <a:latin typeface="Times New Roman" panose="02020603050405020304" pitchFamily="18" charset="0"/>
                <a:ea typeface="宋体" panose="02010600030101010101" pitchFamily="2" charset="-122"/>
              </a:defRPr>
            </a:lvl3pPr>
            <a:lvl4pPr marL="1281113">
              <a:defRPr kumimoji="1" sz="2400">
                <a:solidFill>
                  <a:schemeClr val="tx1"/>
                </a:solidFill>
                <a:latin typeface="Times New Roman" panose="02020603050405020304" pitchFamily="18" charset="0"/>
                <a:ea typeface="宋体" panose="02010600030101010101" pitchFamily="2" charset="-122"/>
              </a:defRPr>
            </a:lvl4pPr>
            <a:lvl5pPr marL="1700213">
              <a:defRPr kumimoji="1" sz="2400">
                <a:solidFill>
                  <a:schemeClr val="tx1"/>
                </a:solidFill>
                <a:latin typeface="Times New Roman" panose="02020603050405020304" pitchFamily="18" charset="0"/>
                <a:ea typeface="宋体" panose="02010600030101010101" pitchFamily="2" charset="-122"/>
              </a:defRPr>
            </a:lvl5pPr>
            <a:lvl6pPr marL="21574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146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18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2901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30000"/>
              </a:lnSpc>
              <a:buClr>
                <a:schemeClr val="accent2"/>
              </a:buClr>
              <a:buSzPct val="70000"/>
              <a:buFont typeface="Wingdings" panose="05000000000000000000" pitchFamily="2" charset="2"/>
              <a:buNone/>
            </a:pPr>
            <a:r>
              <a:rPr lang="zh-CN" altLang="en-US" sz="2000" b="1">
                <a:solidFill>
                  <a:schemeClr val="accent2"/>
                </a:solidFill>
                <a:latin typeface="Arial" panose="020B0604020202020204" pitchFamily="34" charset="0"/>
              </a:rPr>
              <a:t>数通技术支持部</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1A25C-7AD5-4535-B8C7-574A6F9F165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7A5A49-5BFC-46DF-8AD9-CDB6F781C2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377184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D09A44-1353-4AA0-9EB6-205CE20C2994}"/>
              </a:ext>
            </a:extLst>
          </p:cNvPr>
          <p:cNvSpPr>
            <a:spLocks noGrp="1"/>
          </p:cNvSpPr>
          <p:nvPr>
            <p:ph type="title" orient="vert"/>
          </p:nvPr>
        </p:nvSpPr>
        <p:spPr>
          <a:xfrm>
            <a:off x="6629400" y="228600"/>
            <a:ext cx="1905000" cy="32797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4C1748-DFAD-496F-BB91-075D6BF57384}"/>
              </a:ext>
            </a:extLst>
          </p:cNvPr>
          <p:cNvSpPr>
            <a:spLocks noGrp="1"/>
          </p:cNvSpPr>
          <p:nvPr>
            <p:ph type="body" orient="vert" idx="1"/>
          </p:nvPr>
        </p:nvSpPr>
        <p:spPr>
          <a:xfrm>
            <a:off x="914400" y="228600"/>
            <a:ext cx="5562600" cy="32797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5225307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BADFD-C57F-44E9-99FF-21AD1AD19D53}"/>
              </a:ext>
            </a:extLst>
          </p:cNvPr>
          <p:cNvSpPr>
            <a:spLocks noGrp="1"/>
          </p:cNvSpPr>
          <p:nvPr>
            <p:ph type="title"/>
          </p:nvPr>
        </p:nvSpPr>
        <p:spPr>
          <a:xfrm>
            <a:off x="1447800" y="228600"/>
            <a:ext cx="7086600" cy="6858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2772E8-4496-45D4-8E74-0466122DBDB9}"/>
              </a:ext>
            </a:extLst>
          </p:cNvPr>
          <p:cNvSpPr>
            <a:spLocks noGrp="1"/>
          </p:cNvSpPr>
          <p:nvPr>
            <p:ph type="body" sz="half" idx="1"/>
          </p:nvPr>
        </p:nvSpPr>
        <p:spPr>
          <a:xfrm>
            <a:off x="914400" y="1524000"/>
            <a:ext cx="3619500" cy="198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14F4E6-54FD-4D14-B38E-B177620B01A1}"/>
              </a:ext>
            </a:extLst>
          </p:cNvPr>
          <p:cNvSpPr>
            <a:spLocks noGrp="1"/>
          </p:cNvSpPr>
          <p:nvPr>
            <p:ph sz="quarter" idx="2"/>
          </p:nvPr>
        </p:nvSpPr>
        <p:spPr>
          <a:xfrm>
            <a:off x="4686300" y="1524000"/>
            <a:ext cx="3619500" cy="91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01D6F0A2-E6F6-472D-977E-6A92CBD7269C}"/>
              </a:ext>
            </a:extLst>
          </p:cNvPr>
          <p:cNvSpPr>
            <a:spLocks noGrp="1"/>
          </p:cNvSpPr>
          <p:nvPr>
            <p:ph sz="quarter" idx="3"/>
          </p:nvPr>
        </p:nvSpPr>
        <p:spPr>
          <a:xfrm>
            <a:off x="4686300" y="2592388"/>
            <a:ext cx="3619500" cy="9159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9289078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2BAC6-FE7D-4B2D-85A8-BEC0C101CE58}"/>
              </a:ext>
            </a:extLst>
          </p:cNvPr>
          <p:cNvSpPr>
            <a:spLocks noGrp="1"/>
          </p:cNvSpPr>
          <p:nvPr>
            <p:ph type="title"/>
          </p:nvPr>
        </p:nvSpPr>
        <p:spPr>
          <a:xfrm>
            <a:off x="1447800" y="228600"/>
            <a:ext cx="7086600" cy="6858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3F62F7-31EA-4987-89D4-1A9BBF81C6AC}"/>
              </a:ext>
            </a:extLst>
          </p:cNvPr>
          <p:cNvSpPr>
            <a:spLocks noGrp="1"/>
          </p:cNvSpPr>
          <p:nvPr>
            <p:ph type="body" sz="half" idx="1"/>
          </p:nvPr>
        </p:nvSpPr>
        <p:spPr>
          <a:xfrm>
            <a:off x="914400" y="1524000"/>
            <a:ext cx="3619500" cy="198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3C2129-5B68-4C67-8D6D-237B00232A4F}"/>
              </a:ext>
            </a:extLst>
          </p:cNvPr>
          <p:cNvSpPr>
            <a:spLocks noGrp="1"/>
          </p:cNvSpPr>
          <p:nvPr>
            <p:ph sz="half" idx="2"/>
          </p:nvPr>
        </p:nvSpPr>
        <p:spPr>
          <a:xfrm>
            <a:off x="4686300" y="1524000"/>
            <a:ext cx="3619500" cy="198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640694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4CB6B-DD12-4702-BE72-4C69750271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BFD576-BBAE-44B1-AF49-B196490330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1825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F16D0-B843-46C8-8552-5B92A3D5E37F}"/>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F925D9-B986-458D-982F-40EC73202B4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0477278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41068-9485-49E1-B2EF-968D69E219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30D85B-9A95-4518-BAB9-91722F1E79D1}"/>
              </a:ext>
            </a:extLst>
          </p:cNvPr>
          <p:cNvSpPr>
            <a:spLocks noGrp="1"/>
          </p:cNvSpPr>
          <p:nvPr>
            <p:ph sz="half" idx="1"/>
          </p:nvPr>
        </p:nvSpPr>
        <p:spPr>
          <a:xfrm>
            <a:off x="914400" y="1524000"/>
            <a:ext cx="3619500" cy="198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54DF74-B49F-4FC1-A888-E531E22766B8}"/>
              </a:ext>
            </a:extLst>
          </p:cNvPr>
          <p:cNvSpPr>
            <a:spLocks noGrp="1"/>
          </p:cNvSpPr>
          <p:nvPr>
            <p:ph sz="half" idx="2"/>
          </p:nvPr>
        </p:nvSpPr>
        <p:spPr>
          <a:xfrm>
            <a:off x="4686300" y="1524000"/>
            <a:ext cx="3619500" cy="198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164936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19C19-50EB-4F70-9833-4B62237B239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D3E402-6C81-4BBC-ABE3-49A54CBEFE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72616D-B77A-493A-976E-A89DB757862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458427-ADDB-4A78-809A-7ED9E3C31EA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275FD8-94BC-45A6-9043-0A2FDB174FC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828628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3354-08C8-4875-A656-DA634CBEE8D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6773623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873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7FF5E-A6EC-4CFC-9630-29E2AAF6B9A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D2DC0D-62ED-49AF-BF2E-2065D3344ED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06719B-DFCB-4829-82FE-EA44A43086C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587354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3AE8E-9887-435A-8976-34D1B676984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08E101-C59C-4AF8-9AFA-857AFB22A4A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7662B7-B1E4-47A8-B139-FF6889CE3B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393556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78547063-9E13-4FF7-9153-3BCFA4D161BF}"/>
              </a:ext>
            </a:extLst>
          </p:cNvPr>
          <p:cNvSpPr>
            <a:spLocks noGrp="1" noChangeArrowheads="1"/>
          </p:cNvSpPr>
          <p:nvPr>
            <p:ph type="title"/>
          </p:nvPr>
        </p:nvSpPr>
        <p:spPr bwMode="auto">
          <a:xfrm>
            <a:off x="1447800" y="2286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8612" name="Rectangle 4">
            <a:extLst>
              <a:ext uri="{FF2B5EF4-FFF2-40B4-BE49-F238E27FC236}">
                <a16:creationId xmlns:a16="http://schemas.microsoft.com/office/drawing/2014/main" id="{B3BAC252-5EB8-40BB-8A3D-64BDCE5A0330}"/>
              </a:ext>
            </a:extLst>
          </p:cNvPr>
          <p:cNvSpPr>
            <a:spLocks noGrp="1" noChangeArrowheads="1"/>
          </p:cNvSpPr>
          <p:nvPr>
            <p:ph type="body" idx="1"/>
          </p:nvPr>
        </p:nvSpPr>
        <p:spPr bwMode="auto">
          <a:xfrm>
            <a:off x="914400" y="1524000"/>
            <a:ext cx="73914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22" name="Line 14">
            <a:extLst>
              <a:ext uri="{FF2B5EF4-FFF2-40B4-BE49-F238E27FC236}">
                <a16:creationId xmlns:a16="http://schemas.microsoft.com/office/drawing/2014/main" id="{E4A614C3-586C-4E60-82DC-14E6E80D4D4A}"/>
              </a:ext>
            </a:extLst>
          </p:cNvPr>
          <p:cNvSpPr>
            <a:spLocks noChangeShapeType="1"/>
          </p:cNvSpPr>
          <p:nvPr/>
        </p:nvSpPr>
        <p:spPr bwMode="auto">
          <a:xfrm>
            <a:off x="-36513" y="6481763"/>
            <a:ext cx="9180513"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26" name="Group 18">
            <a:extLst>
              <a:ext uri="{FF2B5EF4-FFF2-40B4-BE49-F238E27FC236}">
                <a16:creationId xmlns:a16="http://schemas.microsoft.com/office/drawing/2014/main" id="{A879F59A-6017-4C39-A055-FDDF139A0058}"/>
              </a:ext>
            </a:extLst>
          </p:cNvPr>
          <p:cNvGrpSpPr>
            <a:grpSpLocks/>
          </p:cNvGrpSpPr>
          <p:nvPr/>
        </p:nvGrpSpPr>
        <p:grpSpPr bwMode="auto">
          <a:xfrm>
            <a:off x="1692275" y="6465888"/>
            <a:ext cx="5688013" cy="392112"/>
            <a:chOff x="1066" y="4073"/>
            <a:chExt cx="3583" cy="247"/>
          </a:xfrm>
        </p:grpSpPr>
        <p:sp>
          <p:nvSpPr>
            <p:cNvPr id="68619" name="Rectangle 11">
              <a:extLst>
                <a:ext uri="{FF2B5EF4-FFF2-40B4-BE49-F238E27FC236}">
                  <a16:creationId xmlns:a16="http://schemas.microsoft.com/office/drawing/2014/main" id="{B0C27330-402C-4D2F-B642-61FEEBC530BC}"/>
                </a:ext>
              </a:extLst>
            </p:cNvPr>
            <p:cNvSpPr>
              <a:spLocks noChangeArrowheads="1"/>
            </p:cNvSpPr>
            <p:nvPr/>
          </p:nvSpPr>
          <p:spPr bwMode="auto">
            <a:xfrm>
              <a:off x="1066" y="4073"/>
              <a:ext cx="15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100" b="1">
                  <a:solidFill>
                    <a:srgbClr val="666699"/>
                  </a:solidFill>
                  <a:ea typeface="楷体_GB2312" pitchFamily="49" charset="-122"/>
                </a:rPr>
                <a:t>华为机密，未经许可不得扩散</a:t>
              </a:r>
            </a:p>
            <a:p>
              <a:endParaRPr lang="en-US" altLang="zh-CN" sz="1100" b="1">
                <a:solidFill>
                  <a:srgbClr val="666699"/>
                </a:solidFill>
                <a:ea typeface="楷体_GB2312" pitchFamily="49" charset="-122"/>
              </a:endParaRPr>
            </a:p>
          </p:txBody>
        </p:sp>
        <p:sp>
          <p:nvSpPr>
            <p:cNvPr id="68625" name="Rectangle 17">
              <a:extLst>
                <a:ext uri="{FF2B5EF4-FFF2-40B4-BE49-F238E27FC236}">
                  <a16:creationId xmlns:a16="http://schemas.microsoft.com/office/drawing/2014/main" id="{1E63E649-1355-4438-AA1E-25CAFEB17112}"/>
                </a:ext>
              </a:extLst>
            </p:cNvPr>
            <p:cNvSpPr>
              <a:spLocks noChangeArrowheads="1"/>
            </p:cNvSpPr>
            <p:nvPr userDrawn="1"/>
          </p:nvSpPr>
          <p:spPr bwMode="auto">
            <a:xfrm>
              <a:off x="3062" y="4073"/>
              <a:ext cx="15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100" b="1">
                  <a:solidFill>
                    <a:srgbClr val="666699"/>
                  </a:solidFill>
                  <a:ea typeface="楷体_GB2312" pitchFamily="49" charset="-122"/>
                </a:rPr>
                <a:t>文档密级：内部公开</a:t>
              </a:r>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p:txStyles>
    <p:titleStyle>
      <a:lvl1pPr algn="ctr" rtl="0" fontAlgn="base">
        <a:spcBef>
          <a:spcPct val="0"/>
        </a:spcBef>
        <a:spcAft>
          <a:spcPct val="0"/>
        </a:spcAft>
        <a:defRPr kumimoji="1" sz="2800" b="1" kern="1200">
          <a:solidFill>
            <a:srgbClr val="333399"/>
          </a:solidFill>
          <a:latin typeface="+mj-lt"/>
          <a:ea typeface="+mj-ea"/>
          <a:cs typeface="+mj-cs"/>
        </a:defRPr>
      </a:lvl1pPr>
      <a:lvl2pPr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2800" b="1">
          <a:solidFill>
            <a:srgbClr val="333399"/>
          </a:solidFill>
          <a:latin typeface="Times New Roman" panose="02020603050405020304" pitchFamily="18" charset="0"/>
          <a:ea typeface="黑体" panose="02010609060101010101" pitchFamily="49" charset="-122"/>
        </a:defRPr>
      </a:lvl9pPr>
    </p:titleStyle>
    <p:bodyStyle>
      <a:lvl1pPr marL="195263" indent="-195263" algn="just" rtl="0" fontAlgn="base">
        <a:lnSpc>
          <a:spcPct val="140000"/>
        </a:lnSpc>
        <a:spcBef>
          <a:spcPct val="20000"/>
        </a:spcBef>
        <a:spcAft>
          <a:spcPct val="0"/>
        </a:spcAft>
        <a:buClr>
          <a:schemeClr val="accent2"/>
        </a:buClr>
        <a:buSzPct val="70000"/>
        <a:buFont typeface="Wingdings" panose="05000000000000000000" pitchFamily="2" charset="2"/>
        <a:buChar char="l"/>
        <a:defRPr kumimoji="1" sz="2000" kern="1200">
          <a:solidFill>
            <a:schemeClr val="tx1"/>
          </a:solidFill>
          <a:latin typeface="+mn-lt"/>
          <a:ea typeface="+mn-ea"/>
          <a:cs typeface="+mn-cs"/>
        </a:defRPr>
      </a:lvl1pPr>
      <a:lvl2pPr marL="671513" indent="-285750" algn="just" rtl="0" fontAlgn="base">
        <a:lnSpc>
          <a:spcPct val="140000"/>
        </a:lnSpc>
        <a:spcBef>
          <a:spcPct val="20000"/>
        </a:spcBef>
        <a:spcAft>
          <a:spcPct val="0"/>
        </a:spcAft>
        <a:buClr>
          <a:schemeClr val="accent2"/>
        </a:buClr>
        <a:buSzPct val="70000"/>
        <a:buFont typeface="Wingdings" panose="05000000000000000000" pitchFamily="2" charset="2"/>
        <a:buChar char="è"/>
        <a:defRPr kumimoji="1" kern="1200">
          <a:solidFill>
            <a:schemeClr val="tx1"/>
          </a:solidFill>
          <a:latin typeface="+mn-lt"/>
          <a:ea typeface="+mn-ea"/>
          <a:cs typeface="+mn-cs"/>
        </a:defRPr>
      </a:lvl2pPr>
      <a:lvl3pPr marL="1090613" indent="-228600" algn="just" rtl="0" fontAlgn="base">
        <a:lnSpc>
          <a:spcPct val="140000"/>
        </a:lnSpc>
        <a:spcBef>
          <a:spcPct val="20000"/>
        </a:spcBef>
        <a:spcAft>
          <a:spcPct val="0"/>
        </a:spcAft>
        <a:buClr>
          <a:schemeClr val="accent2"/>
        </a:buClr>
        <a:buFont typeface="Wingdings" panose="05000000000000000000" pitchFamily="2" charset="2"/>
        <a:buChar char="Ø"/>
        <a:defRPr kumimoji="1" sz="1600" kern="1200">
          <a:solidFill>
            <a:schemeClr val="tx1"/>
          </a:solidFill>
          <a:latin typeface="+mn-lt"/>
          <a:ea typeface="+mn-ea"/>
          <a:cs typeface="+mn-cs"/>
        </a:defRPr>
      </a:lvl3pPr>
      <a:lvl4pPr marL="1509713" indent="-228600" algn="just" rtl="0" fontAlgn="base">
        <a:lnSpc>
          <a:spcPct val="140000"/>
        </a:lnSpc>
        <a:spcBef>
          <a:spcPct val="20000"/>
        </a:spcBef>
        <a:spcAft>
          <a:spcPct val="0"/>
        </a:spcAft>
        <a:buChar char="–"/>
        <a:defRPr kumimoji="1" sz="1400" kern="1200">
          <a:solidFill>
            <a:schemeClr val="tx1"/>
          </a:solidFill>
          <a:latin typeface="+mn-lt"/>
          <a:ea typeface="+mn-ea"/>
          <a:cs typeface="+mn-cs"/>
        </a:defRPr>
      </a:lvl4pPr>
      <a:lvl5pPr marL="1928813" indent="-228600" algn="just" rtl="0" fontAlgn="base">
        <a:lnSpc>
          <a:spcPct val="140000"/>
        </a:lnSpc>
        <a:spcBef>
          <a:spcPct val="20000"/>
        </a:spcBef>
        <a:spcAft>
          <a:spcPct val="0"/>
        </a:spcAft>
        <a:buChar char="»"/>
        <a:defRPr kumimoji="1"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7.jpe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oleObject" Target="../embeddings/oleObject9.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7.jpeg"/><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oleObject" Target="../embeddings/oleObject21.bin"/><Relationship Id="rId9"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24.bin"/><Relationship Id="rId5" Type="http://schemas.openxmlformats.org/officeDocument/2006/relationships/image" Target="../media/image4.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7.jpeg"/><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oleObject" Target="../embeddings/oleObject25.bin"/><Relationship Id="rId9" Type="http://schemas.openxmlformats.org/officeDocument/2006/relationships/image" Target="../media/image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7.jpeg"/><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7.jpeg"/><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oleObject" Target="../embeddings/oleObject5.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1" name="Rectangle 2059">
            <a:extLst>
              <a:ext uri="{FF2B5EF4-FFF2-40B4-BE49-F238E27FC236}">
                <a16:creationId xmlns:a16="http://schemas.microsoft.com/office/drawing/2014/main" id="{DB8E394C-6CAF-4B73-BB62-AD49A9E78AA9}"/>
              </a:ext>
            </a:extLst>
          </p:cNvPr>
          <p:cNvSpPr>
            <a:spLocks noGrp="1" noChangeArrowheads="1"/>
          </p:cNvSpPr>
          <p:nvPr>
            <p:ph type="ctrTitle"/>
          </p:nvPr>
        </p:nvSpPr>
        <p:spPr/>
        <p:txBody>
          <a:bodyPr/>
          <a:lstStyle/>
          <a:p>
            <a:r>
              <a:rPr lang="en-US" altLang="zh-CN"/>
              <a:t>VRRP</a:t>
            </a:r>
            <a:r>
              <a:rPr lang="zh-CN" altLang="en-US"/>
              <a:t>培训	</a:t>
            </a:r>
          </a:p>
        </p:txBody>
      </p:sp>
      <p:sp>
        <p:nvSpPr>
          <p:cNvPr id="92172" name="Rectangle 2060">
            <a:extLst>
              <a:ext uri="{FF2B5EF4-FFF2-40B4-BE49-F238E27FC236}">
                <a16:creationId xmlns:a16="http://schemas.microsoft.com/office/drawing/2014/main" id="{425E3DD2-207B-40C9-AC08-456AF728024B}"/>
              </a:ext>
            </a:extLst>
          </p:cNvPr>
          <p:cNvSpPr>
            <a:spLocks noGrp="1" noChangeArrowheads="1"/>
          </p:cNvSpPr>
          <p:nvPr>
            <p:ph type="subTitle" idx="1"/>
          </p:nvPr>
        </p:nvSpPr>
        <p:spPr>
          <a:xfrm>
            <a:off x="6372225" y="1484313"/>
            <a:ext cx="2411413" cy="396875"/>
          </a:xfrm>
        </p:spPr>
        <p:txBody>
          <a:bodyPr/>
          <a:lstStyle/>
          <a:p>
            <a:r>
              <a:rPr lang="en-US" altLang="zh-CN"/>
              <a:t>3.0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2EECD753-E093-4F7A-B353-EDCD71F6B293}"/>
              </a:ext>
            </a:extLst>
          </p:cNvPr>
          <p:cNvSpPr>
            <a:spLocks noGrp="1" noChangeArrowheads="1"/>
          </p:cNvSpPr>
          <p:nvPr>
            <p:ph type="body" idx="1"/>
          </p:nvPr>
        </p:nvSpPr>
        <p:spPr>
          <a:xfrm>
            <a:off x="900113" y="836613"/>
            <a:ext cx="7391400" cy="1244600"/>
          </a:xfrm>
        </p:spPr>
        <p:txBody>
          <a:bodyPr/>
          <a:lstStyle/>
          <a:p>
            <a:r>
              <a:rPr lang="zh-CN" altLang="en-US" sz="1800">
                <a:latin typeface="宋体" panose="02010600030101010101" pitchFamily="2" charset="-122"/>
              </a:rPr>
              <a:t>根据优先级的大小挑选主路由器，优先级最大的为主路由器，若优先级相同，则比较接口的主</a:t>
            </a:r>
            <a:r>
              <a:rPr lang="en-US" altLang="zh-CN" sz="1800">
                <a:latin typeface="宋体" panose="02010600030101010101" pitchFamily="2" charset="-122"/>
              </a:rPr>
              <a:t>IP</a:t>
            </a:r>
            <a:r>
              <a:rPr lang="zh-CN" altLang="en-US" sz="1800">
                <a:latin typeface="宋体" panose="02010600030101010101" pitchFamily="2" charset="-122"/>
              </a:rPr>
              <a:t>地址，主</a:t>
            </a:r>
            <a:r>
              <a:rPr lang="en-US" altLang="zh-CN" sz="1800">
                <a:latin typeface="宋体" panose="02010600030101010101" pitchFamily="2" charset="-122"/>
              </a:rPr>
              <a:t>IP</a:t>
            </a:r>
            <a:r>
              <a:rPr lang="zh-CN" altLang="en-US" sz="1800">
                <a:latin typeface="宋体" panose="02010600030101010101" pitchFamily="2" charset="-122"/>
              </a:rPr>
              <a:t>地址大的就成为主路由器，由它提供实际的路由服务。</a:t>
            </a:r>
            <a:r>
              <a:rPr lang="en-US" altLang="zh-CN" sz="1800">
                <a:latin typeface="宋体" panose="02010600030101010101" pitchFamily="2" charset="-122"/>
              </a:rPr>
              <a:t>(</a:t>
            </a:r>
            <a:r>
              <a:rPr lang="zh-CN" altLang="en-US" sz="1800">
                <a:latin typeface="宋体" panose="02010600030101010101" pitchFamily="2" charset="-122"/>
              </a:rPr>
              <a:t>下图中</a:t>
            </a:r>
            <a:r>
              <a:rPr lang="en-US" altLang="zh-CN" sz="1800">
                <a:latin typeface="宋体" panose="02010600030101010101" pitchFamily="2" charset="-122"/>
              </a:rPr>
              <a:t>RTA</a:t>
            </a:r>
            <a:r>
              <a:rPr lang="zh-CN" altLang="en-US" sz="1800">
                <a:latin typeface="宋体" panose="02010600030101010101" pitchFamily="2" charset="-122"/>
              </a:rPr>
              <a:t>为</a:t>
            </a:r>
            <a:r>
              <a:rPr lang="en-US" altLang="zh-CN" sz="1800">
                <a:latin typeface="宋体" panose="02010600030101010101" pitchFamily="2" charset="-122"/>
              </a:rPr>
              <a:t>Master</a:t>
            </a:r>
            <a:r>
              <a:rPr lang="zh-CN" altLang="en-US" sz="1800">
                <a:latin typeface="宋体" panose="02010600030101010101" pitchFamily="2" charset="-122"/>
              </a:rPr>
              <a:t>，</a:t>
            </a:r>
            <a:r>
              <a:rPr lang="en-US" altLang="zh-CN" sz="1800">
                <a:latin typeface="宋体" panose="02010600030101010101" pitchFamily="2" charset="-122"/>
              </a:rPr>
              <a:t>RTB</a:t>
            </a:r>
            <a:r>
              <a:rPr lang="zh-CN" altLang="en-US" sz="1800">
                <a:latin typeface="宋体" panose="02010600030101010101" pitchFamily="2" charset="-122"/>
              </a:rPr>
              <a:t>为</a:t>
            </a:r>
            <a:r>
              <a:rPr lang="en-US" altLang="zh-CN" sz="1800">
                <a:latin typeface="宋体" panose="02010600030101010101" pitchFamily="2" charset="-122"/>
              </a:rPr>
              <a:t>Backup)</a:t>
            </a:r>
          </a:p>
        </p:txBody>
      </p:sp>
      <p:grpSp>
        <p:nvGrpSpPr>
          <p:cNvPr id="291876" name="Group 36">
            <a:extLst>
              <a:ext uri="{FF2B5EF4-FFF2-40B4-BE49-F238E27FC236}">
                <a16:creationId xmlns:a16="http://schemas.microsoft.com/office/drawing/2014/main" id="{1186D7B3-5A20-4996-9F37-F33A3B2D8372}"/>
              </a:ext>
            </a:extLst>
          </p:cNvPr>
          <p:cNvGrpSpPr>
            <a:grpSpLocks/>
          </p:cNvGrpSpPr>
          <p:nvPr/>
        </p:nvGrpSpPr>
        <p:grpSpPr bwMode="auto">
          <a:xfrm>
            <a:off x="468313" y="2420938"/>
            <a:ext cx="6048375" cy="3419475"/>
            <a:chOff x="884" y="1525"/>
            <a:chExt cx="3810" cy="2154"/>
          </a:xfrm>
        </p:grpSpPr>
        <p:sp>
          <p:nvSpPr>
            <p:cNvPr id="291846" name="Text Box 6">
              <a:extLst>
                <a:ext uri="{FF2B5EF4-FFF2-40B4-BE49-F238E27FC236}">
                  <a16:creationId xmlns:a16="http://schemas.microsoft.com/office/drawing/2014/main" id="{4DB37BA1-B2B0-4776-9E72-D2AA30625DBE}"/>
                </a:ext>
              </a:extLst>
            </p:cNvPr>
            <p:cNvSpPr txBox="1">
              <a:spLocks noChangeArrowheads="1"/>
            </p:cNvSpPr>
            <p:nvPr/>
          </p:nvSpPr>
          <p:spPr bwMode="auto">
            <a:xfrm>
              <a:off x="1618" y="3429"/>
              <a:ext cx="2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CC"/>
                </a:buClr>
                <a:buSzPct val="70000"/>
                <a:buFont typeface="Wingdings" panose="05000000000000000000" pitchFamily="2" charset="2"/>
                <a:buChar char="l"/>
              </a:pPr>
              <a:r>
                <a:rPr lang="en-US" altLang="zh-CN" sz="2000"/>
                <a:t> </a:t>
              </a:r>
              <a:r>
                <a:rPr lang="zh-CN" altLang="en-US" sz="2000"/>
                <a:t>用</a:t>
              </a:r>
              <a:r>
                <a:rPr lang="en-US" altLang="zh-CN" sz="2000"/>
                <a:t>VRRP</a:t>
              </a:r>
              <a:r>
                <a:rPr lang="zh-CN" altLang="en-US" sz="2000"/>
                <a:t>实现虚拟路由器</a:t>
              </a:r>
            </a:p>
          </p:txBody>
        </p:sp>
        <p:sp>
          <p:nvSpPr>
            <p:cNvPr id="291847" name="Text Box 7">
              <a:extLst>
                <a:ext uri="{FF2B5EF4-FFF2-40B4-BE49-F238E27FC236}">
                  <a16:creationId xmlns:a16="http://schemas.microsoft.com/office/drawing/2014/main" id="{A8D2BCA4-E703-4451-ADE3-F8A7AC70E59D}"/>
                </a:ext>
              </a:extLst>
            </p:cNvPr>
            <p:cNvSpPr txBox="1">
              <a:spLocks noChangeArrowheads="1"/>
            </p:cNvSpPr>
            <p:nvPr/>
          </p:nvSpPr>
          <p:spPr bwMode="auto">
            <a:xfrm>
              <a:off x="3785" y="2107"/>
              <a:ext cx="90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RTB:192.1.1.3/24</a:t>
              </a:r>
            </a:p>
          </p:txBody>
        </p:sp>
        <p:grpSp>
          <p:nvGrpSpPr>
            <p:cNvPr id="291848" name="Group 8">
              <a:extLst>
                <a:ext uri="{FF2B5EF4-FFF2-40B4-BE49-F238E27FC236}">
                  <a16:creationId xmlns:a16="http://schemas.microsoft.com/office/drawing/2014/main" id="{C9988F16-8711-44A6-A1E5-3E0E87CE4F67}"/>
                </a:ext>
              </a:extLst>
            </p:cNvPr>
            <p:cNvGrpSpPr>
              <a:grpSpLocks/>
            </p:cNvGrpSpPr>
            <p:nvPr/>
          </p:nvGrpSpPr>
          <p:grpSpPr bwMode="auto">
            <a:xfrm>
              <a:off x="884" y="1525"/>
              <a:ext cx="2987" cy="1476"/>
              <a:chOff x="930" y="1434"/>
              <a:chExt cx="3130" cy="1724"/>
            </a:xfrm>
          </p:grpSpPr>
          <p:sp>
            <p:nvSpPr>
              <p:cNvPr id="291849" name="Line 9">
                <a:extLst>
                  <a:ext uri="{FF2B5EF4-FFF2-40B4-BE49-F238E27FC236}">
                    <a16:creationId xmlns:a16="http://schemas.microsoft.com/office/drawing/2014/main" id="{7E5A9F09-C25A-4E99-AC70-2E6B5344067F}"/>
                  </a:ext>
                </a:extLst>
              </p:cNvPr>
              <p:cNvSpPr>
                <a:spLocks noChangeShapeType="1"/>
              </p:cNvSpPr>
              <p:nvPr/>
            </p:nvSpPr>
            <p:spPr bwMode="auto">
              <a:xfrm>
                <a:off x="1656" y="2572"/>
                <a:ext cx="24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50" name="Line 10">
                <a:extLst>
                  <a:ext uri="{FF2B5EF4-FFF2-40B4-BE49-F238E27FC236}">
                    <a16:creationId xmlns:a16="http://schemas.microsoft.com/office/drawing/2014/main" id="{49257D3C-BAAC-4F23-80BD-0B26122466B6}"/>
                  </a:ext>
                </a:extLst>
              </p:cNvPr>
              <p:cNvSpPr>
                <a:spLocks noChangeShapeType="1"/>
              </p:cNvSpPr>
              <p:nvPr/>
            </p:nvSpPr>
            <p:spPr bwMode="auto">
              <a:xfrm>
                <a:off x="2337" y="235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51" name="Line 11">
                <a:extLst>
                  <a:ext uri="{FF2B5EF4-FFF2-40B4-BE49-F238E27FC236}">
                    <a16:creationId xmlns:a16="http://schemas.microsoft.com/office/drawing/2014/main" id="{892599BE-1B94-4A47-A7E5-1C568483FD9A}"/>
                  </a:ext>
                </a:extLst>
              </p:cNvPr>
              <p:cNvSpPr>
                <a:spLocks noChangeShapeType="1"/>
              </p:cNvSpPr>
              <p:nvPr/>
            </p:nvSpPr>
            <p:spPr bwMode="auto">
              <a:xfrm>
                <a:off x="2064" y="2566"/>
                <a:ext cx="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52" name="Line 12">
                <a:extLst>
                  <a:ext uri="{FF2B5EF4-FFF2-40B4-BE49-F238E27FC236}">
                    <a16:creationId xmlns:a16="http://schemas.microsoft.com/office/drawing/2014/main" id="{E9ABEBE0-C394-45A2-AC46-6B2CD0F80190}"/>
                  </a:ext>
                </a:extLst>
              </p:cNvPr>
              <p:cNvSpPr>
                <a:spLocks noChangeShapeType="1"/>
              </p:cNvSpPr>
              <p:nvPr/>
            </p:nvSpPr>
            <p:spPr bwMode="auto">
              <a:xfrm>
                <a:off x="2926"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53" name="Line 13">
                <a:extLst>
                  <a:ext uri="{FF2B5EF4-FFF2-40B4-BE49-F238E27FC236}">
                    <a16:creationId xmlns:a16="http://schemas.microsoft.com/office/drawing/2014/main" id="{501CB6B0-AC84-407E-954C-80E6A4FE082F}"/>
                  </a:ext>
                </a:extLst>
              </p:cNvPr>
              <p:cNvSpPr>
                <a:spLocks noChangeShapeType="1"/>
              </p:cNvSpPr>
              <p:nvPr/>
            </p:nvSpPr>
            <p:spPr bwMode="auto">
              <a:xfrm>
                <a:off x="3788"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1854" name="Group 14">
                <a:extLst>
                  <a:ext uri="{FF2B5EF4-FFF2-40B4-BE49-F238E27FC236}">
                    <a16:creationId xmlns:a16="http://schemas.microsoft.com/office/drawing/2014/main" id="{B020E4AF-D23C-406D-861B-3554D3599484}"/>
                  </a:ext>
                </a:extLst>
              </p:cNvPr>
              <p:cNvGrpSpPr>
                <a:grpSpLocks/>
              </p:cNvGrpSpPr>
              <p:nvPr/>
            </p:nvGrpSpPr>
            <p:grpSpPr bwMode="auto">
              <a:xfrm>
                <a:off x="1792" y="2761"/>
                <a:ext cx="453" cy="351"/>
                <a:chOff x="4896" y="1968"/>
                <a:chExt cx="672" cy="651"/>
              </a:xfrm>
            </p:grpSpPr>
            <p:pic>
              <p:nvPicPr>
                <p:cNvPr id="291855" name="Picture 15">
                  <a:extLst>
                    <a:ext uri="{FF2B5EF4-FFF2-40B4-BE49-F238E27FC236}">
                      <a16:creationId xmlns:a16="http://schemas.microsoft.com/office/drawing/2014/main" id="{0DE6412D-BBB0-49F7-96F4-23F815D1F98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1856" name="Object 16">
                  <a:extLst>
                    <a:ext uri="{FF2B5EF4-FFF2-40B4-BE49-F238E27FC236}">
                      <a16:creationId xmlns:a16="http://schemas.microsoft.com/office/drawing/2014/main" id="{94EA894B-5AC1-44F6-AB1B-179613C6EB39}"/>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91879" name="BMP 图象" r:id="rId4" imgW="5714286" imgH="3933333" progId="Paint.Picture">
                        <p:embed/>
                      </p:oleObj>
                    </mc:Choice>
                    <mc:Fallback>
                      <p:oleObj name="BMP 图象" r:id="rId4" imgW="5714286" imgH="3933333" progId="Paint.Picture">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1857" name="Line 17">
                <a:extLst>
                  <a:ext uri="{FF2B5EF4-FFF2-40B4-BE49-F238E27FC236}">
                    <a16:creationId xmlns:a16="http://schemas.microsoft.com/office/drawing/2014/main" id="{09E1EFEA-B6CD-4CCB-806F-F882735F3E65}"/>
                  </a:ext>
                </a:extLst>
              </p:cNvPr>
              <p:cNvSpPr>
                <a:spLocks noChangeShapeType="1"/>
              </p:cNvSpPr>
              <p:nvPr/>
            </p:nvSpPr>
            <p:spPr bwMode="auto">
              <a:xfrm>
                <a:off x="3334" y="2339"/>
                <a:ext cx="0" cy="2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91858" name="Picture 18">
                <a:extLst>
                  <a:ext uri="{FF2B5EF4-FFF2-40B4-BE49-F238E27FC236}">
                    <a16:creationId xmlns:a16="http://schemas.microsoft.com/office/drawing/2014/main" id="{E264832D-B87C-4DA3-B256-C5315B5E1E0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7" y="1434"/>
                <a:ext cx="77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1859" name="Group 19">
                <a:extLst>
                  <a:ext uri="{FF2B5EF4-FFF2-40B4-BE49-F238E27FC236}">
                    <a16:creationId xmlns:a16="http://schemas.microsoft.com/office/drawing/2014/main" id="{19B2E78D-600A-47FA-8E46-42C1154113BD}"/>
                  </a:ext>
                </a:extLst>
              </p:cNvPr>
              <p:cNvGrpSpPr>
                <a:grpSpLocks/>
              </p:cNvGrpSpPr>
              <p:nvPr/>
            </p:nvGrpSpPr>
            <p:grpSpPr bwMode="auto">
              <a:xfrm>
                <a:off x="2699" y="2761"/>
                <a:ext cx="453" cy="351"/>
                <a:chOff x="4896" y="1968"/>
                <a:chExt cx="672" cy="651"/>
              </a:xfrm>
            </p:grpSpPr>
            <p:pic>
              <p:nvPicPr>
                <p:cNvPr id="291860" name="Picture 20">
                  <a:extLst>
                    <a:ext uri="{FF2B5EF4-FFF2-40B4-BE49-F238E27FC236}">
                      <a16:creationId xmlns:a16="http://schemas.microsoft.com/office/drawing/2014/main" id="{24B46A90-F44C-4A0B-86A2-208BA56F365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1861" name="Object 21">
                  <a:extLst>
                    <a:ext uri="{FF2B5EF4-FFF2-40B4-BE49-F238E27FC236}">
                      <a16:creationId xmlns:a16="http://schemas.microsoft.com/office/drawing/2014/main" id="{F362258E-30AF-40D1-A253-B62F9B15E47A}"/>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91880" name="BMP 图象" r:id="rId7" imgW="5714286" imgH="3933333" progId="Paint.Picture">
                        <p:embed/>
                      </p:oleObj>
                    </mc:Choice>
                    <mc:Fallback>
                      <p:oleObj name="BMP 图象" r:id="rId7" imgW="5714286" imgH="3933333" progId="Paint.Picture">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1862" name="Group 22">
                <a:extLst>
                  <a:ext uri="{FF2B5EF4-FFF2-40B4-BE49-F238E27FC236}">
                    <a16:creationId xmlns:a16="http://schemas.microsoft.com/office/drawing/2014/main" id="{0B631EF3-135A-4497-A01C-DEB2647354D4}"/>
                  </a:ext>
                </a:extLst>
              </p:cNvPr>
              <p:cNvGrpSpPr>
                <a:grpSpLocks/>
              </p:cNvGrpSpPr>
              <p:nvPr/>
            </p:nvGrpSpPr>
            <p:grpSpPr bwMode="auto">
              <a:xfrm>
                <a:off x="3561" y="2761"/>
                <a:ext cx="453" cy="351"/>
                <a:chOff x="4896" y="1968"/>
                <a:chExt cx="672" cy="651"/>
              </a:xfrm>
            </p:grpSpPr>
            <p:pic>
              <p:nvPicPr>
                <p:cNvPr id="291863" name="Picture 23">
                  <a:extLst>
                    <a:ext uri="{FF2B5EF4-FFF2-40B4-BE49-F238E27FC236}">
                      <a16:creationId xmlns:a16="http://schemas.microsoft.com/office/drawing/2014/main" id="{E71DF9E1-8A85-4EE2-8365-9BF9BE04C77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1864" name="Object 24">
                  <a:extLst>
                    <a:ext uri="{FF2B5EF4-FFF2-40B4-BE49-F238E27FC236}">
                      <a16:creationId xmlns:a16="http://schemas.microsoft.com/office/drawing/2014/main" id="{FF5CAF54-84B6-4D06-ABDC-6312EC8BE052}"/>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91881" name="BMP 图象" r:id="rId8" imgW="5714286" imgH="3933333" progId="Paint.Picture">
                        <p:embed/>
                      </p:oleObj>
                    </mc:Choice>
                    <mc:Fallback>
                      <p:oleObj name="BMP 图象" r:id="rId8" imgW="5714286" imgH="3933333" progId="Paint.Picture">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1865" name="Line 25">
                <a:extLst>
                  <a:ext uri="{FF2B5EF4-FFF2-40B4-BE49-F238E27FC236}">
                    <a16:creationId xmlns:a16="http://schemas.microsoft.com/office/drawing/2014/main" id="{EA008BC1-6BB3-4155-AF0E-18900358C0AC}"/>
                  </a:ext>
                </a:extLst>
              </p:cNvPr>
              <p:cNvSpPr>
                <a:spLocks noChangeShapeType="1"/>
              </p:cNvSpPr>
              <p:nvPr/>
            </p:nvSpPr>
            <p:spPr bwMode="auto">
              <a:xfrm flipH="1">
                <a:off x="2473" y="1825"/>
                <a:ext cx="181"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66" name="Line 26">
                <a:extLst>
                  <a:ext uri="{FF2B5EF4-FFF2-40B4-BE49-F238E27FC236}">
                    <a16:creationId xmlns:a16="http://schemas.microsoft.com/office/drawing/2014/main" id="{75DB4DBA-889E-4F0F-919E-23D8A2E2B993}"/>
                  </a:ext>
                </a:extLst>
              </p:cNvPr>
              <p:cNvSpPr>
                <a:spLocks noChangeShapeType="1"/>
              </p:cNvSpPr>
              <p:nvPr/>
            </p:nvSpPr>
            <p:spPr bwMode="auto">
              <a:xfrm>
                <a:off x="3062" y="1825"/>
                <a:ext cx="13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67" name="Text Box 27">
                <a:extLst>
                  <a:ext uri="{FF2B5EF4-FFF2-40B4-BE49-F238E27FC236}">
                    <a16:creationId xmlns:a16="http://schemas.microsoft.com/office/drawing/2014/main" id="{3656AE79-FE4D-462D-A701-CFB3BE9C7645}"/>
                  </a:ext>
                </a:extLst>
              </p:cNvPr>
              <p:cNvSpPr txBox="1">
                <a:spLocks noChangeArrowheads="1"/>
              </p:cNvSpPr>
              <p:nvPr/>
            </p:nvSpPr>
            <p:spPr bwMode="auto">
              <a:xfrm>
                <a:off x="2518" y="1541"/>
                <a:ext cx="63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Internet</a:t>
                </a:r>
              </a:p>
            </p:txBody>
          </p:sp>
          <p:sp>
            <p:nvSpPr>
              <p:cNvPr id="291868" name="Line 28">
                <a:extLst>
                  <a:ext uri="{FF2B5EF4-FFF2-40B4-BE49-F238E27FC236}">
                    <a16:creationId xmlns:a16="http://schemas.microsoft.com/office/drawing/2014/main" id="{EDAA0131-B20A-44AB-8969-93C0FC241453}"/>
                  </a:ext>
                </a:extLst>
              </p:cNvPr>
              <p:cNvSpPr>
                <a:spLocks noChangeShapeType="1"/>
              </p:cNvSpPr>
              <p:nvPr/>
            </p:nvSpPr>
            <p:spPr bwMode="auto">
              <a:xfrm>
                <a:off x="1928" y="2387"/>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69" name="Text Box 29">
                <a:extLst>
                  <a:ext uri="{FF2B5EF4-FFF2-40B4-BE49-F238E27FC236}">
                    <a16:creationId xmlns:a16="http://schemas.microsoft.com/office/drawing/2014/main" id="{FC2C52BB-2CB3-4E18-9275-532D2534269A}"/>
                  </a:ext>
                </a:extLst>
              </p:cNvPr>
              <p:cNvSpPr txBox="1">
                <a:spLocks noChangeArrowheads="1"/>
              </p:cNvSpPr>
              <p:nvPr/>
            </p:nvSpPr>
            <p:spPr bwMode="auto">
              <a:xfrm>
                <a:off x="930" y="2116"/>
                <a:ext cx="953"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RTA:192.1.1.2/24</a:t>
                </a:r>
              </a:p>
            </p:txBody>
          </p:sp>
          <p:sp>
            <p:nvSpPr>
              <p:cNvPr id="291870" name="Line 30">
                <a:extLst>
                  <a:ext uri="{FF2B5EF4-FFF2-40B4-BE49-F238E27FC236}">
                    <a16:creationId xmlns:a16="http://schemas.microsoft.com/office/drawing/2014/main" id="{3F75B872-B730-4D2F-8CA6-08EE014EBF00}"/>
                  </a:ext>
                </a:extLst>
              </p:cNvPr>
              <p:cNvSpPr>
                <a:spLocks noChangeShapeType="1"/>
              </p:cNvSpPr>
              <p:nvPr/>
            </p:nvSpPr>
            <p:spPr bwMode="auto">
              <a:xfrm flipH="1">
                <a:off x="3379" y="2387"/>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71" name="Line 31">
                <a:extLst>
                  <a:ext uri="{FF2B5EF4-FFF2-40B4-BE49-F238E27FC236}">
                    <a16:creationId xmlns:a16="http://schemas.microsoft.com/office/drawing/2014/main" id="{53B09ABB-3343-43DB-BBCC-674ACC66A9BB}"/>
                  </a:ext>
                </a:extLst>
              </p:cNvPr>
              <p:cNvSpPr>
                <a:spLocks noChangeShapeType="1"/>
              </p:cNvSpPr>
              <p:nvPr/>
            </p:nvSpPr>
            <p:spPr bwMode="auto">
              <a:xfrm flipV="1">
                <a:off x="2926" y="2342"/>
                <a:ext cx="317"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1872" name="Line 32">
                <a:extLst>
                  <a:ext uri="{FF2B5EF4-FFF2-40B4-BE49-F238E27FC236}">
                    <a16:creationId xmlns:a16="http://schemas.microsoft.com/office/drawing/2014/main" id="{50DCBD91-E6E1-4D57-AEF6-D17BF395A00D}"/>
                  </a:ext>
                </a:extLst>
              </p:cNvPr>
              <p:cNvSpPr>
                <a:spLocks noChangeShapeType="1"/>
              </p:cNvSpPr>
              <p:nvPr/>
            </p:nvSpPr>
            <p:spPr bwMode="auto">
              <a:xfrm flipH="1" flipV="1">
                <a:off x="2336" y="2387"/>
                <a:ext cx="363"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1873" name="Text Box 33">
              <a:extLst>
                <a:ext uri="{FF2B5EF4-FFF2-40B4-BE49-F238E27FC236}">
                  <a16:creationId xmlns:a16="http://schemas.microsoft.com/office/drawing/2014/main" id="{974FA67B-0D4A-44F2-BDFA-6A8F8E8D168C}"/>
                </a:ext>
              </a:extLst>
            </p:cNvPr>
            <p:cNvSpPr txBox="1">
              <a:spLocks noChangeArrowheads="1"/>
            </p:cNvSpPr>
            <p:nvPr/>
          </p:nvSpPr>
          <p:spPr bwMode="auto">
            <a:xfrm>
              <a:off x="2269" y="2965"/>
              <a:ext cx="90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虚拟</a:t>
              </a:r>
              <a:r>
                <a:rPr lang="en-US" altLang="zh-CN" sz="1600" b="1"/>
                <a:t>IP</a:t>
              </a:r>
              <a:r>
                <a:rPr lang="zh-CN" altLang="en-US" sz="1600" b="1"/>
                <a:t>地址：</a:t>
              </a:r>
              <a:r>
                <a:rPr lang="en-US" altLang="zh-CN" sz="1600" b="1"/>
                <a:t>192.1.1.10/24</a:t>
              </a:r>
            </a:p>
          </p:txBody>
        </p:sp>
        <p:pic>
          <p:nvPicPr>
            <p:cNvPr id="291874" name="Picture 34">
              <a:extLst>
                <a:ext uri="{FF2B5EF4-FFF2-40B4-BE49-F238E27FC236}">
                  <a16:creationId xmlns:a16="http://schemas.microsoft.com/office/drawing/2014/main" id="{37F5F915-1526-4AD5-8937-0789A14E18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5" y="2015"/>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875" name="Picture 35">
              <a:extLst>
                <a:ext uri="{FF2B5EF4-FFF2-40B4-BE49-F238E27FC236}">
                  <a16:creationId xmlns:a16="http://schemas.microsoft.com/office/drawing/2014/main" id="{FE989847-4A90-49B7-87B4-BB3A325618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7" y="2015"/>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1877" name="Rectangle 37">
            <a:extLst>
              <a:ext uri="{FF2B5EF4-FFF2-40B4-BE49-F238E27FC236}">
                <a16:creationId xmlns:a16="http://schemas.microsoft.com/office/drawing/2014/main" id="{836FD5FB-298B-49CE-89E7-21AB7EA7D4AC}"/>
              </a:ext>
            </a:extLst>
          </p:cNvPr>
          <p:cNvSpPr>
            <a:spLocks noChangeArrowheads="1"/>
          </p:cNvSpPr>
          <p:nvPr/>
        </p:nvSpPr>
        <p:spPr bwMode="auto">
          <a:xfrm>
            <a:off x="6516688" y="2205038"/>
            <a:ext cx="2627312"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RTA</a:t>
            </a:r>
            <a:r>
              <a:rPr lang="zh-CN" altLang="en-US"/>
              <a:t>：</a:t>
            </a:r>
          </a:p>
          <a:p>
            <a:r>
              <a:rPr lang="en-US" altLang="zh-CN"/>
              <a:t>interface Ethernet0</a:t>
            </a:r>
          </a:p>
          <a:p>
            <a:r>
              <a:rPr lang="en-US" altLang="zh-CN"/>
              <a:t> ip address 192.1.1.2 255.255.255.0</a:t>
            </a:r>
          </a:p>
          <a:p>
            <a:r>
              <a:rPr lang="en-US" altLang="zh-CN"/>
              <a:t> vrrp ip 10 192.1.1.10</a:t>
            </a:r>
          </a:p>
          <a:p>
            <a:r>
              <a:rPr lang="en-US" altLang="zh-CN"/>
              <a:t> </a:t>
            </a:r>
            <a:r>
              <a:rPr lang="en-US" altLang="zh-CN">
                <a:solidFill>
                  <a:srgbClr val="FF0000"/>
                </a:solidFill>
              </a:rPr>
              <a:t>vrrp priority 10 150</a:t>
            </a:r>
            <a:r>
              <a:rPr lang="en-US" altLang="zh-CN"/>
              <a:t> </a:t>
            </a:r>
          </a:p>
          <a:p>
            <a:endParaRPr lang="en-US" altLang="zh-CN"/>
          </a:p>
          <a:p>
            <a:r>
              <a:rPr lang="en-US" altLang="zh-CN"/>
              <a:t>RTB</a:t>
            </a:r>
            <a:r>
              <a:rPr lang="zh-CN" altLang="en-US"/>
              <a:t>：</a:t>
            </a:r>
          </a:p>
          <a:p>
            <a:r>
              <a:rPr lang="en-US" altLang="zh-CN"/>
              <a:t>interface Ethernet0</a:t>
            </a:r>
          </a:p>
          <a:p>
            <a:r>
              <a:rPr lang="en-US" altLang="zh-CN"/>
              <a:t> ip address 192.1.1.3 255.255.255.0</a:t>
            </a:r>
          </a:p>
          <a:p>
            <a:r>
              <a:rPr lang="en-US" altLang="zh-CN"/>
              <a:t> vrrp ip 10 192.1.1.10</a:t>
            </a:r>
          </a:p>
          <a:p>
            <a:r>
              <a:rPr lang="en-US" altLang="zh-CN">
                <a:solidFill>
                  <a:srgbClr val="FF0000"/>
                </a:solidFill>
              </a:rPr>
              <a:t> vrrp priority 10 120</a:t>
            </a:r>
            <a:r>
              <a:rPr lang="en-US" altLang="zh-CN"/>
              <a:t> </a:t>
            </a:r>
          </a:p>
        </p:txBody>
      </p:sp>
      <p:sp>
        <p:nvSpPr>
          <p:cNvPr id="291878" name="Rectangle 38">
            <a:extLst>
              <a:ext uri="{FF2B5EF4-FFF2-40B4-BE49-F238E27FC236}">
                <a16:creationId xmlns:a16="http://schemas.microsoft.com/office/drawing/2014/main" id="{38F266A3-7EF8-4A92-AF8E-F59FCB824112}"/>
              </a:ext>
            </a:extLst>
          </p:cNvPr>
          <p:cNvSpPr>
            <a:spLocks noGrp="1" noChangeArrowheads="1"/>
          </p:cNvSpPr>
          <p:nvPr>
            <p:ph type="title"/>
          </p:nvPr>
        </p:nvSpPr>
        <p:spPr>
          <a:noFill/>
          <a:ln/>
        </p:spPr>
        <p:txBody>
          <a:bodyPr/>
          <a:lstStyle/>
          <a:p>
            <a:r>
              <a:rPr lang="en-US" altLang="zh-CN"/>
              <a:t>VRRP</a:t>
            </a:r>
            <a:r>
              <a:rPr lang="zh-CN" altLang="en-US"/>
              <a:t>基础（五）</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44787531-B11D-4857-8FB5-802465DCA8A7}"/>
              </a:ext>
            </a:extLst>
          </p:cNvPr>
          <p:cNvSpPr>
            <a:spLocks noGrp="1" noChangeArrowheads="1"/>
          </p:cNvSpPr>
          <p:nvPr>
            <p:ph type="title"/>
          </p:nvPr>
        </p:nvSpPr>
        <p:spPr/>
        <p:txBody>
          <a:bodyPr/>
          <a:lstStyle/>
          <a:p>
            <a:r>
              <a:rPr lang="en-US" altLang="zh-CN"/>
              <a:t>VRRP</a:t>
            </a:r>
          </a:p>
        </p:txBody>
      </p:sp>
      <p:sp>
        <p:nvSpPr>
          <p:cNvPr id="299011" name="Rectangle 3">
            <a:extLst>
              <a:ext uri="{FF2B5EF4-FFF2-40B4-BE49-F238E27FC236}">
                <a16:creationId xmlns:a16="http://schemas.microsoft.com/office/drawing/2014/main" id="{3BA74C7D-F64F-4017-B530-E1DF7AAF747D}"/>
              </a:ext>
            </a:extLst>
          </p:cNvPr>
          <p:cNvSpPr>
            <a:spLocks noChangeArrowheads="1"/>
          </p:cNvSpPr>
          <p:nvPr/>
        </p:nvSpPr>
        <p:spPr bwMode="auto">
          <a:xfrm>
            <a:off x="3200400" y="5562600"/>
            <a:ext cx="5181600" cy="228600"/>
          </a:xfrm>
          <a:prstGeom prst="rect">
            <a:avLst/>
          </a:prstGeom>
          <a:gradFill rotWithShape="0">
            <a:gsLst>
              <a:gs pos="0">
                <a:srgbClr val="CC9900">
                  <a:gamma/>
                  <a:tint val="0"/>
                  <a:invGamma/>
                </a:srgbClr>
              </a:gs>
              <a:gs pos="50000">
                <a:srgbClr val="CC9900"/>
              </a:gs>
              <a:gs pos="100000">
                <a:srgbClr val="CC9900">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sz="1200">
                <a:solidFill>
                  <a:srgbClr val="666633"/>
                </a:solidFill>
                <a:latin typeface="Arial" panose="020B0604020202020204" pitchFamily="34" charset="0"/>
              </a:rPr>
              <a:t>			</a:t>
            </a:r>
          </a:p>
        </p:txBody>
      </p:sp>
      <p:sp>
        <p:nvSpPr>
          <p:cNvPr id="299012" name="Line 4">
            <a:extLst>
              <a:ext uri="{FF2B5EF4-FFF2-40B4-BE49-F238E27FC236}">
                <a16:creationId xmlns:a16="http://schemas.microsoft.com/office/drawing/2014/main" id="{03D55400-1C7A-4AEC-9EE7-B279DEC17EA3}"/>
              </a:ext>
            </a:extLst>
          </p:cNvPr>
          <p:cNvSpPr>
            <a:spLocks noChangeShapeType="1"/>
          </p:cNvSpPr>
          <p:nvPr/>
        </p:nvSpPr>
        <p:spPr bwMode="auto">
          <a:xfrm>
            <a:off x="3708400" y="2247900"/>
            <a:ext cx="42164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13" name="Line 5">
            <a:extLst>
              <a:ext uri="{FF2B5EF4-FFF2-40B4-BE49-F238E27FC236}">
                <a16:creationId xmlns:a16="http://schemas.microsoft.com/office/drawing/2014/main" id="{54F1EFD9-28FD-4C8A-A0B9-86EECD90AB1D}"/>
              </a:ext>
            </a:extLst>
          </p:cNvPr>
          <p:cNvSpPr>
            <a:spLocks noChangeShapeType="1"/>
          </p:cNvSpPr>
          <p:nvPr/>
        </p:nvSpPr>
        <p:spPr bwMode="auto">
          <a:xfrm>
            <a:off x="3721100" y="30988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14" name="Line 6">
            <a:extLst>
              <a:ext uri="{FF2B5EF4-FFF2-40B4-BE49-F238E27FC236}">
                <a16:creationId xmlns:a16="http://schemas.microsoft.com/office/drawing/2014/main" id="{482DCBBE-31DB-4015-931C-298448519B77}"/>
              </a:ext>
            </a:extLst>
          </p:cNvPr>
          <p:cNvSpPr>
            <a:spLocks noChangeShapeType="1"/>
          </p:cNvSpPr>
          <p:nvPr/>
        </p:nvSpPr>
        <p:spPr bwMode="auto">
          <a:xfrm>
            <a:off x="3721100" y="39370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15" name="Line 7">
            <a:extLst>
              <a:ext uri="{FF2B5EF4-FFF2-40B4-BE49-F238E27FC236}">
                <a16:creationId xmlns:a16="http://schemas.microsoft.com/office/drawing/2014/main" id="{6075D8AD-7C1D-4524-B582-4E4C96E31610}"/>
              </a:ext>
            </a:extLst>
          </p:cNvPr>
          <p:cNvSpPr>
            <a:spLocks noChangeShapeType="1"/>
          </p:cNvSpPr>
          <p:nvPr/>
        </p:nvSpPr>
        <p:spPr bwMode="auto">
          <a:xfrm>
            <a:off x="3695700" y="4762500"/>
            <a:ext cx="42291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16" name="Rectangle 8">
            <a:extLst>
              <a:ext uri="{FF2B5EF4-FFF2-40B4-BE49-F238E27FC236}">
                <a16:creationId xmlns:a16="http://schemas.microsoft.com/office/drawing/2014/main" id="{D243CD44-8C15-4B81-B7A9-3662E9094BAE}"/>
              </a:ext>
            </a:extLst>
          </p:cNvPr>
          <p:cNvSpPr>
            <a:spLocks noChangeArrowheads="1"/>
          </p:cNvSpPr>
          <p:nvPr/>
        </p:nvSpPr>
        <p:spPr bwMode="auto">
          <a:xfrm>
            <a:off x="4038600" y="1600200"/>
            <a:ext cx="3910013"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spcAft>
                <a:spcPct val="50000"/>
              </a:spcAft>
            </a:pPr>
            <a:r>
              <a:rPr lang="zh-CN" altLang="en-US" sz="2200" b="1">
                <a:solidFill>
                  <a:srgbClr val="333399"/>
                </a:solidFill>
              </a:rPr>
              <a:t>第一章  </a:t>
            </a:r>
            <a:r>
              <a:rPr lang="en-US" altLang="zh-CN" sz="2200" b="1">
                <a:solidFill>
                  <a:srgbClr val="333399"/>
                </a:solidFill>
              </a:rPr>
              <a:t>VRRP</a:t>
            </a:r>
            <a:r>
              <a:rPr lang="zh-CN" altLang="en-US" sz="2200" b="1">
                <a:solidFill>
                  <a:srgbClr val="333399"/>
                </a:solidFill>
              </a:rPr>
              <a:t>基础</a:t>
            </a:r>
          </a:p>
          <a:p>
            <a:pPr>
              <a:lnSpc>
                <a:spcPct val="150000"/>
              </a:lnSpc>
              <a:spcBef>
                <a:spcPct val="50000"/>
              </a:spcBef>
              <a:spcAft>
                <a:spcPct val="50000"/>
              </a:spcAft>
            </a:pPr>
            <a:r>
              <a:rPr lang="zh-CN" altLang="en-US" sz="2200" b="1">
                <a:solidFill>
                  <a:srgbClr val="FF9933"/>
                </a:solidFill>
              </a:rPr>
              <a:t>第二章  </a:t>
            </a:r>
            <a:r>
              <a:rPr lang="en-US" altLang="zh-CN" sz="2200" b="1">
                <a:solidFill>
                  <a:srgbClr val="FF9933"/>
                </a:solidFill>
              </a:rPr>
              <a:t>VRRP</a:t>
            </a:r>
            <a:r>
              <a:rPr lang="zh-CN" altLang="en-US" sz="2200" b="1">
                <a:solidFill>
                  <a:srgbClr val="FF9933"/>
                </a:solidFill>
              </a:rPr>
              <a:t>工作原理</a:t>
            </a:r>
          </a:p>
          <a:p>
            <a:pPr>
              <a:lnSpc>
                <a:spcPct val="150000"/>
              </a:lnSpc>
              <a:spcBef>
                <a:spcPct val="50000"/>
              </a:spcBef>
              <a:spcAft>
                <a:spcPct val="50000"/>
              </a:spcAft>
            </a:pPr>
            <a:r>
              <a:rPr lang="zh-CN" altLang="en-US" sz="2200" b="1">
                <a:solidFill>
                  <a:srgbClr val="333399"/>
                </a:solidFill>
              </a:rPr>
              <a:t>第三章  </a:t>
            </a:r>
            <a:r>
              <a:rPr lang="en-US" altLang="zh-CN" sz="2200" b="1">
                <a:solidFill>
                  <a:srgbClr val="333399"/>
                </a:solidFill>
              </a:rPr>
              <a:t>VRRP</a:t>
            </a:r>
            <a:r>
              <a:rPr lang="zh-CN" altLang="en-US" sz="2200" b="1">
                <a:solidFill>
                  <a:srgbClr val="333399"/>
                </a:solidFill>
              </a:rPr>
              <a:t>基本配置</a:t>
            </a:r>
          </a:p>
          <a:p>
            <a:pPr>
              <a:lnSpc>
                <a:spcPct val="150000"/>
              </a:lnSpc>
              <a:spcBef>
                <a:spcPct val="50000"/>
              </a:spcBef>
              <a:spcAft>
                <a:spcPct val="50000"/>
              </a:spcAft>
            </a:pPr>
            <a:r>
              <a:rPr lang="zh-CN" altLang="en-US" sz="2200" b="1">
                <a:solidFill>
                  <a:srgbClr val="333399"/>
                </a:solidFill>
              </a:rPr>
              <a:t>第四章  </a:t>
            </a:r>
            <a:r>
              <a:rPr lang="en-US" altLang="zh-CN" sz="2200" b="1">
                <a:solidFill>
                  <a:srgbClr val="333399"/>
                </a:solidFill>
              </a:rPr>
              <a:t>VRRP</a:t>
            </a:r>
            <a:r>
              <a:rPr lang="zh-CN" altLang="en-US" sz="2200" b="1">
                <a:solidFill>
                  <a:srgbClr val="333399"/>
                </a:solidFill>
              </a:rPr>
              <a:t>常见问题及应用</a:t>
            </a:r>
          </a:p>
        </p:txBody>
      </p:sp>
      <p:pic>
        <p:nvPicPr>
          <p:cNvPr id="299017" name="Picture 9">
            <a:extLst>
              <a:ext uri="{FF2B5EF4-FFF2-40B4-BE49-F238E27FC236}">
                <a16:creationId xmlns:a16="http://schemas.microsoft.com/office/drawing/2014/main" id="{C85525B1-7D3C-4318-9B4C-718396B7913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5375" y="2636838"/>
            <a:ext cx="311150" cy="306387"/>
          </a:xfrm>
          <a:prstGeom prst="rect">
            <a:avLst/>
          </a:prstGeom>
          <a:noFill/>
          <a:extLst>
            <a:ext uri="{909E8E84-426E-40DD-AFC4-6F175D3DCCD1}">
              <a14:hiddenFill xmlns:a14="http://schemas.microsoft.com/office/drawing/2010/main">
                <a:solidFill>
                  <a:srgbClr val="FFFFFF"/>
                </a:solidFill>
              </a14:hiddenFill>
            </a:ext>
          </a:extLst>
        </p:spPr>
      </p:pic>
      <p:pic>
        <p:nvPicPr>
          <p:cNvPr id="299018" name="Picture 10">
            <a:extLst>
              <a:ext uri="{FF2B5EF4-FFF2-40B4-BE49-F238E27FC236}">
                <a16:creationId xmlns:a16="http://schemas.microsoft.com/office/drawing/2014/main" id="{39945EB5-D1DF-42F3-B243-4F0E26EBDD7A}"/>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1773238"/>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99019" name="Picture 11">
            <a:extLst>
              <a:ext uri="{FF2B5EF4-FFF2-40B4-BE49-F238E27FC236}">
                <a16:creationId xmlns:a16="http://schemas.microsoft.com/office/drawing/2014/main" id="{9B59B5A1-2703-4581-9C6C-77FB58BD8A5C}"/>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3505200"/>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99020" name="Picture 12">
            <a:extLst>
              <a:ext uri="{FF2B5EF4-FFF2-40B4-BE49-F238E27FC236}">
                <a16:creationId xmlns:a16="http://schemas.microsoft.com/office/drawing/2014/main" id="{45EEB42D-5C0A-42B8-B7EE-84AB2DEB3D4C}"/>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4343400"/>
            <a:ext cx="296863" cy="304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9021" name="Object 13">
            <a:extLst>
              <a:ext uri="{FF2B5EF4-FFF2-40B4-BE49-F238E27FC236}">
                <a16:creationId xmlns:a16="http://schemas.microsoft.com/office/drawing/2014/main" id="{662FB629-EC2D-4FA4-9B26-ACD135465673}"/>
              </a:ext>
            </a:extLst>
          </p:cNvPr>
          <p:cNvGraphicFramePr>
            <a:graphicFrameLocks noChangeAspect="1"/>
          </p:cNvGraphicFramePr>
          <p:nvPr/>
        </p:nvGraphicFramePr>
        <p:xfrm>
          <a:off x="457200" y="3886200"/>
          <a:ext cx="2895600" cy="1184275"/>
        </p:xfrm>
        <a:graphic>
          <a:graphicData uri="http://schemas.openxmlformats.org/presentationml/2006/ole">
            <mc:AlternateContent xmlns:mc="http://schemas.openxmlformats.org/markup-compatibility/2006">
              <mc:Choice xmlns:v="urn:schemas-microsoft-com:vml" Requires="v">
                <p:oleObj spid="_x0000_s299022" name="剪辑" r:id="rId6" imgW="1486440" imgH="608040" progId="MS_ClipArt_Gallery.2">
                  <p:embed/>
                </p:oleObj>
              </mc:Choice>
              <mc:Fallback>
                <p:oleObj name="剪辑" r:id="rId6" imgW="1486440" imgH="608040"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886200"/>
                        <a:ext cx="28956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3" name="Rectangle 5">
            <a:extLst>
              <a:ext uri="{FF2B5EF4-FFF2-40B4-BE49-F238E27FC236}">
                <a16:creationId xmlns:a16="http://schemas.microsoft.com/office/drawing/2014/main" id="{BCE08C6D-7C3E-4817-BAE5-927E72AD7181}"/>
              </a:ext>
            </a:extLst>
          </p:cNvPr>
          <p:cNvSpPr>
            <a:spLocks noGrp="1" noChangeArrowheads="1"/>
          </p:cNvSpPr>
          <p:nvPr>
            <p:ph type="title"/>
          </p:nvPr>
        </p:nvSpPr>
        <p:spPr/>
        <p:txBody>
          <a:bodyPr/>
          <a:lstStyle/>
          <a:p>
            <a:r>
              <a:rPr lang="en-US" altLang="zh-CN"/>
              <a:t>VRRP</a:t>
            </a:r>
            <a:r>
              <a:rPr lang="zh-CN" altLang="en-US"/>
              <a:t>报文（一）</a:t>
            </a:r>
          </a:p>
        </p:txBody>
      </p:sp>
      <p:sp>
        <p:nvSpPr>
          <p:cNvPr id="293896" name="Rectangle 8">
            <a:extLst>
              <a:ext uri="{FF2B5EF4-FFF2-40B4-BE49-F238E27FC236}">
                <a16:creationId xmlns:a16="http://schemas.microsoft.com/office/drawing/2014/main" id="{DDFD366F-797F-4204-A5C7-39807A1A58DE}"/>
              </a:ext>
            </a:extLst>
          </p:cNvPr>
          <p:cNvSpPr>
            <a:spLocks noChangeArrowheads="1"/>
          </p:cNvSpPr>
          <p:nvPr/>
        </p:nvSpPr>
        <p:spPr bwMode="auto">
          <a:xfrm>
            <a:off x="1187450" y="1557338"/>
            <a:ext cx="7272338" cy="366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报文的发送：当</a:t>
            </a:r>
            <a:r>
              <a:rPr lang="en-US" altLang="zh-CN">
                <a:latin typeface="宋体" panose="02010600030101010101" pitchFamily="2" charset="-122"/>
              </a:rPr>
              <a:t>Master</a:t>
            </a:r>
            <a:r>
              <a:rPr lang="zh-CN" altLang="en-US">
                <a:latin typeface="宋体" panose="02010600030101010101" pitchFamily="2" charset="-122"/>
              </a:rPr>
              <a:t>正常工作时，它会每隔一段时间</a:t>
            </a:r>
            <a:r>
              <a:rPr lang="en-US" altLang="zh-CN">
                <a:latin typeface="宋体" panose="02010600030101010101" pitchFamily="2" charset="-122"/>
              </a:rPr>
              <a:t>(</a:t>
            </a:r>
            <a:r>
              <a:rPr lang="zh-CN" altLang="en-US">
                <a:latin typeface="宋体" panose="02010600030101010101" pitchFamily="2" charset="-122"/>
              </a:rPr>
              <a:t>缺省为</a:t>
            </a:r>
            <a:r>
              <a:rPr lang="en-US" altLang="zh-CN">
                <a:latin typeface="宋体" panose="02010600030101010101" pitchFamily="2" charset="-122"/>
              </a:rPr>
              <a:t>1</a:t>
            </a:r>
            <a:r>
              <a:rPr lang="zh-CN" altLang="en-US">
                <a:latin typeface="宋体" panose="02010600030101010101" pitchFamily="2" charset="-122"/>
              </a:rPr>
              <a:t>秒</a:t>
            </a:r>
            <a:r>
              <a:rPr lang="en-US" altLang="zh-CN">
                <a:latin typeface="宋体" panose="02010600030101010101" pitchFamily="2" charset="-122"/>
              </a:rPr>
              <a:t>)</a:t>
            </a:r>
            <a:r>
              <a:rPr lang="zh-CN" altLang="en-US">
                <a:latin typeface="宋体" panose="02010600030101010101" pitchFamily="2" charset="-122"/>
              </a:rPr>
              <a:t>发送一个</a:t>
            </a:r>
            <a:r>
              <a:rPr lang="en-US" altLang="zh-CN">
                <a:latin typeface="宋体" panose="02010600030101010101" pitchFamily="2" charset="-122"/>
              </a:rPr>
              <a:t>VRRP</a:t>
            </a:r>
            <a:r>
              <a:rPr lang="zh-CN" altLang="en-US">
                <a:latin typeface="宋体" panose="02010600030101010101" pitchFamily="2" charset="-122"/>
              </a:rPr>
              <a:t>广播报文，以通知组内的备份路由器，主路由器处于正常工作状态。</a:t>
            </a:r>
            <a:r>
              <a:rPr lang="en-US" altLang="zh-CN">
                <a:latin typeface="宋体" panose="02010600030101010101" pitchFamily="2" charset="-122"/>
              </a:rPr>
              <a:t>(</a:t>
            </a:r>
            <a:r>
              <a:rPr lang="zh-CN" altLang="en-US">
                <a:latin typeface="宋体" panose="02010600030101010101" pitchFamily="2" charset="-122"/>
              </a:rPr>
              <a:t>注意：只有</a:t>
            </a:r>
            <a:r>
              <a:rPr lang="en-US" altLang="zh-CN">
                <a:latin typeface="宋体" panose="02010600030101010101" pitchFamily="2" charset="-122"/>
              </a:rPr>
              <a:t>Master</a:t>
            </a:r>
            <a:r>
              <a:rPr lang="zh-CN" altLang="en-US">
                <a:latin typeface="宋体" panose="02010600030101010101" pitchFamily="2" charset="-122"/>
              </a:rPr>
              <a:t>发送</a:t>
            </a:r>
            <a:r>
              <a:rPr lang="en-US" altLang="zh-CN">
                <a:latin typeface="宋体" panose="02010600030101010101" pitchFamily="2" charset="-122"/>
              </a:rPr>
              <a:t>VRRP</a:t>
            </a:r>
            <a:r>
              <a:rPr lang="zh-CN" altLang="en-US">
                <a:latin typeface="宋体" panose="02010600030101010101" pitchFamily="2" charset="-122"/>
              </a:rPr>
              <a:t>报文</a:t>
            </a:r>
            <a:r>
              <a:rPr lang="en-US" altLang="zh-CN">
                <a:latin typeface="宋体" panose="02010600030101010101" pitchFamily="2" charset="-122"/>
              </a:rPr>
              <a:t>)</a:t>
            </a:r>
          </a:p>
          <a:p>
            <a:endParaRPr lang="en-US" altLang="zh-CN">
              <a:latin typeface="宋体" panose="02010600030101010101" pitchFamily="2" charset="-122"/>
            </a:endParaRPr>
          </a:p>
          <a:p>
            <a:pPr>
              <a:buClr>
                <a:schemeClr val="accent2"/>
              </a:buClr>
              <a:buSzPct val="60000"/>
              <a:buFont typeface="Wingdings" panose="05000000000000000000" pitchFamily="2" charset="2"/>
              <a:buChar char="l"/>
            </a:pPr>
            <a:r>
              <a:rPr lang="en-US" altLang="zh-CN">
                <a:latin typeface="宋体" panose="02010600030101010101" pitchFamily="2" charset="-122"/>
              </a:rPr>
              <a:t> VRRP</a:t>
            </a:r>
            <a:r>
              <a:rPr lang="zh-CN" altLang="en-US">
                <a:latin typeface="宋体" panose="02010600030101010101" pitchFamily="2" charset="-122"/>
              </a:rPr>
              <a:t>广播报文被封装在</a:t>
            </a:r>
            <a:r>
              <a:rPr lang="en-US" altLang="zh-CN">
                <a:latin typeface="宋体" panose="02010600030101010101" pitchFamily="2" charset="-122"/>
              </a:rPr>
              <a:t>IP</a:t>
            </a:r>
            <a:r>
              <a:rPr lang="zh-CN" altLang="en-US">
                <a:latin typeface="宋体" panose="02010600030101010101" pitchFamily="2" charset="-122"/>
              </a:rPr>
              <a:t>报文里，通过组播地址发送。</a:t>
            </a:r>
          </a:p>
          <a:p>
            <a:pPr>
              <a:buFont typeface="Wingdings" panose="05000000000000000000" pitchFamily="2" charset="2"/>
              <a:buChar char="Ø"/>
            </a:pPr>
            <a:endParaRPr lang="zh-CN" altLang="en-US">
              <a:latin typeface="宋体" panose="02010600030101010101" pitchFamily="2" charset="-122"/>
            </a:endParaRPr>
          </a:p>
          <a:p>
            <a:pPr>
              <a:buClr>
                <a:schemeClr val="accent2"/>
              </a:buClr>
              <a:buSzPct val="60000"/>
              <a:buFont typeface="Wingdings" panose="05000000000000000000" pitchFamily="2" charset="2"/>
              <a:buChar char="l"/>
            </a:pPr>
            <a:r>
              <a:rPr lang="zh-CN" altLang="en-US">
                <a:latin typeface="宋体" panose="02010600030101010101" pitchFamily="2" charset="-122"/>
              </a:rPr>
              <a:t> 相应的</a:t>
            </a:r>
            <a:r>
              <a:rPr lang="en-US" altLang="zh-CN">
                <a:latin typeface="宋体" panose="02010600030101010101" pitchFamily="2" charset="-122"/>
              </a:rPr>
              <a:t>IP</a:t>
            </a:r>
            <a:r>
              <a:rPr lang="zh-CN" altLang="en-US">
                <a:latin typeface="宋体" panose="02010600030101010101" pitchFamily="2" charset="-122"/>
              </a:rPr>
              <a:t>头域：</a:t>
            </a:r>
          </a:p>
          <a:p>
            <a:pP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Source Address: </a:t>
            </a:r>
            <a:r>
              <a:rPr lang="zh-CN" altLang="en-US">
                <a:latin typeface="宋体" panose="02010600030101010101" pitchFamily="2" charset="-122"/>
              </a:rPr>
              <a:t>发送报文的主接口地址</a:t>
            </a:r>
            <a:r>
              <a:rPr lang="en-US" altLang="zh-CN">
                <a:latin typeface="宋体" panose="02010600030101010101" pitchFamily="2" charset="-122"/>
              </a:rPr>
              <a:t>(</a:t>
            </a:r>
            <a:r>
              <a:rPr lang="zh-CN" altLang="en-US">
                <a:latin typeface="宋体" panose="02010600030101010101" pitchFamily="2" charset="-122"/>
              </a:rPr>
              <a:t>非虚拟地址，非辅助地址</a:t>
            </a:r>
            <a:r>
              <a:rPr lang="en-US" altLang="zh-CN">
                <a:latin typeface="宋体" panose="02010600030101010101" pitchFamily="2" charset="-122"/>
              </a:rPr>
              <a:t>)</a:t>
            </a:r>
          </a:p>
          <a:p>
            <a:pP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Destination Address: 224.0.0.18</a:t>
            </a:r>
          </a:p>
          <a:p>
            <a:pP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TTL: 255</a:t>
            </a:r>
          </a:p>
          <a:p>
            <a:pP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Protocol: 112 (decimal) ; 0x70</a:t>
            </a:r>
          </a:p>
          <a:p>
            <a:pPr>
              <a:buFont typeface="Wingdings" panose="05000000000000000000" pitchFamily="2" charset="2"/>
              <a:buChar char="Ø"/>
            </a:pPr>
            <a:endParaRPr lang="en-US" altLang="zh-CN">
              <a:latin typeface="宋体" panose="02010600030101010101" pitchFamily="2" charset="-122"/>
            </a:endParaRPr>
          </a:p>
          <a:p>
            <a:pPr>
              <a:buClr>
                <a:schemeClr val="accent2"/>
              </a:buClr>
              <a:buSzPct val="60000"/>
              <a:buFont typeface="Wingdings" panose="05000000000000000000" pitchFamily="2" charset="2"/>
              <a:buChar char="l"/>
            </a:pPr>
            <a:r>
              <a:rPr lang="en-US" altLang="zh-CN">
                <a:latin typeface="宋体" panose="02010600030101010101" pitchFamily="2" charset="-122"/>
              </a:rPr>
              <a:t> VRRP</a:t>
            </a:r>
            <a:r>
              <a:rPr lang="zh-CN" altLang="en-US">
                <a:latin typeface="宋体" panose="02010600030101010101" pitchFamily="2" charset="-122"/>
              </a:rPr>
              <a:t>协议报文格式：</a:t>
            </a:r>
            <a:r>
              <a:rPr lang="en-US" altLang="zh-CN">
                <a:latin typeface="宋体" panose="02010600030101010101" pitchFamily="2" charset="-122"/>
              </a:rPr>
              <a:t>(</a:t>
            </a:r>
            <a:r>
              <a:rPr lang="zh-CN" altLang="en-US">
                <a:latin typeface="宋体" panose="02010600030101010101" pitchFamily="2" charset="-122"/>
              </a:rPr>
              <a:t>见下页</a:t>
            </a:r>
            <a:r>
              <a:rPr lang="en-US" altLang="zh-CN">
                <a:latin typeface="宋体" panose="02010600030101010101" pitchFamily="2" charset="-122"/>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0" name="Rectangle 8">
            <a:extLst>
              <a:ext uri="{FF2B5EF4-FFF2-40B4-BE49-F238E27FC236}">
                <a16:creationId xmlns:a16="http://schemas.microsoft.com/office/drawing/2014/main" id="{9AA99D48-46AB-4634-8E8D-C32CE5B0F187}"/>
              </a:ext>
            </a:extLst>
          </p:cNvPr>
          <p:cNvSpPr>
            <a:spLocks noGrp="1" noChangeArrowheads="1"/>
          </p:cNvSpPr>
          <p:nvPr>
            <p:ph type="title"/>
          </p:nvPr>
        </p:nvSpPr>
        <p:spPr/>
        <p:txBody>
          <a:bodyPr/>
          <a:lstStyle/>
          <a:p>
            <a:r>
              <a:rPr lang="en-US" altLang="zh-CN"/>
              <a:t>VRRP</a:t>
            </a:r>
            <a:r>
              <a:rPr lang="zh-CN" altLang="en-US"/>
              <a:t>报文（二）</a:t>
            </a:r>
          </a:p>
        </p:txBody>
      </p:sp>
      <p:graphicFrame>
        <p:nvGraphicFramePr>
          <p:cNvPr id="294919" name="Object 7">
            <a:extLst>
              <a:ext uri="{FF2B5EF4-FFF2-40B4-BE49-F238E27FC236}">
                <a16:creationId xmlns:a16="http://schemas.microsoft.com/office/drawing/2014/main" id="{C0876CC6-AD3B-4F45-85B0-094CD354B299}"/>
              </a:ext>
            </a:extLst>
          </p:cNvPr>
          <p:cNvGraphicFramePr>
            <a:graphicFrameLocks noChangeAspect="1"/>
          </p:cNvGraphicFramePr>
          <p:nvPr>
            <p:ph idx="1"/>
          </p:nvPr>
        </p:nvGraphicFramePr>
        <p:xfrm>
          <a:off x="684213" y="1628775"/>
          <a:ext cx="7848600" cy="4752975"/>
        </p:xfrm>
        <a:graphic>
          <a:graphicData uri="http://schemas.openxmlformats.org/presentationml/2006/ole">
            <mc:AlternateContent xmlns:mc="http://schemas.openxmlformats.org/markup-compatibility/2006">
              <mc:Choice xmlns:v="urn:schemas-microsoft-com:vml" Requires="v">
                <p:oleObj spid="_x0000_s294923" name="绘图" r:id="rId3" imgW="2466000" imgH="1378800" progId="FLW3Drawing">
                  <p:embed/>
                </p:oleObj>
              </mc:Choice>
              <mc:Fallback>
                <p:oleObj name="绘图" r:id="rId3" imgW="2466000" imgH="1378800" progId="FLW3Drawing">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28775"/>
                        <a:ext cx="7848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22" name="Rectangle 10">
            <a:extLst>
              <a:ext uri="{FF2B5EF4-FFF2-40B4-BE49-F238E27FC236}">
                <a16:creationId xmlns:a16="http://schemas.microsoft.com/office/drawing/2014/main" id="{37318DD8-6FF3-441D-9407-BC5BA7C48114}"/>
              </a:ext>
            </a:extLst>
          </p:cNvPr>
          <p:cNvSpPr>
            <a:spLocks noChangeArrowheads="1"/>
          </p:cNvSpPr>
          <p:nvPr/>
        </p:nvSpPr>
        <p:spPr bwMode="auto">
          <a:xfrm>
            <a:off x="1187450" y="1109663"/>
            <a:ext cx="2259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宋体" panose="02010600030101010101" pitchFamily="2" charset="-122"/>
              </a:rPr>
              <a:t>VRRP</a:t>
            </a:r>
            <a:r>
              <a:rPr lang="zh-CN" altLang="en-US" b="1">
                <a:latin typeface="宋体" panose="02010600030101010101" pitchFamily="2" charset="-122"/>
              </a:rPr>
              <a:t>协议报文格式：</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7C6CBD76-91A7-498E-9F67-B38EB402CC59}"/>
              </a:ext>
            </a:extLst>
          </p:cNvPr>
          <p:cNvSpPr>
            <a:spLocks noGrp="1" noChangeArrowheads="1"/>
          </p:cNvSpPr>
          <p:nvPr>
            <p:ph type="title"/>
          </p:nvPr>
        </p:nvSpPr>
        <p:spPr/>
        <p:txBody>
          <a:bodyPr/>
          <a:lstStyle/>
          <a:p>
            <a:r>
              <a:rPr lang="en-US" altLang="zh-CN"/>
              <a:t>VRRP</a:t>
            </a:r>
            <a:r>
              <a:rPr lang="zh-CN" altLang="en-US"/>
              <a:t>报文（三）</a:t>
            </a:r>
          </a:p>
        </p:txBody>
      </p:sp>
      <p:graphicFrame>
        <p:nvGraphicFramePr>
          <p:cNvPr id="295940" name="Object 4">
            <a:extLst>
              <a:ext uri="{FF2B5EF4-FFF2-40B4-BE49-F238E27FC236}">
                <a16:creationId xmlns:a16="http://schemas.microsoft.com/office/drawing/2014/main" id="{65F57773-E77B-4955-B418-B5214AB7FF92}"/>
              </a:ext>
            </a:extLst>
          </p:cNvPr>
          <p:cNvGraphicFramePr>
            <a:graphicFrameLocks noChangeAspect="1"/>
          </p:cNvGraphicFramePr>
          <p:nvPr>
            <p:ph idx="1"/>
          </p:nvPr>
        </p:nvGraphicFramePr>
        <p:xfrm>
          <a:off x="539750" y="1989138"/>
          <a:ext cx="7632700" cy="1512887"/>
        </p:xfrm>
        <a:graphic>
          <a:graphicData uri="http://schemas.openxmlformats.org/presentationml/2006/ole">
            <mc:AlternateContent xmlns:mc="http://schemas.openxmlformats.org/markup-compatibility/2006">
              <mc:Choice xmlns:v="urn:schemas-microsoft-com:vml" Requires="v">
                <p:oleObj spid="_x0000_s295944" name="绘图" r:id="rId3" imgW="2642400" imgH="435600" progId="FLW3Drawing">
                  <p:embed/>
                </p:oleObj>
              </mc:Choice>
              <mc:Fallback>
                <p:oleObj name="绘图" r:id="rId3" imgW="2642400" imgH="4356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6327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42" name="Rectangle 6">
            <a:extLst>
              <a:ext uri="{FF2B5EF4-FFF2-40B4-BE49-F238E27FC236}">
                <a16:creationId xmlns:a16="http://schemas.microsoft.com/office/drawing/2014/main" id="{43693954-4E58-408B-908E-47478AA39F4F}"/>
              </a:ext>
            </a:extLst>
          </p:cNvPr>
          <p:cNvSpPr>
            <a:spLocks noChangeArrowheads="1"/>
          </p:cNvSpPr>
          <p:nvPr/>
        </p:nvSpPr>
        <p:spPr bwMode="auto">
          <a:xfrm>
            <a:off x="1116013" y="1397000"/>
            <a:ext cx="2259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宋体" panose="02010600030101010101" pitchFamily="2" charset="-122"/>
              </a:rPr>
              <a:t>VRRP</a:t>
            </a:r>
            <a:r>
              <a:rPr lang="zh-CN" altLang="en-US" b="1">
                <a:latin typeface="宋体" panose="02010600030101010101" pitchFamily="2" charset="-122"/>
              </a:rPr>
              <a:t>协议报文格式：</a:t>
            </a:r>
          </a:p>
        </p:txBody>
      </p:sp>
      <p:sp>
        <p:nvSpPr>
          <p:cNvPr id="295943" name="Rectangle 7">
            <a:extLst>
              <a:ext uri="{FF2B5EF4-FFF2-40B4-BE49-F238E27FC236}">
                <a16:creationId xmlns:a16="http://schemas.microsoft.com/office/drawing/2014/main" id="{6AABA348-56DC-43DD-B977-982E0D684834}"/>
              </a:ext>
            </a:extLst>
          </p:cNvPr>
          <p:cNvSpPr>
            <a:spLocks noChangeArrowheads="1"/>
          </p:cNvSpPr>
          <p:nvPr/>
        </p:nvSpPr>
        <p:spPr bwMode="auto">
          <a:xfrm>
            <a:off x="827088" y="3500438"/>
            <a:ext cx="8316912"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SzPct val="60000"/>
              <a:buFont typeface="Wingdings" panose="05000000000000000000" pitchFamily="2" charset="2"/>
              <a:buChar char="l"/>
            </a:pPr>
            <a:r>
              <a:rPr lang="en-US" altLang="zh-CN"/>
              <a:t>  Version: 2</a:t>
            </a:r>
          </a:p>
          <a:p>
            <a:pPr>
              <a:buClr>
                <a:schemeClr val="accent2"/>
              </a:buClr>
              <a:buSzPct val="60000"/>
              <a:buFont typeface="Wingdings" panose="05000000000000000000" pitchFamily="2" charset="2"/>
              <a:buChar char="l"/>
            </a:pPr>
            <a:r>
              <a:rPr lang="en-US" altLang="zh-CN"/>
              <a:t>  Type: 1      ADVERTISEMENT</a:t>
            </a:r>
          </a:p>
          <a:p>
            <a:pPr>
              <a:buClr>
                <a:schemeClr val="accent2"/>
              </a:buClr>
              <a:buSzPct val="60000"/>
              <a:buFont typeface="Wingdings" panose="05000000000000000000" pitchFamily="2" charset="2"/>
              <a:buChar char="l"/>
            </a:pPr>
            <a:r>
              <a:rPr lang="en-US" altLang="zh-CN"/>
              <a:t>  Virtual Rtr ID (VRID): </a:t>
            </a:r>
            <a:r>
              <a:rPr lang="zh-CN" altLang="en-US"/>
              <a:t>配置的</a:t>
            </a:r>
            <a:r>
              <a:rPr lang="en-US" altLang="zh-CN"/>
              <a:t>VRRP</a:t>
            </a:r>
            <a:r>
              <a:rPr lang="zh-CN" altLang="en-US"/>
              <a:t>备份组号，</a:t>
            </a:r>
            <a:r>
              <a:rPr lang="en-US" altLang="zh-CN"/>
              <a:t>1~255</a:t>
            </a:r>
          </a:p>
          <a:p>
            <a:pPr>
              <a:buFont typeface="Wingdings" panose="05000000000000000000" pitchFamily="2" charset="2"/>
              <a:buNone/>
            </a:pPr>
            <a:r>
              <a:rPr lang="en-US" altLang="zh-CN"/>
              <a:t>	                                       </a:t>
            </a:r>
            <a:r>
              <a:rPr lang="zh-CN" altLang="en-US"/>
              <a:t>例：</a:t>
            </a:r>
            <a:r>
              <a:rPr lang="en-US" altLang="zh-CN"/>
              <a:t>VRRP ip 10 172.10.2.1,VRID</a:t>
            </a:r>
            <a:r>
              <a:rPr lang="zh-CN" altLang="en-US"/>
              <a:t>＝</a:t>
            </a:r>
            <a:r>
              <a:rPr lang="en-US" altLang="zh-CN"/>
              <a:t>10</a:t>
            </a:r>
          </a:p>
          <a:p>
            <a:pPr>
              <a:buClr>
                <a:schemeClr val="accent2"/>
              </a:buClr>
              <a:buSzPct val="60000"/>
              <a:buFont typeface="Wingdings" panose="05000000000000000000" pitchFamily="2" charset="2"/>
              <a:buChar char="l"/>
            </a:pPr>
            <a:r>
              <a:rPr lang="en-US" altLang="zh-CN"/>
              <a:t>  Priority: </a:t>
            </a:r>
            <a:r>
              <a:rPr lang="zh-CN" altLang="en-US"/>
              <a:t>优先级，</a:t>
            </a:r>
            <a:r>
              <a:rPr lang="en-US" altLang="zh-CN"/>
              <a:t>0</a:t>
            </a:r>
            <a:r>
              <a:rPr lang="zh-CN" altLang="en-US"/>
              <a:t>～</a:t>
            </a:r>
            <a:r>
              <a:rPr lang="en-US" altLang="zh-CN"/>
              <a:t>255(</a:t>
            </a:r>
            <a:r>
              <a:rPr lang="zh-CN" altLang="en-US"/>
              <a:t>其中</a:t>
            </a:r>
            <a:r>
              <a:rPr lang="en-US" altLang="zh-CN"/>
              <a:t>0</a:t>
            </a:r>
            <a:r>
              <a:rPr lang="zh-CN" altLang="en-US"/>
              <a:t>，</a:t>
            </a:r>
            <a:r>
              <a:rPr lang="en-US" altLang="zh-CN"/>
              <a:t>255</a:t>
            </a:r>
            <a:r>
              <a:rPr lang="zh-CN" altLang="en-US"/>
              <a:t>不可以配置</a:t>
            </a:r>
            <a:r>
              <a:rPr lang="en-US" altLang="zh-CN"/>
              <a:t>)</a:t>
            </a:r>
          </a:p>
          <a:p>
            <a:pPr>
              <a:buFont typeface="Wingdings" panose="05000000000000000000" pitchFamily="2" charset="2"/>
              <a:buNone/>
            </a:pPr>
            <a:r>
              <a:rPr lang="en-US" altLang="zh-CN"/>
              <a:t>                                  255</a:t>
            </a:r>
            <a:r>
              <a:rPr lang="zh-CN" altLang="en-US"/>
              <a:t>：如果配置的虚拟地址与接口地址相同，优先级为</a:t>
            </a:r>
            <a:r>
              <a:rPr lang="en-US" altLang="zh-CN"/>
              <a:t>255         </a:t>
            </a:r>
          </a:p>
          <a:p>
            <a:pPr>
              <a:buFont typeface="Wingdings" panose="05000000000000000000" pitchFamily="2" charset="2"/>
              <a:buNone/>
            </a:pPr>
            <a:r>
              <a:rPr lang="en-US" altLang="zh-CN"/>
              <a:t>                                  0</a:t>
            </a:r>
            <a:r>
              <a:rPr lang="zh-CN" altLang="en-US"/>
              <a:t>：</a:t>
            </a:r>
            <a:r>
              <a:rPr lang="en-US" altLang="zh-CN"/>
              <a:t>Master</a:t>
            </a:r>
            <a:r>
              <a:rPr lang="zh-CN" altLang="en-US"/>
              <a:t>停止参与</a:t>
            </a:r>
            <a:r>
              <a:rPr lang="en-US" altLang="zh-CN"/>
              <a:t>VRRP</a:t>
            </a:r>
          </a:p>
          <a:p>
            <a:pPr>
              <a:buFont typeface="Wingdings" panose="05000000000000000000" pitchFamily="2" charset="2"/>
              <a:buNone/>
            </a:pPr>
            <a:r>
              <a:rPr lang="en-US" altLang="zh-CN"/>
              <a:t>                                 100</a:t>
            </a:r>
            <a:r>
              <a:rPr lang="zh-CN" altLang="en-US"/>
              <a:t>：缺省值</a:t>
            </a:r>
          </a:p>
          <a:p>
            <a:pPr>
              <a:buClr>
                <a:schemeClr val="accent2"/>
              </a:buClr>
              <a:buSzPct val="60000"/>
              <a:buFont typeface="Wingdings" panose="05000000000000000000" pitchFamily="2" charset="2"/>
              <a:buChar char="l"/>
            </a:pPr>
            <a:r>
              <a:rPr lang="zh-CN" altLang="en-US"/>
              <a:t>  </a:t>
            </a:r>
            <a:r>
              <a:rPr lang="en-US" altLang="zh-CN"/>
              <a:t>Count IP Addrs: </a:t>
            </a:r>
            <a:r>
              <a:rPr lang="zh-CN" altLang="en-US"/>
              <a:t>配置的备份组虚拟地址个数</a:t>
            </a:r>
            <a:r>
              <a:rPr lang="en-US" altLang="zh-CN"/>
              <a:t>(1</a:t>
            </a:r>
            <a:r>
              <a:rPr lang="zh-CN" altLang="en-US"/>
              <a:t>个备份组可对应多个虚拟地址</a:t>
            </a:r>
            <a:r>
              <a:rPr lang="en-US" altLang="zh-CN"/>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71C136CF-66A8-4A99-AF46-11047891D3AD}"/>
              </a:ext>
            </a:extLst>
          </p:cNvPr>
          <p:cNvSpPr>
            <a:spLocks noGrp="1" noChangeArrowheads="1"/>
          </p:cNvSpPr>
          <p:nvPr>
            <p:ph type="title"/>
          </p:nvPr>
        </p:nvSpPr>
        <p:spPr/>
        <p:txBody>
          <a:bodyPr/>
          <a:lstStyle/>
          <a:p>
            <a:r>
              <a:rPr lang="en-US" altLang="zh-CN"/>
              <a:t>VRRP</a:t>
            </a:r>
            <a:r>
              <a:rPr lang="zh-CN" altLang="en-US"/>
              <a:t>报文（四）</a:t>
            </a:r>
          </a:p>
        </p:txBody>
      </p:sp>
      <p:graphicFrame>
        <p:nvGraphicFramePr>
          <p:cNvPr id="296964" name="Object 4">
            <a:extLst>
              <a:ext uri="{FF2B5EF4-FFF2-40B4-BE49-F238E27FC236}">
                <a16:creationId xmlns:a16="http://schemas.microsoft.com/office/drawing/2014/main" id="{F9DA242A-0B21-4952-B9F1-760F3081EDEA}"/>
              </a:ext>
            </a:extLst>
          </p:cNvPr>
          <p:cNvGraphicFramePr>
            <a:graphicFrameLocks noChangeAspect="1"/>
          </p:cNvGraphicFramePr>
          <p:nvPr>
            <p:ph idx="1"/>
          </p:nvPr>
        </p:nvGraphicFramePr>
        <p:xfrm>
          <a:off x="468313" y="1844675"/>
          <a:ext cx="7704137" cy="1304925"/>
        </p:xfrm>
        <a:graphic>
          <a:graphicData uri="http://schemas.openxmlformats.org/presentationml/2006/ole">
            <mc:AlternateContent xmlns:mc="http://schemas.openxmlformats.org/markup-compatibility/2006">
              <mc:Choice xmlns:v="urn:schemas-microsoft-com:vml" Requires="v">
                <p:oleObj spid="_x0000_s296968" name="绘图" r:id="rId3" imgW="2631600" imgH="446400" progId="FLW3Drawing">
                  <p:embed/>
                </p:oleObj>
              </mc:Choice>
              <mc:Fallback>
                <p:oleObj name="绘图" r:id="rId3" imgW="2631600" imgH="4464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844675"/>
                        <a:ext cx="7704137"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66" name="Rectangle 6">
            <a:extLst>
              <a:ext uri="{FF2B5EF4-FFF2-40B4-BE49-F238E27FC236}">
                <a16:creationId xmlns:a16="http://schemas.microsoft.com/office/drawing/2014/main" id="{26E4C44B-0676-4F4F-AF75-D2DEA2337DDD}"/>
              </a:ext>
            </a:extLst>
          </p:cNvPr>
          <p:cNvSpPr>
            <a:spLocks noChangeArrowheads="1"/>
          </p:cNvSpPr>
          <p:nvPr/>
        </p:nvSpPr>
        <p:spPr bwMode="auto">
          <a:xfrm>
            <a:off x="1116013" y="1397000"/>
            <a:ext cx="2259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宋体" panose="02010600030101010101" pitchFamily="2" charset="-122"/>
              </a:rPr>
              <a:t>VRRP</a:t>
            </a:r>
            <a:r>
              <a:rPr lang="zh-CN" altLang="en-US" b="1">
                <a:latin typeface="宋体" panose="02010600030101010101" pitchFamily="2" charset="-122"/>
              </a:rPr>
              <a:t>协议报文格式：</a:t>
            </a:r>
          </a:p>
        </p:txBody>
      </p:sp>
      <p:sp>
        <p:nvSpPr>
          <p:cNvPr id="296967" name="Rectangle 7">
            <a:extLst>
              <a:ext uri="{FF2B5EF4-FFF2-40B4-BE49-F238E27FC236}">
                <a16:creationId xmlns:a16="http://schemas.microsoft.com/office/drawing/2014/main" id="{1E9811F0-25BF-450B-BD46-589BE50D399D}"/>
              </a:ext>
            </a:extLst>
          </p:cNvPr>
          <p:cNvSpPr>
            <a:spLocks noChangeArrowheads="1"/>
          </p:cNvSpPr>
          <p:nvPr/>
        </p:nvSpPr>
        <p:spPr bwMode="auto">
          <a:xfrm>
            <a:off x="971550" y="3429000"/>
            <a:ext cx="72723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SzPct val="60000"/>
              <a:buFont typeface="Wingdings" panose="05000000000000000000" pitchFamily="2" charset="2"/>
              <a:buChar char="l"/>
            </a:pPr>
            <a:r>
              <a:rPr lang="en-US" altLang="zh-CN"/>
              <a:t>  Authentication Type: </a:t>
            </a:r>
            <a:r>
              <a:rPr lang="zh-CN" altLang="en-US"/>
              <a:t>验证类型，协议中指定了</a:t>
            </a:r>
            <a:r>
              <a:rPr lang="en-US" altLang="zh-CN"/>
              <a:t>3</a:t>
            </a:r>
            <a:r>
              <a:rPr lang="zh-CN" altLang="en-US"/>
              <a:t>种类型</a:t>
            </a:r>
          </a:p>
          <a:p>
            <a:r>
              <a:rPr lang="zh-CN" altLang="en-US"/>
              <a:t>                                         </a:t>
            </a:r>
            <a:r>
              <a:rPr lang="en-US" altLang="zh-CN"/>
              <a:t>0 - No Authentication</a:t>
            </a:r>
          </a:p>
          <a:p>
            <a:r>
              <a:rPr lang="en-US" altLang="zh-CN"/>
              <a:t>                                         1 - Simple Text Password</a:t>
            </a:r>
          </a:p>
          <a:p>
            <a:r>
              <a:rPr lang="en-US" altLang="zh-CN"/>
              <a:t>                                         2 - IP Authentication Header</a:t>
            </a:r>
          </a:p>
          <a:p>
            <a:pPr>
              <a:buClr>
                <a:schemeClr val="accent2"/>
              </a:buClr>
              <a:buSzPct val="60000"/>
              <a:buFont typeface="Wingdings" panose="05000000000000000000" pitchFamily="2" charset="2"/>
              <a:buChar char="l"/>
            </a:pPr>
            <a:r>
              <a:rPr lang="en-US" altLang="zh-CN"/>
              <a:t>  Advertisement Interval (Adver Int): </a:t>
            </a:r>
            <a:r>
              <a:rPr lang="zh-CN" altLang="en-US"/>
              <a:t>发送报文的时间间隔，缺省为</a:t>
            </a:r>
            <a:r>
              <a:rPr lang="en-US" altLang="zh-CN"/>
              <a:t>1</a:t>
            </a:r>
            <a:r>
              <a:rPr lang="zh-CN" altLang="en-US"/>
              <a:t>秒</a:t>
            </a:r>
          </a:p>
          <a:p>
            <a:pPr>
              <a:buClr>
                <a:schemeClr val="accent2"/>
              </a:buClr>
              <a:buSzPct val="60000"/>
              <a:buFont typeface="Wingdings" panose="05000000000000000000" pitchFamily="2" charset="2"/>
              <a:buChar char="l"/>
            </a:pPr>
            <a:r>
              <a:rPr lang="zh-CN" altLang="en-US"/>
              <a:t>  </a:t>
            </a:r>
            <a:r>
              <a:rPr lang="en-US" altLang="zh-CN"/>
              <a:t>Checksum: </a:t>
            </a:r>
            <a:r>
              <a:rPr lang="zh-CN" altLang="en-US"/>
              <a:t>校验和</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0D3DADE0-9621-4113-BD18-7B2E038CF3E4}"/>
              </a:ext>
            </a:extLst>
          </p:cNvPr>
          <p:cNvSpPr>
            <a:spLocks noGrp="1" noChangeArrowheads="1"/>
          </p:cNvSpPr>
          <p:nvPr>
            <p:ph type="title"/>
          </p:nvPr>
        </p:nvSpPr>
        <p:spPr/>
        <p:txBody>
          <a:bodyPr/>
          <a:lstStyle/>
          <a:p>
            <a:r>
              <a:rPr lang="en-US" altLang="zh-CN"/>
              <a:t>VRRP</a:t>
            </a:r>
            <a:r>
              <a:rPr lang="zh-CN" altLang="en-US"/>
              <a:t>报文（五）</a:t>
            </a:r>
          </a:p>
        </p:txBody>
      </p:sp>
      <p:sp>
        <p:nvSpPr>
          <p:cNvPr id="303108" name="Rectangle 4">
            <a:extLst>
              <a:ext uri="{FF2B5EF4-FFF2-40B4-BE49-F238E27FC236}">
                <a16:creationId xmlns:a16="http://schemas.microsoft.com/office/drawing/2014/main" id="{F3C2D319-5B23-4EFC-B45F-4238C0A8C495}"/>
              </a:ext>
            </a:extLst>
          </p:cNvPr>
          <p:cNvSpPr>
            <a:spLocks noChangeArrowheads="1"/>
          </p:cNvSpPr>
          <p:nvPr/>
        </p:nvSpPr>
        <p:spPr bwMode="auto">
          <a:xfrm>
            <a:off x="1116013" y="1397000"/>
            <a:ext cx="2259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宋体" panose="02010600030101010101" pitchFamily="2" charset="-122"/>
              </a:rPr>
              <a:t>VRRP</a:t>
            </a:r>
            <a:r>
              <a:rPr lang="zh-CN" altLang="en-US" b="1">
                <a:latin typeface="宋体" panose="02010600030101010101" pitchFamily="2" charset="-122"/>
              </a:rPr>
              <a:t>协议报文格式：</a:t>
            </a:r>
          </a:p>
        </p:txBody>
      </p:sp>
      <p:graphicFrame>
        <p:nvGraphicFramePr>
          <p:cNvPr id="303109" name="Object 5">
            <a:extLst>
              <a:ext uri="{FF2B5EF4-FFF2-40B4-BE49-F238E27FC236}">
                <a16:creationId xmlns:a16="http://schemas.microsoft.com/office/drawing/2014/main" id="{375B65D3-C7C6-4AE5-B3DB-0E8294E9B0F7}"/>
              </a:ext>
            </a:extLst>
          </p:cNvPr>
          <p:cNvGraphicFramePr>
            <a:graphicFrameLocks noChangeAspect="1"/>
          </p:cNvGraphicFramePr>
          <p:nvPr>
            <p:ph idx="1"/>
          </p:nvPr>
        </p:nvGraphicFramePr>
        <p:xfrm>
          <a:off x="755650" y="1916113"/>
          <a:ext cx="7920038" cy="3024187"/>
        </p:xfrm>
        <a:graphic>
          <a:graphicData uri="http://schemas.openxmlformats.org/presentationml/2006/ole">
            <mc:AlternateContent xmlns:mc="http://schemas.openxmlformats.org/markup-compatibility/2006">
              <mc:Choice xmlns:v="urn:schemas-microsoft-com:vml" Requires="v">
                <p:oleObj spid="_x0000_s303112" name="绘图" r:id="rId3" imgW="2523600" imgH="1000800" progId="FLW3Drawing">
                  <p:embed/>
                </p:oleObj>
              </mc:Choice>
              <mc:Fallback>
                <p:oleObj name="绘图" r:id="rId3" imgW="2523600" imgH="1000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916113"/>
                        <a:ext cx="7920038"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3111" name="Rectangle 7">
            <a:extLst>
              <a:ext uri="{FF2B5EF4-FFF2-40B4-BE49-F238E27FC236}">
                <a16:creationId xmlns:a16="http://schemas.microsoft.com/office/drawing/2014/main" id="{37428803-015B-4AD9-B0CB-C6B3B507101C}"/>
              </a:ext>
            </a:extLst>
          </p:cNvPr>
          <p:cNvSpPr>
            <a:spLocks noChangeArrowheads="1"/>
          </p:cNvSpPr>
          <p:nvPr/>
        </p:nvSpPr>
        <p:spPr bwMode="auto">
          <a:xfrm>
            <a:off x="971550" y="5157788"/>
            <a:ext cx="7704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SzPct val="60000"/>
              <a:buFont typeface="Wingdings" panose="05000000000000000000" pitchFamily="2" charset="2"/>
              <a:buChar char="l"/>
            </a:pPr>
            <a:r>
              <a:rPr lang="en-US" altLang="zh-CN"/>
              <a:t> IP Address(es): </a:t>
            </a:r>
            <a:r>
              <a:rPr lang="zh-CN" altLang="en-US"/>
              <a:t>配置的备份组虚拟地址的列表</a:t>
            </a:r>
            <a:r>
              <a:rPr lang="en-US" altLang="zh-CN"/>
              <a:t>(</a:t>
            </a:r>
            <a:r>
              <a:rPr lang="zh-CN" altLang="en-US"/>
              <a:t>一个备份组可支持多个地址</a:t>
            </a:r>
            <a:r>
              <a:rPr lang="en-US" altLang="zh-CN"/>
              <a:t>)</a:t>
            </a:r>
          </a:p>
          <a:p>
            <a:pPr>
              <a:buClr>
                <a:schemeClr val="accent2"/>
              </a:buClr>
              <a:buSzPct val="60000"/>
              <a:buFont typeface="Wingdings" panose="05000000000000000000" pitchFamily="2" charset="2"/>
              <a:buChar char="l"/>
            </a:pPr>
            <a:r>
              <a:rPr lang="en-US" altLang="zh-CN"/>
              <a:t> Authentication Data: </a:t>
            </a:r>
            <a:r>
              <a:rPr lang="zh-CN" altLang="en-US"/>
              <a:t>验证字。</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25AD65EA-1AC9-46D7-8033-1AE231B62004}"/>
              </a:ext>
            </a:extLst>
          </p:cNvPr>
          <p:cNvSpPr>
            <a:spLocks noGrp="1" noChangeArrowheads="1"/>
          </p:cNvSpPr>
          <p:nvPr>
            <p:ph type="title"/>
          </p:nvPr>
        </p:nvSpPr>
        <p:spPr/>
        <p:txBody>
          <a:bodyPr/>
          <a:lstStyle/>
          <a:p>
            <a:r>
              <a:rPr lang="en-US" altLang="zh-CN"/>
              <a:t>VRRP</a:t>
            </a:r>
            <a:r>
              <a:rPr lang="zh-CN" altLang="en-US"/>
              <a:t>报文（六）</a:t>
            </a:r>
          </a:p>
        </p:txBody>
      </p:sp>
      <p:sp>
        <p:nvSpPr>
          <p:cNvPr id="304132" name="Rectangle 4">
            <a:extLst>
              <a:ext uri="{FF2B5EF4-FFF2-40B4-BE49-F238E27FC236}">
                <a16:creationId xmlns:a16="http://schemas.microsoft.com/office/drawing/2014/main" id="{CF9A23F0-5391-4F96-B84D-BF6373C5D793}"/>
              </a:ext>
            </a:extLst>
          </p:cNvPr>
          <p:cNvSpPr>
            <a:spLocks noChangeArrowheads="1"/>
          </p:cNvSpPr>
          <p:nvPr/>
        </p:nvSpPr>
        <p:spPr bwMode="auto">
          <a:xfrm>
            <a:off x="1116013" y="1125538"/>
            <a:ext cx="6985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宋体" panose="02010600030101010101" pitchFamily="2" charset="-122"/>
              </a:rPr>
              <a:t>接收到</a:t>
            </a:r>
            <a:r>
              <a:rPr lang="en-US" altLang="zh-CN" sz="2000" b="1">
                <a:latin typeface="宋体" panose="02010600030101010101" pitchFamily="2" charset="-122"/>
              </a:rPr>
              <a:t>VRRP</a:t>
            </a:r>
            <a:r>
              <a:rPr lang="zh-CN" altLang="en-US" sz="2000" b="1">
                <a:latin typeface="宋体" panose="02010600030101010101" pitchFamily="2" charset="-122"/>
              </a:rPr>
              <a:t>广播报文后：</a:t>
            </a:r>
          </a:p>
          <a:p>
            <a:endParaRPr lang="zh-CN" altLang="en-US"/>
          </a:p>
          <a:p>
            <a:pPr>
              <a:buClr>
                <a:schemeClr val="accent2"/>
              </a:buClr>
              <a:buSzPct val="60000"/>
              <a:buFont typeface="Wingdings" panose="05000000000000000000" pitchFamily="2" charset="2"/>
              <a:buChar char="l"/>
            </a:pPr>
            <a:r>
              <a:rPr lang="zh-CN" altLang="en-US">
                <a:latin typeface="宋体" panose="02010600030101010101" pitchFamily="2" charset="-122"/>
              </a:rPr>
              <a:t> 收到报文后进行检验：</a:t>
            </a:r>
          </a:p>
          <a:p>
            <a:pPr>
              <a:buClr>
                <a:schemeClr val="accent2"/>
              </a:buClr>
              <a:buSzPct val="60000"/>
              <a:buFont typeface="Wingdings" panose="05000000000000000000" pitchFamily="2" charset="2"/>
              <a:buChar char="l"/>
            </a:pPr>
            <a:r>
              <a:rPr lang="zh-CN" altLang="en-US">
                <a:latin typeface="宋体" panose="02010600030101010101" pitchFamily="2" charset="-122"/>
              </a:rPr>
              <a:t> </a:t>
            </a:r>
            <a:r>
              <a:rPr lang="en-US" altLang="zh-CN">
                <a:latin typeface="宋体" panose="02010600030101010101" pitchFamily="2" charset="-122"/>
              </a:rPr>
              <a:t>IP TTL </a:t>
            </a:r>
            <a:r>
              <a:rPr lang="zh-CN" altLang="en-US">
                <a:latin typeface="宋体" panose="02010600030101010101" pitchFamily="2" charset="-122"/>
              </a:rPr>
              <a:t>＝ </a:t>
            </a:r>
            <a:r>
              <a:rPr lang="en-US" altLang="zh-CN">
                <a:latin typeface="宋体" panose="02010600030101010101" pitchFamily="2" charset="-122"/>
              </a:rPr>
              <a:t>255</a:t>
            </a:r>
          </a:p>
          <a:p>
            <a:pPr>
              <a:buClr>
                <a:schemeClr val="accent2"/>
              </a:buClr>
              <a:buSzPct val="60000"/>
              <a:buFont typeface="Wingdings" panose="05000000000000000000" pitchFamily="2" charset="2"/>
              <a:buChar char="l"/>
            </a:pPr>
            <a:r>
              <a:rPr lang="en-US" altLang="zh-CN">
                <a:latin typeface="宋体" panose="02010600030101010101" pitchFamily="2" charset="-122"/>
              </a:rPr>
              <a:t> VRRP version </a:t>
            </a:r>
            <a:r>
              <a:rPr lang="zh-CN" altLang="en-US">
                <a:latin typeface="宋体" panose="02010600030101010101" pitchFamily="2" charset="-122"/>
              </a:rPr>
              <a:t>＝ </a:t>
            </a:r>
            <a:r>
              <a:rPr lang="en-US" altLang="zh-CN">
                <a:latin typeface="宋体" panose="02010600030101010101" pitchFamily="2" charset="-122"/>
              </a:rPr>
              <a:t>2</a:t>
            </a:r>
          </a:p>
          <a:p>
            <a:pPr>
              <a:buClr>
                <a:schemeClr val="accent2"/>
              </a:buClr>
              <a:buSzPct val="60000"/>
              <a:buFont typeface="Wingdings" panose="05000000000000000000" pitchFamily="2" charset="2"/>
              <a:buChar char="l"/>
            </a:pPr>
            <a:r>
              <a:rPr lang="en-US" altLang="zh-CN">
                <a:latin typeface="宋体" panose="02010600030101010101" pitchFamily="2" charset="-122"/>
              </a:rPr>
              <a:t> </a:t>
            </a:r>
            <a:r>
              <a:rPr lang="zh-CN" altLang="en-US">
                <a:latin typeface="宋体" panose="02010600030101010101" pitchFamily="2" charset="-122"/>
              </a:rPr>
              <a:t>收到的报文的程度</a:t>
            </a:r>
            <a:r>
              <a:rPr lang="en-US" altLang="zh-CN">
                <a:latin typeface="宋体" panose="02010600030101010101" pitchFamily="2" charset="-122"/>
              </a:rPr>
              <a:t>&gt;= VRRP header</a:t>
            </a:r>
          </a:p>
          <a:p>
            <a:pPr>
              <a:buClr>
                <a:schemeClr val="accent2"/>
              </a:buClr>
              <a:buSzPct val="60000"/>
              <a:buFont typeface="Wingdings" panose="05000000000000000000" pitchFamily="2" charset="2"/>
              <a:buChar char="l"/>
            </a:pPr>
            <a:r>
              <a:rPr lang="en-US" altLang="zh-CN">
                <a:latin typeface="宋体" panose="02010600030101010101" pitchFamily="2" charset="-122"/>
              </a:rPr>
              <a:t> VRRP checksum</a:t>
            </a:r>
          </a:p>
          <a:p>
            <a:pPr>
              <a:buClr>
                <a:schemeClr val="accent2"/>
              </a:buClr>
              <a:buSzPct val="60000"/>
              <a:buFont typeface="Wingdings" panose="05000000000000000000" pitchFamily="2" charset="2"/>
              <a:buChar char="l"/>
            </a:pPr>
            <a:r>
              <a:rPr lang="en-US" altLang="zh-CN">
                <a:latin typeface="宋体" panose="02010600030101010101" pitchFamily="2" charset="-122"/>
              </a:rPr>
              <a:t> </a:t>
            </a:r>
            <a:r>
              <a:rPr lang="zh-CN" altLang="en-US">
                <a:latin typeface="宋体" panose="02010600030101010101" pitchFamily="2" charset="-122"/>
              </a:rPr>
              <a:t>验证类型检验</a:t>
            </a:r>
            <a:r>
              <a:rPr lang="en-US" altLang="zh-CN">
                <a:latin typeface="宋体" panose="02010600030101010101" pitchFamily="2" charset="-122"/>
              </a:rPr>
              <a:t>(</a:t>
            </a:r>
            <a:r>
              <a:rPr lang="zh-CN" altLang="en-US">
                <a:latin typeface="宋体" panose="02010600030101010101" pitchFamily="2" charset="-122"/>
              </a:rPr>
              <a:t>包括类型和验证字</a:t>
            </a:r>
            <a:r>
              <a:rPr lang="en-US" altLang="zh-CN">
                <a:latin typeface="宋体" panose="02010600030101010101" pitchFamily="2" charset="-122"/>
              </a:rPr>
              <a:t>)</a:t>
            </a:r>
          </a:p>
          <a:p>
            <a:pPr>
              <a:buClr>
                <a:schemeClr val="accent2"/>
              </a:buClr>
              <a:buSzPct val="60000"/>
              <a:buFont typeface="Wingdings" panose="05000000000000000000" pitchFamily="2" charset="2"/>
              <a:buChar char="l"/>
            </a:pPr>
            <a:r>
              <a:rPr lang="en-US" altLang="zh-CN">
                <a:latin typeface="宋体" panose="02010600030101010101" pitchFamily="2" charset="-122"/>
              </a:rPr>
              <a:t> </a:t>
            </a:r>
            <a:r>
              <a:rPr lang="zh-CN" altLang="en-US">
                <a:latin typeface="宋体" panose="02010600030101010101" pitchFamily="2" charset="-122"/>
              </a:rPr>
              <a:t>验证备份组号是否有效</a:t>
            </a:r>
          </a:p>
          <a:p>
            <a:pPr>
              <a:buClr>
                <a:schemeClr val="accent2"/>
              </a:buClr>
              <a:buSzPct val="60000"/>
              <a:buFont typeface="Wingdings" panose="05000000000000000000" pitchFamily="2" charset="2"/>
              <a:buChar char="l"/>
            </a:pPr>
            <a:r>
              <a:rPr lang="zh-CN" altLang="en-US">
                <a:latin typeface="宋体" panose="02010600030101010101" pitchFamily="2" charset="-122"/>
              </a:rPr>
              <a:t> 备份组配置的地址列表是否相同</a:t>
            </a:r>
            <a:r>
              <a:rPr lang="en-US" altLang="zh-CN">
                <a:latin typeface="宋体" panose="02010600030101010101" pitchFamily="2" charset="-122"/>
              </a:rPr>
              <a:t>(MAY)</a:t>
            </a:r>
          </a:p>
          <a:p>
            <a:pPr>
              <a:buClr>
                <a:schemeClr val="accent2"/>
              </a:buClr>
              <a:buSzPct val="60000"/>
              <a:buFont typeface="Wingdings" panose="05000000000000000000" pitchFamily="2" charset="2"/>
              <a:buChar char="l"/>
            </a:pPr>
            <a:r>
              <a:rPr lang="en-US" altLang="zh-CN">
                <a:latin typeface="宋体" panose="02010600030101010101" pitchFamily="2" charset="-122"/>
              </a:rPr>
              <a:t> </a:t>
            </a:r>
            <a:r>
              <a:rPr lang="zh-CN" altLang="en-US">
                <a:latin typeface="宋体" panose="02010600030101010101" pitchFamily="2" charset="-122"/>
              </a:rPr>
              <a:t>报文的发送时间间隔是否一致</a:t>
            </a:r>
          </a:p>
          <a:p>
            <a:pPr>
              <a:buFont typeface="Wingdings" panose="05000000000000000000" pitchFamily="2" charset="2"/>
              <a:buChar char="Ø"/>
            </a:pPr>
            <a:endParaRPr lang="zh-CN" altLang="en-US">
              <a:latin typeface="宋体" panose="02010600030101010101" pitchFamily="2" charset="-122"/>
            </a:endParaRPr>
          </a:p>
          <a:p>
            <a:r>
              <a:rPr lang="zh-CN" altLang="en-US">
                <a:latin typeface="宋体" panose="02010600030101010101" pitchFamily="2" charset="-122"/>
              </a:rPr>
              <a:t>如果验证不通过，则丢弃报文。</a:t>
            </a:r>
          </a:p>
          <a:p>
            <a:r>
              <a:rPr lang="en-US" altLang="zh-CN">
                <a:latin typeface="宋体" panose="02010600030101010101" pitchFamily="2" charset="-122"/>
              </a:rPr>
              <a:t>VRRP</a:t>
            </a:r>
            <a:r>
              <a:rPr lang="zh-CN" altLang="en-US">
                <a:latin typeface="宋体" panose="02010600030101010101" pitchFamily="2" charset="-122"/>
              </a:rPr>
              <a:t>广播报文被封装在</a:t>
            </a:r>
            <a:r>
              <a:rPr lang="en-US" altLang="zh-CN">
                <a:latin typeface="宋体" panose="02010600030101010101" pitchFamily="2" charset="-122"/>
              </a:rPr>
              <a:t>IP</a:t>
            </a:r>
            <a:r>
              <a:rPr lang="zh-CN" altLang="en-US">
                <a:latin typeface="宋体" panose="02010600030101010101" pitchFamily="2" charset="-122"/>
              </a:rPr>
              <a:t>报文里，通过组播地址发送。</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D22A2A2B-3A8A-4052-8A96-BE0D23C419BC}"/>
              </a:ext>
            </a:extLst>
          </p:cNvPr>
          <p:cNvSpPr>
            <a:spLocks noGrp="1" noChangeArrowheads="1"/>
          </p:cNvSpPr>
          <p:nvPr>
            <p:ph type="title"/>
          </p:nvPr>
        </p:nvSpPr>
        <p:spPr/>
        <p:txBody>
          <a:bodyPr/>
          <a:lstStyle/>
          <a:p>
            <a:r>
              <a:rPr lang="en-US" altLang="zh-CN"/>
              <a:t>VRRP</a:t>
            </a:r>
            <a:r>
              <a:rPr lang="zh-CN" altLang="en-US"/>
              <a:t>状态机（一）</a:t>
            </a:r>
          </a:p>
        </p:txBody>
      </p:sp>
      <p:sp>
        <p:nvSpPr>
          <p:cNvPr id="305155" name="Rectangle 3">
            <a:extLst>
              <a:ext uri="{FF2B5EF4-FFF2-40B4-BE49-F238E27FC236}">
                <a16:creationId xmlns:a16="http://schemas.microsoft.com/office/drawing/2014/main" id="{9612C252-8793-46B9-85EE-22F6D0DC5F9B}"/>
              </a:ext>
            </a:extLst>
          </p:cNvPr>
          <p:cNvSpPr>
            <a:spLocks noGrp="1" noChangeArrowheads="1"/>
          </p:cNvSpPr>
          <p:nvPr>
            <p:ph type="body" sz="half" idx="1"/>
          </p:nvPr>
        </p:nvSpPr>
        <p:spPr>
          <a:xfrm>
            <a:off x="914400" y="1524000"/>
            <a:ext cx="3619500" cy="476250"/>
          </a:xfrm>
        </p:spPr>
        <p:txBody>
          <a:bodyPr/>
          <a:lstStyle/>
          <a:p>
            <a:r>
              <a:rPr lang="zh-CN" altLang="en-US" sz="1800" b="1"/>
              <a:t>三种状态模型：</a:t>
            </a:r>
          </a:p>
        </p:txBody>
      </p:sp>
      <p:sp>
        <p:nvSpPr>
          <p:cNvPr id="305156" name="Rectangle 4">
            <a:extLst>
              <a:ext uri="{FF2B5EF4-FFF2-40B4-BE49-F238E27FC236}">
                <a16:creationId xmlns:a16="http://schemas.microsoft.com/office/drawing/2014/main" id="{92A8B89D-89AD-4638-85A6-660BBC9A3DC7}"/>
              </a:ext>
            </a:extLst>
          </p:cNvPr>
          <p:cNvSpPr>
            <a:spLocks noChangeArrowheads="1"/>
          </p:cNvSpPr>
          <p:nvPr/>
        </p:nvSpPr>
        <p:spPr bwMode="auto">
          <a:xfrm>
            <a:off x="1476375" y="2060575"/>
            <a:ext cx="575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初始状态</a:t>
            </a:r>
            <a:r>
              <a:rPr lang="en-US" altLang="zh-CN"/>
              <a:t>(Initialize)</a:t>
            </a:r>
            <a:r>
              <a:rPr lang="zh-CN" altLang="en-US"/>
              <a:t>、主状态</a:t>
            </a:r>
            <a:r>
              <a:rPr lang="en-US" altLang="zh-CN"/>
              <a:t>(Master)</a:t>
            </a:r>
            <a:r>
              <a:rPr lang="zh-CN" altLang="en-US"/>
              <a:t>、备份状态</a:t>
            </a:r>
            <a:r>
              <a:rPr lang="en-US" altLang="zh-CN"/>
              <a:t>(Backup)</a:t>
            </a:r>
          </a:p>
        </p:txBody>
      </p:sp>
      <p:graphicFrame>
        <p:nvGraphicFramePr>
          <p:cNvPr id="305157" name="Object 5">
            <a:extLst>
              <a:ext uri="{FF2B5EF4-FFF2-40B4-BE49-F238E27FC236}">
                <a16:creationId xmlns:a16="http://schemas.microsoft.com/office/drawing/2014/main" id="{DCE43433-03C4-4B32-975E-47EDE1FC437B}"/>
              </a:ext>
            </a:extLst>
          </p:cNvPr>
          <p:cNvGraphicFramePr>
            <a:graphicFrameLocks noChangeAspect="1"/>
          </p:cNvGraphicFramePr>
          <p:nvPr>
            <p:ph sz="half" idx="2"/>
          </p:nvPr>
        </p:nvGraphicFramePr>
        <p:xfrm>
          <a:off x="250825" y="2636838"/>
          <a:ext cx="7345363" cy="3030537"/>
        </p:xfrm>
        <a:graphic>
          <a:graphicData uri="http://schemas.openxmlformats.org/presentationml/2006/ole">
            <mc:AlternateContent xmlns:mc="http://schemas.openxmlformats.org/markup-compatibility/2006">
              <mc:Choice xmlns:v="urn:schemas-microsoft-com:vml" Requires="v">
                <p:oleObj spid="_x0000_s305159" name="绘图" r:id="rId3" imgW="2678400" imgH="1105200" progId="FLW3Drawing">
                  <p:embed/>
                </p:oleObj>
              </mc:Choice>
              <mc:Fallback>
                <p:oleObj name="绘图" r:id="rId3" imgW="2678400" imgH="11052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36838"/>
                        <a:ext cx="7345363"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47969FA4-9E69-4DC4-9BA1-FA98638D4775}"/>
              </a:ext>
            </a:extLst>
          </p:cNvPr>
          <p:cNvSpPr>
            <a:spLocks noGrp="1" noChangeArrowheads="1"/>
          </p:cNvSpPr>
          <p:nvPr>
            <p:ph type="title"/>
          </p:nvPr>
        </p:nvSpPr>
        <p:spPr/>
        <p:txBody>
          <a:bodyPr/>
          <a:lstStyle/>
          <a:p>
            <a:r>
              <a:rPr lang="en-US" altLang="zh-CN"/>
              <a:t>VRRP</a:t>
            </a:r>
            <a:r>
              <a:rPr lang="zh-CN" altLang="en-US"/>
              <a:t>状态机（二）</a:t>
            </a:r>
          </a:p>
        </p:txBody>
      </p:sp>
      <p:sp>
        <p:nvSpPr>
          <p:cNvPr id="306180" name="Rectangle 4">
            <a:extLst>
              <a:ext uri="{FF2B5EF4-FFF2-40B4-BE49-F238E27FC236}">
                <a16:creationId xmlns:a16="http://schemas.microsoft.com/office/drawing/2014/main" id="{F1DDBA05-A928-4F2F-96AE-96CCF3F2F446}"/>
              </a:ext>
            </a:extLst>
          </p:cNvPr>
          <p:cNvSpPr>
            <a:spLocks noChangeArrowheads="1"/>
          </p:cNvSpPr>
          <p:nvPr/>
        </p:nvSpPr>
        <p:spPr bwMode="auto">
          <a:xfrm>
            <a:off x="1116013" y="1382713"/>
            <a:ext cx="6030912"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初始状态</a:t>
            </a:r>
            <a:r>
              <a:rPr lang="en-US" altLang="zh-CN">
                <a:latin typeface="宋体" panose="02010600030101010101" pitchFamily="2" charset="-122"/>
              </a:rPr>
              <a:t>(Initialize)</a:t>
            </a:r>
            <a:r>
              <a:rPr lang="zh-CN" altLang="en-US">
                <a:latin typeface="宋体" panose="02010600030101010101" pitchFamily="2" charset="-122"/>
              </a:rPr>
              <a:t>：一开始的状态，等待着触发</a:t>
            </a:r>
          </a:p>
          <a:p>
            <a:r>
              <a:rPr lang="zh-CN" altLang="en-US">
                <a:latin typeface="宋体" panose="02010600030101010101" pitchFamily="2" charset="-122"/>
              </a:rPr>
              <a:t>    </a:t>
            </a:r>
          </a:p>
          <a:p>
            <a:r>
              <a:rPr lang="zh-CN" altLang="en-US">
                <a:latin typeface="宋体" panose="02010600030101010101" pitchFamily="2" charset="-122"/>
              </a:rPr>
              <a:t>   收到触发时：</a:t>
            </a:r>
          </a:p>
          <a:p>
            <a:endParaRPr lang="zh-CN" altLang="en-US">
              <a:latin typeface="宋体" panose="02010600030101010101" pitchFamily="2" charset="-122"/>
            </a:endParaRPr>
          </a:p>
          <a:p>
            <a:pPr>
              <a:buClr>
                <a:schemeClr val="accent2"/>
              </a:buClr>
              <a:buSzPct val="60000"/>
              <a:buFont typeface="Wingdings" panose="05000000000000000000" pitchFamily="2" charset="2"/>
              <a:buChar char="l"/>
            </a:pPr>
            <a:r>
              <a:rPr lang="zh-CN" altLang="en-US">
                <a:latin typeface="宋体" panose="02010600030101010101" pitchFamily="2" charset="-122"/>
              </a:rPr>
              <a:t> 如果优先级为</a:t>
            </a:r>
            <a:r>
              <a:rPr lang="en-US" altLang="zh-CN">
                <a:latin typeface="宋体" panose="02010600030101010101" pitchFamily="2" charset="-122"/>
              </a:rPr>
              <a:t>255(</a:t>
            </a:r>
            <a:r>
              <a:rPr lang="zh-CN" altLang="en-US">
                <a:latin typeface="宋体" panose="02010600030101010101" pitchFamily="2" charset="-122"/>
              </a:rPr>
              <a:t>配置的虚拟地址与接口地址相同</a:t>
            </a:r>
            <a:r>
              <a:rPr lang="en-US" altLang="zh-CN">
                <a:latin typeface="宋体" panose="02010600030101010101" pitchFamily="2" charset="-122"/>
              </a:rPr>
              <a:t>)</a:t>
            </a:r>
          </a:p>
          <a:p>
            <a:r>
              <a:rPr lang="en-US" altLang="zh-CN">
                <a:latin typeface="宋体" panose="02010600030101010101" pitchFamily="2" charset="-122"/>
              </a:rPr>
              <a:t>        --&gt;</a:t>
            </a:r>
            <a:r>
              <a:rPr lang="zh-CN" altLang="en-US">
                <a:latin typeface="宋体" panose="02010600030101010101" pitchFamily="2" charset="-122"/>
              </a:rPr>
              <a:t>将状态设置为</a:t>
            </a:r>
            <a:r>
              <a:rPr lang="en-US" altLang="zh-CN">
                <a:latin typeface="宋体" panose="02010600030101010101" pitchFamily="2" charset="-122"/>
              </a:rPr>
              <a:t>Master</a:t>
            </a:r>
            <a:r>
              <a:rPr lang="zh-CN" altLang="en-US">
                <a:latin typeface="宋体" panose="02010600030101010101" pitchFamily="2" charset="-122"/>
              </a:rPr>
              <a:t>，发送报文</a:t>
            </a:r>
          </a:p>
          <a:p>
            <a:pPr>
              <a:buClr>
                <a:schemeClr val="accent2"/>
              </a:buClr>
              <a:buSzPct val="60000"/>
              <a:buFont typeface="Wingdings" panose="05000000000000000000" pitchFamily="2" charset="2"/>
              <a:buChar char="l"/>
            </a:pPr>
            <a:r>
              <a:rPr lang="zh-CN" altLang="en-US">
                <a:latin typeface="宋体" panose="02010600030101010101" pitchFamily="2" charset="-122"/>
              </a:rPr>
              <a:t> 否则</a:t>
            </a:r>
          </a:p>
          <a:p>
            <a:r>
              <a:rPr lang="zh-CN" altLang="en-US">
                <a:latin typeface="宋体" panose="02010600030101010101" pitchFamily="2" charset="-122"/>
              </a:rPr>
              <a:t>        </a:t>
            </a:r>
            <a:r>
              <a:rPr lang="en-US" altLang="zh-CN">
                <a:latin typeface="宋体" panose="02010600030101010101" pitchFamily="2" charset="-122"/>
              </a:rPr>
              <a:t>--&gt;</a:t>
            </a:r>
            <a:r>
              <a:rPr lang="zh-CN" altLang="en-US">
                <a:latin typeface="宋体" panose="02010600030101010101" pitchFamily="2" charset="-122"/>
              </a:rPr>
              <a:t>将状态设置为</a:t>
            </a:r>
            <a:r>
              <a:rPr lang="en-US" altLang="zh-CN">
                <a:latin typeface="宋体" panose="02010600030101010101" pitchFamily="2" charset="-122"/>
              </a:rPr>
              <a:t>Backup</a:t>
            </a:r>
          </a:p>
          <a:p>
            <a:endParaRPr lang="en-US" altLang="zh-CN">
              <a:latin typeface="宋体" panose="02010600030101010101" pitchFamily="2" charset="-122"/>
            </a:endParaRPr>
          </a:p>
          <a:p>
            <a:r>
              <a:rPr lang="zh-CN" altLang="en-US">
                <a:latin typeface="宋体" panose="02010600030101010101" pitchFamily="2" charset="-122"/>
              </a:rPr>
              <a:t>在</a:t>
            </a:r>
            <a:r>
              <a:rPr lang="zh-CN" altLang="en-US"/>
              <a:t>初始</a:t>
            </a:r>
            <a:r>
              <a:rPr lang="zh-CN" altLang="en-US">
                <a:latin typeface="宋体" panose="02010600030101010101" pitchFamily="2" charset="-122"/>
              </a:rPr>
              <a:t>状态时，不会对</a:t>
            </a:r>
            <a:r>
              <a:rPr lang="en-US" altLang="zh-CN">
                <a:latin typeface="宋体" panose="02010600030101010101" pitchFamily="2" charset="-122"/>
              </a:rPr>
              <a:t>VRRP</a:t>
            </a:r>
            <a:r>
              <a:rPr lang="zh-CN" altLang="en-US">
                <a:latin typeface="宋体" panose="02010600030101010101" pitchFamily="2" charset="-122"/>
              </a:rPr>
              <a:t>报文做任何处理。</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23" name="Group 39">
            <a:extLst>
              <a:ext uri="{FF2B5EF4-FFF2-40B4-BE49-F238E27FC236}">
                <a16:creationId xmlns:a16="http://schemas.microsoft.com/office/drawing/2014/main" id="{DFCC560D-E6D2-48C2-A00A-F24241B6B577}"/>
              </a:ext>
            </a:extLst>
          </p:cNvPr>
          <p:cNvGrpSpPr>
            <a:grpSpLocks/>
          </p:cNvGrpSpPr>
          <p:nvPr/>
        </p:nvGrpSpPr>
        <p:grpSpPr bwMode="auto">
          <a:xfrm>
            <a:off x="457200" y="2895600"/>
            <a:ext cx="5715000" cy="3276600"/>
            <a:chOff x="288" y="1776"/>
            <a:chExt cx="3600" cy="2064"/>
          </a:xfrm>
        </p:grpSpPr>
        <p:sp>
          <p:nvSpPr>
            <p:cNvPr id="16421" name="Rectangle 37">
              <a:extLst>
                <a:ext uri="{FF2B5EF4-FFF2-40B4-BE49-F238E27FC236}">
                  <a16:creationId xmlns:a16="http://schemas.microsoft.com/office/drawing/2014/main" id="{5C7471C0-735B-44FE-B9B4-4C71D854662D}"/>
                </a:ext>
              </a:extLst>
            </p:cNvPr>
            <p:cNvSpPr>
              <a:spLocks noChangeArrowheads="1"/>
            </p:cNvSpPr>
            <p:nvPr/>
          </p:nvSpPr>
          <p:spPr bwMode="auto">
            <a:xfrm flipH="1" flipV="1">
              <a:off x="288" y="3792"/>
              <a:ext cx="3600" cy="48"/>
            </a:xfrm>
            <a:prstGeom prst="rect">
              <a:avLst/>
            </a:prstGeom>
            <a:gradFill rotWithShape="0">
              <a:gsLst>
                <a:gs pos="0">
                  <a:srgbClr val="4C61A4"/>
                </a:gs>
                <a:gs pos="100000">
                  <a:srgbClr val="4C61A4">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2" name="Rectangle 38">
              <a:extLst>
                <a:ext uri="{FF2B5EF4-FFF2-40B4-BE49-F238E27FC236}">
                  <a16:creationId xmlns:a16="http://schemas.microsoft.com/office/drawing/2014/main" id="{086B31A8-7761-4DBC-9159-E8178949D391}"/>
                </a:ext>
              </a:extLst>
            </p:cNvPr>
            <p:cNvSpPr>
              <a:spLocks noChangeArrowheads="1"/>
            </p:cNvSpPr>
            <p:nvPr/>
          </p:nvSpPr>
          <p:spPr bwMode="auto">
            <a:xfrm flipH="1" flipV="1">
              <a:off x="384" y="1776"/>
              <a:ext cx="48" cy="2064"/>
            </a:xfrm>
            <a:prstGeom prst="rect">
              <a:avLst/>
            </a:prstGeom>
            <a:gradFill rotWithShape="0">
              <a:gsLst>
                <a:gs pos="0">
                  <a:srgbClr val="4C61A4">
                    <a:gamma/>
                    <a:tint val="0"/>
                    <a:invGamma/>
                  </a:srgbClr>
                </a:gs>
                <a:gs pos="100000">
                  <a:srgbClr val="4C61A4"/>
                </a:gs>
              </a:gsLst>
              <a:lin ang="540000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86" name="Rectangle 2">
            <a:extLst>
              <a:ext uri="{FF2B5EF4-FFF2-40B4-BE49-F238E27FC236}">
                <a16:creationId xmlns:a16="http://schemas.microsoft.com/office/drawing/2014/main" id="{72F78E8B-3CBF-4D4A-A5C7-AF4EB16CA87B}"/>
              </a:ext>
            </a:extLst>
          </p:cNvPr>
          <p:cNvSpPr>
            <a:spLocks noGrp="1" noChangeArrowheads="1"/>
          </p:cNvSpPr>
          <p:nvPr>
            <p:ph type="title"/>
          </p:nvPr>
        </p:nvSpPr>
        <p:spPr/>
        <p:txBody>
          <a:bodyPr/>
          <a:lstStyle/>
          <a:p>
            <a:r>
              <a:rPr lang="zh-CN" altLang="en-US"/>
              <a:t>学习目标</a:t>
            </a:r>
          </a:p>
        </p:txBody>
      </p:sp>
      <p:sp>
        <p:nvSpPr>
          <p:cNvPr id="16426" name="Rectangle 42">
            <a:extLst>
              <a:ext uri="{FF2B5EF4-FFF2-40B4-BE49-F238E27FC236}">
                <a16:creationId xmlns:a16="http://schemas.microsoft.com/office/drawing/2014/main" id="{0A3C2D9B-2CA2-449D-9C50-612D729384A3}"/>
              </a:ext>
            </a:extLst>
          </p:cNvPr>
          <p:cNvSpPr>
            <a:spLocks noChangeArrowheads="1"/>
          </p:cNvSpPr>
          <p:nvPr>
            <p:ph type="body" idx="1"/>
          </p:nvPr>
        </p:nvSpPr>
        <p:spPr>
          <a:xfrm>
            <a:off x="914400" y="2381250"/>
            <a:ext cx="4800600" cy="2170113"/>
          </a:xfrm>
          <a:noFill/>
          <a:ln/>
        </p:spPr>
        <p:txBody>
          <a:bodyPr/>
          <a:lstStyle/>
          <a:p>
            <a:pPr>
              <a:spcBef>
                <a:spcPct val="50000"/>
              </a:spcBef>
              <a:spcAft>
                <a:spcPct val="50000"/>
              </a:spcAft>
              <a:buSzPct val="60000"/>
            </a:pPr>
            <a:r>
              <a:rPr lang="zh-CN" altLang="en-US" sz="2200" b="1"/>
              <a:t>掌握理论</a:t>
            </a:r>
          </a:p>
          <a:p>
            <a:pPr>
              <a:spcBef>
                <a:spcPct val="50000"/>
              </a:spcBef>
              <a:spcAft>
                <a:spcPct val="50000"/>
              </a:spcAft>
              <a:buSzPct val="60000"/>
            </a:pPr>
            <a:r>
              <a:rPr lang="zh-CN" altLang="en-US" sz="2200" b="1"/>
              <a:t>熟悉配置</a:t>
            </a:r>
          </a:p>
          <a:p>
            <a:pPr>
              <a:spcBef>
                <a:spcPct val="50000"/>
              </a:spcBef>
              <a:spcAft>
                <a:spcPct val="50000"/>
              </a:spcAft>
              <a:buSzPct val="60000"/>
            </a:pPr>
            <a:r>
              <a:rPr lang="zh-CN" altLang="en-US" sz="2200" b="1"/>
              <a:t>基本排障</a:t>
            </a:r>
          </a:p>
        </p:txBody>
      </p:sp>
      <p:sp>
        <p:nvSpPr>
          <p:cNvPr id="16429" name="Rectangle 45">
            <a:extLst>
              <a:ext uri="{FF2B5EF4-FFF2-40B4-BE49-F238E27FC236}">
                <a16:creationId xmlns:a16="http://schemas.microsoft.com/office/drawing/2014/main" id="{E7C1750D-5D58-4BD8-8676-A8304C12AE10}"/>
              </a:ext>
            </a:extLst>
          </p:cNvPr>
          <p:cNvSpPr>
            <a:spLocks noChangeArrowheads="1"/>
          </p:cNvSpPr>
          <p:nvPr/>
        </p:nvSpPr>
        <p:spPr bwMode="auto">
          <a:xfrm>
            <a:off x="914400" y="1676400"/>
            <a:ext cx="51816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lnSpc>
                <a:spcPct val="140000"/>
              </a:lnSpc>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1pPr>
            <a:lvl2pPr marL="671513" indent="-285750" algn="just">
              <a:lnSpc>
                <a:spcPct val="140000"/>
              </a:lnSpc>
              <a:spcBef>
                <a:spcPct val="20000"/>
              </a:spcBef>
              <a:buClr>
                <a:schemeClr val="accent2"/>
              </a:buClr>
              <a:buSzPct val="70000"/>
              <a:buFont typeface="Wingdings" panose="05000000000000000000" pitchFamily="2" charset="2"/>
              <a:buChar char="è"/>
              <a:defRPr kumimoji="1">
                <a:solidFill>
                  <a:schemeClr val="tx1"/>
                </a:solidFill>
                <a:latin typeface="Arial" panose="020B0604020202020204" pitchFamily="34" charset="0"/>
                <a:ea typeface="宋体" panose="02010600030101010101" pitchFamily="2" charset="-122"/>
              </a:defRPr>
            </a:lvl2pPr>
            <a:lvl3pPr marL="1090613" indent="-228600" algn="just">
              <a:lnSpc>
                <a:spcPct val="140000"/>
              </a:lnSpc>
              <a:spcBef>
                <a:spcPct val="20000"/>
              </a:spcBef>
              <a:buClr>
                <a:schemeClr val="accent2"/>
              </a:buClr>
              <a:buFont typeface="Wingdings" panose="05000000000000000000" pitchFamily="2" charset="2"/>
              <a:buChar char="Ø"/>
              <a:defRPr kumimoji="1" sz="1600">
                <a:solidFill>
                  <a:schemeClr val="tx1"/>
                </a:solidFill>
                <a:latin typeface="Arial" panose="020B0604020202020204" pitchFamily="34" charset="0"/>
                <a:ea typeface="宋体" panose="02010600030101010101" pitchFamily="2" charset="-122"/>
              </a:defRPr>
            </a:lvl3pPr>
            <a:lvl4pPr marL="1509713" indent="-228600" algn="just">
              <a:lnSpc>
                <a:spcPct val="140000"/>
              </a:lnSpc>
              <a:spcBef>
                <a:spcPct val="20000"/>
              </a:spcBef>
              <a:buChar char="–"/>
              <a:defRPr kumimoji="1" sz="1400">
                <a:solidFill>
                  <a:schemeClr val="tx1"/>
                </a:solidFill>
                <a:latin typeface="Arial" panose="020B0604020202020204" pitchFamily="34" charset="0"/>
                <a:ea typeface="宋体" panose="02010600030101010101" pitchFamily="2" charset="-122"/>
              </a:defRPr>
            </a:lvl4pPr>
            <a:lvl5pPr marL="1928813" indent="-228600" algn="just">
              <a:lnSpc>
                <a:spcPct val="140000"/>
              </a:lnSpc>
              <a:spcBef>
                <a:spcPct val="20000"/>
              </a:spcBef>
              <a:buChar char="»"/>
              <a:defRPr kumimoji="1" sz="1200">
                <a:solidFill>
                  <a:schemeClr val="tx1"/>
                </a:solidFill>
                <a:latin typeface="Arial" panose="020B0604020202020204" pitchFamily="34" charset="0"/>
                <a:ea typeface="宋体" panose="02010600030101010101" pitchFamily="2" charset="-122"/>
              </a:defRPr>
            </a:lvl5pPr>
            <a:lvl6pPr marL="2386013" indent="-228600" algn="just" fontAlgn="base">
              <a:lnSpc>
                <a:spcPct val="140000"/>
              </a:lnSpc>
              <a:spcBef>
                <a:spcPct val="20000"/>
              </a:spcBef>
              <a:spcAft>
                <a:spcPct val="0"/>
              </a:spcAft>
              <a:buChar char="»"/>
              <a:defRPr kumimoji="1" sz="1200">
                <a:solidFill>
                  <a:schemeClr val="tx1"/>
                </a:solidFill>
                <a:latin typeface="Arial" panose="020B0604020202020204" pitchFamily="34" charset="0"/>
                <a:ea typeface="宋体" panose="02010600030101010101" pitchFamily="2" charset="-122"/>
              </a:defRPr>
            </a:lvl6pPr>
            <a:lvl7pPr marL="2843213" indent="-228600" algn="just" fontAlgn="base">
              <a:lnSpc>
                <a:spcPct val="140000"/>
              </a:lnSpc>
              <a:spcBef>
                <a:spcPct val="20000"/>
              </a:spcBef>
              <a:spcAft>
                <a:spcPct val="0"/>
              </a:spcAft>
              <a:buChar char="»"/>
              <a:defRPr kumimoji="1" sz="1200">
                <a:solidFill>
                  <a:schemeClr val="tx1"/>
                </a:solidFill>
                <a:latin typeface="Arial" panose="020B0604020202020204" pitchFamily="34" charset="0"/>
                <a:ea typeface="宋体" panose="02010600030101010101" pitchFamily="2" charset="-122"/>
              </a:defRPr>
            </a:lvl7pPr>
            <a:lvl8pPr marL="3300413" indent="-228600" algn="just" fontAlgn="base">
              <a:lnSpc>
                <a:spcPct val="140000"/>
              </a:lnSpc>
              <a:spcBef>
                <a:spcPct val="20000"/>
              </a:spcBef>
              <a:spcAft>
                <a:spcPct val="0"/>
              </a:spcAft>
              <a:buChar char="»"/>
              <a:defRPr kumimoji="1" sz="1200">
                <a:solidFill>
                  <a:schemeClr val="tx1"/>
                </a:solidFill>
                <a:latin typeface="Arial" panose="020B0604020202020204" pitchFamily="34" charset="0"/>
                <a:ea typeface="宋体" panose="02010600030101010101" pitchFamily="2" charset="-122"/>
              </a:defRPr>
            </a:lvl8pPr>
            <a:lvl9pPr marL="3757613" indent="-228600" algn="just" fontAlgn="base">
              <a:lnSpc>
                <a:spcPct val="140000"/>
              </a:lnSpc>
              <a:spcBef>
                <a:spcPct val="20000"/>
              </a:spcBef>
              <a:spcAft>
                <a:spcPct val="0"/>
              </a:spcAft>
              <a:buChar char="»"/>
              <a:defRPr kumimoji="1" sz="12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400" b="1"/>
              <a:t>学习完本课程，您应该能够：</a:t>
            </a:r>
          </a:p>
        </p:txBody>
      </p:sp>
      <p:grpSp>
        <p:nvGrpSpPr>
          <p:cNvPr id="16431" name="Group 47">
            <a:extLst>
              <a:ext uri="{FF2B5EF4-FFF2-40B4-BE49-F238E27FC236}">
                <a16:creationId xmlns:a16="http://schemas.microsoft.com/office/drawing/2014/main" id="{9846E858-7AD5-490A-BA84-76960CDC4288}"/>
              </a:ext>
            </a:extLst>
          </p:cNvPr>
          <p:cNvGrpSpPr>
            <a:grpSpLocks/>
          </p:cNvGrpSpPr>
          <p:nvPr/>
        </p:nvGrpSpPr>
        <p:grpSpPr bwMode="auto">
          <a:xfrm>
            <a:off x="6096000" y="2514600"/>
            <a:ext cx="2438400" cy="3200400"/>
            <a:chOff x="3840" y="1605"/>
            <a:chExt cx="1256" cy="1597"/>
          </a:xfrm>
        </p:grpSpPr>
        <p:sp>
          <p:nvSpPr>
            <p:cNvPr id="16432" name="Freeform 48">
              <a:extLst>
                <a:ext uri="{FF2B5EF4-FFF2-40B4-BE49-F238E27FC236}">
                  <a16:creationId xmlns:a16="http://schemas.microsoft.com/office/drawing/2014/main" id="{7320909D-FC1B-4341-BF6B-02398F192A50}"/>
                </a:ext>
              </a:extLst>
            </p:cNvPr>
            <p:cNvSpPr>
              <a:spLocks/>
            </p:cNvSpPr>
            <p:nvPr/>
          </p:nvSpPr>
          <p:spPr bwMode="auto">
            <a:xfrm>
              <a:off x="4245" y="1665"/>
              <a:ext cx="193" cy="226"/>
            </a:xfrm>
            <a:custGeom>
              <a:avLst/>
              <a:gdLst>
                <a:gd name="T0" fmla="*/ 193 w 193"/>
                <a:gd name="T1" fmla="*/ 0 h 226"/>
                <a:gd name="T2" fmla="*/ 189 w 193"/>
                <a:gd name="T3" fmla="*/ 23 h 226"/>
                <a:gd name="T4" fmla="*/ 147 w 193"/>
                <a:gd name="T5" fmla="*/ 46 h 226"/>
                <a:gd name="T6" fmla="*/ 124 w 193"/>
                <a:gd name="T7" fmla="*/ 88 h 226"/>
                <a:gd name="T8" fmla="*/ 138 w 193"/>
                <a:gd name="T9" fmla="*/ 106 h 226"/>
                <a:gd name="T10" fmla="*/ 138 w 193"/>
                <a:gd name="T11" fmla="*/ 134 h 226"/>
                <a:gd name="T12" fmla="*/ 129 w 193"/>
                <a:gd name="T13" fmla="*/ 153 h 226"/>
                <a:gd name="T14" fmla="*/ 124 w 193"/>
                <a:gd name="T15" fmla="*/ 166 h 226"/>
                <a:gd name="T16" fmla="*/ 115 w 193"/>
                <a:gd name="T17" fmla="*/ 185 h 226"/>
                <a:gd name="T18" fmla="*/ 106 w 193"/>
                <a:gd name="T19" fmla="*/ 203 h 226"/>
                <a:gd name="T20" fmla="*/ 97 w 193"/>
                <a:gd name="T21" fmla="*/ 217 h 226"/>
                <a:gd name="T22" fmla="*/ 87 w 193"/>
                <a:gd name="T23" fmla="*/ 226 h 226"/>
                <a:gd name="T24" fmla="*/ 9 w 193"/>
                <a:gd name="T25" fmla="*/ 203 h 226"/>
                <a:gd name="T26" fmla="*/ 0 w 193"/>
                <a:gd name="T27" fmla="*/ 176 h 226"/>
                <a:gd name="T28" fmla="*/ 0 w 193"/>
                <a:gd name="T29" fmla="*/ 162 h 226"/>
                <a:gd name="T30" fmla="*/ 9 w 193"/>
                <a:gd name="T31" fmla="*/ 148 h 226"/>
                <a:gd name="T32" fmla="*/ 14 w 193"/>
                <a:gd name="T33" fmla="*/ 129 h 226"/>
                <a:gd name="T34" fmla="*/ 28 w 193"/>
                <a:gd name="T35" fmla="*/ 111 h 226"/>
                <a:gd name="T36" fmla="*/ 37 w 193"/>
                <a:gd name="T37" fmla="*/ 93 h 226"/>
                <a:gd name="T38" fmla="*/ 51 w 193"/>
                <a:gd name="T39" fmla="*/ 79 h 226"/>
                <a:gd name="T40" fmla="*/ 64 w 193"/>
                <a:gd name="T41" fmla="*/ 65 h 226"/>
                <a:gd name="T42" fmla="*/ 74 w 193"/>
                <a:gd name="T43" fmla="*/ 60 h 226"/>
                <a:gd name="T44" fmla="*/ 101 w 193"/>
                <a:gd name="T45" fmla="*/ 51 h 226"/>
                <a:gd name="T46" fmla="*/ 110 w 193"/>
                <a:gd name="T47" fmla="*/ 33 h 226"/>
                <a:gd name="T48" fmla="*/ 120 w 193"/>
                <a:gd name="T49" fmla="*/ 9 h 226"/>
                <a:gd name="T50" fmla="*/ 156 w 193"/>
                <a:gd name="T51" fmla="*/ 0 h 226"/>
                <a:gd name="T52" fmla="*/ 193 w 193"/>
                <a:gd name="T53" fmla="*/ 0 h 226"/>
                <a:gd name="T54" fmla="*/ 193 w 193"/>
                <a:gd name="T5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3" h="226">
                  <a:moveTo>
                    <a:pt x="193" y="0"/>
                  </a:moveTo>
                  <a:lnTo>
                    <a:pt x="189" y="23"/>
                  </a:lnTo>
                  <a:lnTo>
                    <a:pt x="147" y="46"/>
                  </a:lnTo>
                  <a:lnTo>
                    <a:pt x="124" y="88"/>
                  </a:lnTo>
                  <a:lnTo>
                    <a:pt x="138" y="106"/>
                  </a:lnTo>
                  <a:lnTo>
                    <a:pt x="138" y="134"/>
                  </a:lnTo>
                  <a:lnTo>
                    <a:pt x="129" y="153"/>
                  </a:lnTo>
                  <a:lnTo>
                    <a:pt x="124" y="166"/>
                  </a:lnTo>
                  <a:lnTo>
                    <a:pt x="115" y="185"/>
                  </a:lnTo>
                  <a:lnTo>
                    <a:pt x="106" y="203"/>
                  </a:lnTo>
                  <a:lnTo>
                    <a:pt x="97" y="217"/>
                  </a:lnTo>
                  <a:lnTo>
                    <a:pt x="87" y="226"/>
                  </a:lnTo>
                  <a:lnTo>
                    <a:pt x="9" y="203"/>
                  </a:lnTo>
                  <a:lnTo>
                    <a:pt x="0" y="176"/>
                  </a:lnTo>
                  <a:lnTo>
                    <a:pt x="0" y="162"/>
                  </a:lnTo>
                  <a:lnTo>
                    <a:pt x="9" y="148"/>
                  </a:lnTo>
                  <a:lnTo>
                    <a:pt x="14" y="129"/>
                  </a:lnTo>
                  <a:lnTo>
                    <a:pt x="28" y="111"/>
                  </a:lnTo>
                  <a:lnTo>
                    <a:pt x="37" y="93"/>
                  </a:lnTo>
                  <a:lnTo>
                    <a:pt x="51" y="79"/>
                  </a:lnTo>
                  <a:lnTo>
                    <a:pt x="64" y="65"/>
                  </a:lnTo>
                  <a:lnTo>
                    <a:pt x="74" y="60"/>
                  </a:lnTo>
                  <a:lnTo>
                    <a:pt x="101" y="51"/>
                  </a:lnTo>
                  <a:lnTo>
                    <a:pt x="110" y="33"/>
                  </a:lnTo>
                  <a:lnTo>
                    <a:pt x="120" y="9"/>
                  </a:lnTo>
                  <a:lnTo>
                    <a:pt x="156" y="0"/>
                  </a:lnTo>
                  <a:lnTo>
                    <a:pt x="193" y="0"/>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3" name="Freeform 49">
              <a:extLst>
                <a:ext uri="{FF2B5EF4-FFF2-40B4-BE49-F238E27FC236}">
                  <a16:creationId xmlns:a16="http://schemas.microsoft.com/office/drawing/2014/main" id="{5239A57D-4DE6-4FC1-9D41-5A20FB92DC99}"/>
                </a:ext>
              </a:extLst>
            </p:cNvPr>
            <p:cNvSpPr>
              <a:spLocks/>
            </p:cNvSpPr>
            <p:nvPr/>
          </p:nvSpPr>
          <p:spPr bwMode="auto">
            <a:xfrm>
              <a:off x="3909" y="2473"/>
              <a:ext cx="1137" cy="729"/>
            </a:xfrm>
            <a:custGeom>
              <a:avLst/>
              <a:gdLst>
                <a:gd name="T0" fmla="*/ 37 w 1137"/>
                <a:gd name="T1" fmla="*/ 249 h 729"/>
                <a:gd name="T2" fmla="*/ 87 w 1137"/>
                <a:gd name="T3" fmla="*/ 245 h 729"/>
                <a:gd name="T4" fmla="*/ 133 w 1137"/>
                <a:gd name="T5" fmla="*/ 226 h 729"/>
                <a:gd name="T6" fmla="*/ 207 w 1137"/>
                <a:gd name="T7" fmla="*/ 189 h 729"/>
                <a:gd name="T8" fmla="*/ 221 w 1137"/>
                <a:gd name="T9" fmla="*/ 125 h 729"/>
                <a:gd name="T10" fmla="*/ 235 w 1137"/>
                <a:gd name="T11" fmla="*/ 60 h 729"/>
                <a:gd name="T12" fmla="*/ 253 w 1137"/>
                <a:gd name="T13" fmla="*/ 23 h 729"/>
                <a:gd name="T14" fmla="*/ 299 w 1137"/>
                <a:gd name="T15" fmla="*/ 9 h 729"/>
                <a:gd name="T16" fmla="*/ 391 w 1137"/>
                <a:gd name="T17" fmla="*/ 0 h 729"/>
                <a:gd name="T18" fmla="*/ 520 w 1137"/>
                <a:gd name="T19" fmla="*/ 14 h 729"/>
                <a:gd name="T20" fmla="*/ 552 w 1137"/>
                <a:gd name="T21" fmla="*/ 51 h 729"/>
                <a:gd name="T22" fmla="*/ 571 w 1137"/>
                <a:gd name="T23" fmla="*/ 92 h 729"/>
                <a:gd name="T24" fmla="*/ 589 w 1137"/>
                <a:gd name="T25" fmla="*/ 129 h 729"/>
                <a:gd name="T26" fmla="*/ 612 w 1137"/>
                <a:gd name="T27" fmla="*/ 203 h 729"/>
                <a:gd name="T28" fmla="*/ 814 w 1137"/>
                <a:gd name="T29" fmla="*/ 221 h 729"/>
                <a:gd name="T30" fmla="*/ 833 w 1137"/>
                <a:gd name="T31" fmla="*/ 235 h 729"/>
                <a:gd name="T32" fmla="*/ 865 w 1137"/>
                <a:gd name="T33" fmla="*/ 254 h 729"/>
                <a:gd name="T34" fmla="*/ 897 w 1137"/>
                <a:gd name="T35" fmla="*/ 305 h 729"/>
                <a:gd name="T36" fmla="*/ 948 w 1137"/>
                <a:gd name="T37" fmla="*/ 286 h 729"/>
                <a:gd name="T38" fmla="*/ 1003 w 1137"/>
                <a:gd name="T39" fmla="*/ 281 h 729"/>
                <a:gd name="T40" fmla="*/ 1026 w 1137"/>
                <a:gd name="T41" fmla="*/ 309 h 729"/>
                <a:gd name="T42" fmla="*/ 1054 w 1137"/>
                <a:gd name="T43" fmla="*/ 328 h 729"/>
                <a:gd name="T44" fmla="*/ 1091 w 1137"/>
                <a:gd name="T45" fmla="*/ 351 h 729"/>
                <a:gd name="T46" fmla="*/ 1137 w 1137"/>
                <a:gd name="T47" fmla="*/ 397 h 729"/>
                <a:gd name="T48" fmla="*/ 1049 w 1137"/>
                <a:gd name="T49" fmla="*/ 457 h 729"/>
                <a:gd name="T50" fmla="*/ 1063 w 1137"/>
                <a:gd name="T51" fmla="*/ 503 h 729"/>
                <a:gd name="T52" fmla="*/ 1003 w 1137"/>
                <a:gd name="T53" fmla="*/ 526 h 729"/>
                <a:gd name="T54" fmla="*/ 966 w 1137"/>
                <a:gd name="T55" fmla="*/ 554 h 729"/>
                <a:gd name="T56" fmla="*/ 953 w 1137"/>
                <a:gd name="T57" fmla="*/ 586 h 729"/>
                <a:gd name="T58" fmla="*/ 962 w 1137"/>
                <a:gd name="T59" fmla="*/ 637 h 729"/>
                <a:gd name="T60" fmla="*/ 957 w 1137"/>
                <a:gd name="T61" fmla="*/ 683 h 729"/>
                <a:gd name="T62" fmla="*/ 888 w 1137"/>
                <a:gd name="T63" fmla="*/ 688 h 729"/>
                <a:gd name="T64" fmla="*/ 828 w 1137"/>
                <a:gd name="T65" fmla="*/ 669 h 729"/>
                <a:gd name="T66" fmla="*/ 722 w 1137"/>
                <a:gd name="T67" fmla="*/ 692 h 729"/>
                <a:gd name="T68" fmla="*/ 681 w 1137"/>
                <a:gd name="T69" fmla="*/ 674 h 729"/>
                <a:gd name="T70" fmla="*/ 649 w 1137"/>
                <a:gd name="T71" fmla="*/ 655 h 729"/>
                <a:gd name="T72" fmla="*/ 621 w 1137"/>
                <a:gd name="T73" fmla="*/ 637 h 729"/>
                <a:gd name="T74" fmla="*/ 594 w 1137"/>
                <a:gd name="T75" fmla="*/ 623 h 729"/>
                <a:gd name="T76" fmla="*/ 557 w 1137"/>
                <a:gd name="T77" fmla="*/ 605 h 729"/>
                <a:gd name="T78" fmla="*/ 515 w 1137"/>
                <a:gd name="T79" fmla="*/ 554 h 729"/>
                <a:gd name="T80" fmla="*/ 492 w 1137"/>
                <a:gd name="T81" fmla="*/ 674 h 729"/>
                <a:gd name="T82" fmla="*/ 405 w 1137"/>
                <a:gd name="T83" fmla="*/ 669 h 729"/>
                <a:gd name="T84" fmla="*/ 341 w 1137"/>
                <a:gd name="T85" fmla="*/ 706 h 729"/>
                <a:gd name="T86" fmla="*/ 285 w 1137"/>
                <a:gd name="T87" fmla="*/ 683 h 729"/>
                <a:gd name="T88" fmla="*/ 179 w 1137"/>
                <a:gd name="T89" fmla="*/ 595 h 729"/>
                <a:gd name="T90" fmla="*/ 166 w 1137"/>
                <a:gd name="T91" fmla="*/ 618 h 729"/>
                <a:gd name="T92" fmla="*/ 147 w 1137"/>
                <a:gd name="T93" fmla="*/ 641 h 729"/>
                <a:gd name="T94" fmla="*/ 133 w 1137"/>
                <a:gd name="T95" fmla="*/ 577 h 729"/>
                <a:gd name="T96" fmla="*/ 115 w 1137"/>
                <a:gd name="T97" fmla="*/ 498 h 729"/>
                <a:gd name="T98" fmla="*/ 106 w 1137"/>
                <a:gd name="T99" fmla="*/ 466 h 729"/>
                <a:gd name="T100" fmla="*/ 83 w 1137"/>
                <a:gd name="T101" fmla="*/ 425 h 729"/>
                <a:gd name="T102" fmla="*/ 60 w 1137"/>
                <a:gd name="T103" fmla="*/ 397 h 729"/>
                <a:gd name="T104" fmla="*/ 28 w 1137"/>
                <a:gd name="T105" fmla="*/ 365 h 729"/>
                <a:gd name="T106" fmla="*/ 0 w 1137"/>
                <a:gd name="T107" fmla="*/ 328 h 729"/>
                <a:gd name="T108" fmla="*/ 5 w 1137"/>
                <a:gd name="T109" fmla="*/ 300 h 729"/>
                <a:gd name="T110" fmla="*/ 9 w 1137"/>
                <a:gd name="T111" fmla="*/ 268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7" h="729">
                  <a:moveTo>
                    <a:pt x="9" y="268"/>
                  </a:moveTo>
                  <a:lnTo>
                    <a:pt x="37" y="249"/>
                  </a:lnTo>
                  <a:lnTo>
                    <a:pt x="74" y="254"/>
                  </a:lnTo>
                  <a:lnTo>
                    <a:pt x="87" y="245"/>
                  </a:lnTo>
                  <a:lnTo>
                    <a:pt x="106" y="235"/>
                  </a:lnTo>
                  <a:lnTo>
                    <a:pt x="133" y="226"/>
                  </a:lnTo>
                  <a:lnTo>
                    <a:pt x="198" y="231"/>
                  </a:lnTo>
                  <a:lnTo>
                    <a:pt x="207" y="189"/>
                  </a:lnTo>
                  <a:lnTo>
                    <a:pt x="216" y="157"/>
                  </a:lnTo>
                  <a:lnTo>
                    <a:pt x="221" y="125"/>
                  </a:lnTo>
                  <a:lnTo>
                    <a:pt x="230" y="88"/>
                  </a:lnTo>
                  <a:lnTo>
                    <a:pt x="235" y="60"/>
                  </a:lnTo>
                  <a:lnTo>
                    <a:pt x="244" y="28"/>
                  </a:lnTo>
                  <a:lnTo>
                    <a:pt x="253" y="23"/>
                  </a:lnTo>
                  <a:lnTo>
                    <a:pt x="267" y="18"/>
                  </a:lnTo>
                  <a:lnTo>
                    <a:pt x="299" y="9"/>
                  </a:lnTo>
                  <a:lnTo>
                    <a:pt x="341" y="5"/>
                  </a:lnTo>
                  <a:lnTo>
                    <a:pt x="391" y="0"/>
                  </a:lnTo>
                  <a:lnTo>
                    <a:pt x="483" y="9"/>
                  </a:lnTo>
                  <a:lnTo>
                    <a:pt x="520" y="14"/>
                  </a:lnTo>
                  <a:lnTo>
                    <a:pt x="543" y="28"/>
                  </a:lnTo>
                  <a:lnTo>
                    <a:pt x="552" y="51"/>
                  </a:lnTo>
                  <a:lnTo>
                    <a:pt x="561" y="69"/>
                  </a:lnTo>
                  <a:lnTo>
                    <a:pt x="571" y="92"/>
                  </a:lnTo>
                  <a:lnTo>
                    <a:pt x="580" y="111"/>
                  </a:lnTo>
                  <a:lnTo>
                    <a:pt x="589" y="129"/>
                  </a:lnTo>
                  <a:lnTo>
                    <a:pt x="598" y="152"/>
                  </a:lnTo>
                  <a:lnTo>
                    <a:pt x="612" y="203"/>
                  </a:lnTo>
                  <a:lnTo>
                    <a:pt x="805" y="208"/>
                  </a:lnTo>
                  <a:lnTo>
                    <a:pt x="814" y="221"/>
                  </a:lnTo>
                  <a:lnTo>
                    <a:pt x="824" y="231"/>
                  </a:lnTo>
                  <a:lnTo>
                    <a:pt x="833" y="235"/>
                  </a:lnTo>
                  <a:lnTo>
                    <a:pt x="847" y="249"/>
                  </a:lnTo>
                  <a:lnTo>
                    <a:pt x="865" y="254"/>
                  </a:lnTo>
                  <a:lnTo>
                    <a:pt x="865" y="300"/>
                  </a:lnTo>
                  <a:lnTo>
                    <a:pt x="897" y="305"/>
                  </a:lnTo>
                  <a:lnTo>
                    <a:pt x="925" y="295"/>
                  </a:lnTo>
                  <a:lnTo>
                    <a:pt x="948" y="286"/>
                  </a:lnTo>
                  <a:lnTo>
                    <a:pt x="976" y="281"/>
                  </a:lnTo>
                  <a:lnTo>
                    <a:pt x="1003" y="281"/>
                  </a:lnTo>
                  <a:lnTo>
                    <a:pt x="1017" y="300"/>
                  </a:lnTo>
                  <a:lnTo>
                    <a:pt x="1026" y="309"/>
                  </a:lnTo>
                  <a:lnTo>
                    <a:pt x="1035" y="314"/>
                  </a:lnTo>
                  <a:lnTo>
                    <a:pt x="1054" y="328"/>
                  </a:lnTo>
                  <a:lnTo>
                    <a:pt x="1072" y="337"/>
                  </a:lnTo>
                  <a:lnTo>
                    <a:pt x="1091" y="351"/>
                  </a:lnTo>
                  <a:lnTo>
                    <a:pt x="1109" y="365"/>
                  </a:lnTo>
                  <a:lnTo>
                    <a:pt x="1137" y="397"/>
                  </a:lnTo>
                  <a:lnTo>
                    <a:pt x="1063" y="425"/>
                  </a:lnTo>
                  <a:lnTo>
                    <a:pt x="1049" y="457"/>
                  </a:lnTo>
                  <a:lnTo>
                    <a:pt x="1104" y="494"/>
                  </a:lnTo>
                  <a:lnTo>
                    <a:pt x="1063" y="503"/>
                  </a:lnTo>
                  <a:lnTo>
                    <a:pt x="1022" y="517"/>
                  </a:lnTo>
                  <a:lnTo>
                    <a:pt x="1003" y="526"/>
                  </a:lnTo>
                  <a:lnTo>
                    <a:pt x="985" y="540"/>
                  </a:lnTo>
                  <a:lnTo>
                    <a:pt x="966" y="554"/>
                  </a:lnTo>
                  <a:lnTo>
                    <a:pt x="953" y="563"/>
                  </a:lnTo>
                  <a:lnTo>
                    <a:pt x="953" y="586"/>
                  </a:lnTo>
                  <a:lnTo>
                    <a:pt x="957" y="614"/>
                  </a:lnTo>
                  <a:lnTo>
                    <a:pt x="962" y="637"/>
                  </a:lnTo>
                  <a:lnTo>
                    <a:pt x="971" y="660"/>
                  </a:lnTo>
                  <a:lnTo>
                    <a:pt x="957" y="683"/>
                  </a:lnTo>
                  <a:lnTo>
                    <a:pt x="939" y="674"/>
                  </a:lnTo>
                  <a:lnTo>
                    <a:pt x="888" y="688"/>
                  </a:lnTo>
                  <a:lnTo>
                    <a:pt x="865" y="669"/>
                  </a:lnTo>
                  <a:lnTo>
                    <a:pt x="828" y="669"/>
                  </a:lnTo>
                  <a:lnTo>
                    <a:pt x="768" y="711"/>
                  </a:lnTo>
                  <a:lnTo>
                    <a:pt x="722" y="692"/>
                  </a:lnTo>
                  <a:lnTo>
                    <a:pt x="695" y="678"/>
                  </a:lnTo>
                  <a:lnTo>
                    <a:pt x="681" y="674"/>
                  </a:lnTo>
                  <a:lnTo>
                    <a:pt x="667" y="665"/>
                  </a:lnTo>
                  <a:lnTo>
                    <a:pt x="649" y="655"/>
                  </a:lnTo>
                  <a:lnTo>
                    <a:pt x="635" y="646"/>
                  </a:lnTo>
                  <a:lnTo>
                    <a:pt x="621" y="637"/>
                  </a:lnTo>
                  <a:lnTo>
                    <a:pt x="607" y="628"/>
                  </a:lnTo>
                  <a:lnTo>
                    <a:pt x="594" y="623"/>
                  </a:lnTo>
                  <a:lnTo>
                    <a:pt x="584" y="614"/>
                  </a:lnTo>
                  <a:lnTo>
                    <a:pt x="557" y="605"/>
                  </a:lnTo>
                  <a:lnTo>
                    <a:pt x="538" y="540"/>
                  </a:lnTo>
                  <a:lnTo>
                    <a:pt x="515" y="554"/>
                  </a:lnTo>
                  <a:lnTo>
                    <a:pt x="506" y="614"/>
                  </a:lnTo>
                  <a:lnTo>
                    <a:pt x="492" y="674"/>
                  </a:lnTo>
                  <a:lnTo>
                    <a:pt x="460" y="692"/>
                  </a:lnTo>
                  <a:lnTo>
                    <a:pt x="405" y="669"/>
                  </a:lnTo>
                  <a:lnTo>
                    <a:pt x="373" y="711"/>
                  </a:lnTo>
                  <a:lnTo>
                    <a:pt x="341" y="706"/>
                  </a:lnTo>
                  <a:lnTo>
                    <a:pt x="308" y="729"/>
                  </a:lnTo>
                  <a:lnTo>
                    <a:pt x="285" y="683"/>
                  </a:lnTo>
                  <a:lnTo>
                    <a:pt x="235" y="669"/>
                  </a:lnTo>
                  <a:lnTo>
                    <a:pt x="179" y="595"/>
                  </a:lnTo>
                  <a:lnTo>
                    <a:pt x="175" y="609"/>
                  </a:lnTo>
                  <a:lnTo>
                    <a:pt x="166" y="618"/>
                  </a:lnTo>
                  <a:lnTo>
                    <a:pt x="156" y="628"/>
                  </a:lnTo>
                  <a:lnTo>
                    <a:pt x="147" y="641"/>
                  </a:lnTo>
                  <a:lnTo>
                    <a:pt x="133" y="623"/>
                  </a:lnTo>
                  <a:lnTo>
                    <a:pt x="133" y="577"/>
                  </a:lnTo>
                  <a:lnTo>
                    <a:pt x="124" y="535"/>
                  </a:lnTo>
                  <a:lnTo>
                    <a:pt x="115" y="498"/>
                  </a:lnTo>
                  <a:lnTo>
                    <a:pt x="110" y="480"/>
                  </a:lnTo>
                  <a:lnTo>
                    <a:pt x="106" y="466"/>
                  </a:lnTo>
                  <a:lnTo>
                    <a:pt x="92" y="438"/>
                  </a:lnTo>
                  <a:lnTo>
                    <a:pt x="83" y="425"/>
                  </a:lnTo>
                  <a:lnTo>
                    <a:pt x="74" y="415"/>
                  </a:lnTo>
                  <a:lnTo>
                    <a:pt x="60" y="397"/>
                  </a:lnTo>
                  <a:lnTo>
                    <a:pt x="41" y="378"/>
                  </a:lnTo>
                  <a:lnTo>
                    <a:pt x="28" y="365"/>
                  </a:lnTo>
                  <a:lnTo>
                    <a:pt x="18" y="351"/>
                  </a:lnTo>
                  <a:lnTo>
                    <a:pt x="0" y="328"/>
                  </a:lnTo>
                  <a:lnTo>
                    <a:pt x="0" y="309"/>
                  </a:lnTo>
                  <a:lnTo>
                    <a:pt x="5" y="300"/>
                  </a:lnTo>
                  <a:lnTo>
                    <a:pt x="18" y="291"/>
                  </a:lnTo>
                  <a:lnTo>
                    <a:pt x="9" y="268"/>
                  </a:lnTo>
                  <a:lnTo>
                    <a:pt x="9"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4" name="Freeform 50">
              <a:extLst>
                <a:ext uri="{FF2B5EF4-FFF2-40B4-BE49-F238E27FC236}">
                  <a16:creationId xmlns:a16="http://schemas.microsoft.com/office/drawing/2014/main" id="{F5DA89CC-C61B-4AFC-BAE8-CB117248270A}"/>
                </a:ext>
              </a:extLst>
            </p:cNvPr>
            <p:cNvSpPr>
              <a:spLocks/>
            </p:cNvSpPr>
            <p:nvPr/>
          </p:nvSpPr>
          <p:spPr bwMode="auto">
            <a:xfrm>
              <a:off x="4098" y="2478"/>
              <a:ext cx="409" cy="706"/>
            </a:xfrm>
            <a:custGeom>
              <a:avLst/>
              <a:gdLst>
                <a:gd name="T0" fmla="*/ 156 w 409"/>
                <a:gd name="T1" fmla="*/ 9 h 706"/>
                <a:gd name="T2" fmla="*/ 299 w 409"/>
                <a:gd name="T3" fmla="*/ 4 h 706"/>
                <a:gd name="T4" fmla="*/ 317 w 409"/>
                <a:gd name="T5" fmla="*/ 23 h 706"/>
                <a:gd name="T6" fmla="*/ 340 w 409"/>
                <a:gd name="T7" fmla="*/ 41 h 706"/>
                <a:gd name="T8" fmla="*/ 368 w 409"/>
                <a:gd name="T9" fmla="*/ 120 h 706"/>
                <a:gd name="T10" fmla="*/ 391 w 409"/>
                <a:gd name="T11" fmla="*/ 156 h 706"/>
                <a:gd name="T12" fmla="*/ 400 w 409"/>
                <a:gd name="T13" fmla="*/ 221 h 706"/>
                <a:gd name="T14" fmla="*/ 331 w 409"/>
                <a:gd name="T15" fmla="*/ 281 h 706"/>
                <a:gd name="T16" fmla="*/ 336 w 409"/>
                <a:gd name="T17" fmla="*/ 373 h 706"/>
                <a:gd name="T18" fmla="*/ 322 w 409"/>
                <a:gd name="T19" fmla="*/ 438 h 706"/>
                <a:gd name="T20" fmla="*/ 294 w 409"/>
                <a:gd name="T21" fmla="*/ 535 h 706"/>
                <a:gd name="T22" fmla="*/ 290 w 409"/>
                <a:gd name="T23" fmla="*/ 669 h 706"/>
                <a:gd name="T24" fmla="*/ 234 w 409"/>
                <a:gd name="T25" fmla="*/ 669 h 706"/>
                <a:gd name="T26" fmla="*/ 175 w 409"/>
                <a:gd name="T27" fmla="*/ 655 h 706"/>
                <a:gd name="T28" fmla="*/ 156 w 409"/>
                <a:gd name="T29" fmla="*/ 581 h 706"/>
                <a:gd name="T30" fmla="*/ 142 w 409"/>
                <a:gd name="T31" fmla="*/ 516 h 706"/>
                <a:gd name="T32" fmla="*/ 129 w 409"/>
                <a:gd name="T33" fmla="*/ 475 h 706"/>
                <a:gd name="T34" fmla="*/ 106 w 409"/>
                <a:gd name="T35" fmla="*/ 433 h 706"/>
                <a:gd name="T36" fmla="*/ 115 w 409"/>
                <a:gd name="T37" fmla="*/ 369 h 706"/>
                <a:gd name="T38" fmla="*/ 129 w 409"/>
                <a:gd name="T39" fmla="*/ 300 h 706"/>
                <a:gd name="T40" fmla="*/ 147 w 409"/>
                <a:gd name="T41" fmla="*/ 263 h 706"/>
                <a:gd name="T42" fmla="*/ 170 w 409"/>
                <a:gd name="T43" fmla="*/ 193 h 706"/>
                <a:gd name="T44" fmla="*/ 152 w 409"/>
                <a:gd name="T45" fmla="*/ 101 h 706"/>
                <a:gd name="T46" fmla="*/ 156 w 409"/>
                <a:gd name="T47" fmla="*/ 36 h 706"/>
                <a:gd name="T48" fmla="*/ 83 w 409"/>
                <a:gd name="T49" fmla="*/ 323 h 706"/>
                <a:gd name="T50" fmla="*/ 59 w 409"/>
                <a:gd name="T51" fmla="*/ 438 h 706"/>
                <a:gd name="T52" fmla="*/ 92 w 409"/>
                <a:gd name="T53" fmla="*/ 489 h 706"/>
                <a:gd name="T54" fmla="*/ 115 w 409"/>
                <a:gd name="T55" fmla="*/ 683 h 706"/>
                <a:gd name="T56" fmla="*/ 50 w 409"/>
                <a:gd name="T57" fmla="*/ 636 h 706"/>
                <a:gd name="T58" fmla="*/ 32 w 409"/>
                <a:gd name="T59" fmla="*/ 507 h 706"/>
                <a:gd name="T60" fmla="*/ 9 w 409"/>
                <a:gd name="T61" fmla="*/ 433 h 706"/>
                <a:gd name="T62" fmla="*/ 23 w 409"/>
                <a:gd name="T63" fmla="*/ 327 h 706"/>
                <a:gd name="T64" fmla="*/ 50 w 409"/>
                <a:gd name="T65" fmla="*/ 276 h 706"/>
                <a:gd name="T66" fmla="*/ 64 w 409"/>
                <a:gd name="T67" fmla="*/ 193 h 706"/>
                <a:gd name="T68" fmla="*/ 78 w 409"/>
                <a:gd name="T69" fmla="*/ 138 h 706"/>
                <a:gd name="T70" fmla="*/ 92 w 409"/>
                <a:gd name="T71" fmla="*/ 115 h 706"/>
                <a:gd name="T72" fmla="*/ 110 w 409"/>
                <a:gd name="T73" fmla="*/ 73 h 706"/>
                <a:gd name="T74" fmla="*/ 101 w 409"/>
                <a:gd name="T75" fmla="*/ 23 h 706"/>
                <a:gd name="T76" fmla="*/ 115 w 409"/>
                <a:gd name="T77" fmla="*/ 13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9" h="706">
                  <a:moveTo>
                    <a:pt x="115" y="13"/>
                  </a:moveTo>
                  <a:lnTo>
                    <a:pt x="156" y="9"/>
                  </a:lnTo>
                  <a:lnTo>
                    <a:pt x="207" y="0"/>
                  </a:lnTo>
                  <a:lnTo>
                    <a:pt x="299" y="4"/>
                  </a:lnTo>
                  <a:lnTo>
                    <a:pt x="308" y="13"/>
                  </a:lnTo>
                  <a:lnTo>
                    <a:pt x="317" y="23"/>
                  </a:lnTo>
                  <a:lnTo>
                    <a:pt x="331" y="32"/>
                  </a:lnTo>
                  <a:lnTo>
                    <a:pt x="340" y="41"/>
                  </a:lnTo>
                  <a:lnTo>
                    <a:pt x="372" y="101"/>
                  </a:lnTo>
                  <a:lnTo>
                    <a:pt x="368" y="120"/>
                  </a:lnTo>
                  <a:lnTo>
                    <a:pt x="382" y="138"/>
                  </a:lnTo>
                  <a:lnTo>
                    <a:pt x="391" y="156"/>
                  </a:lnTo>
                  <a:lnTo>
                    <a:pt x="409" y="203"/>
                  </a:lnTo>
                  <a:lnTo>
                    <a:pt x="400" y="221"/>
                  </a:lnTo>
                  <a:lnTo>
                    <a:pt x="340" y="249"/>
                  </a:lnTo>
                  <a:lnTo>
                    <a:pt x="331" y="281"/>
                  </a:lnTo>
                  <a:lnTo>
                    <a:pt x="331" y="327"/>
                  </a:lnTo>
                  <a:lnTo>
                    <a:pt x="336" y="373"/>
                  </a:lnTo>
                  <a:lnTo>
                    <a:pt x="340" y="410"/>
                  </a:lnTo>
                  <a:lnTo>
                    <a:pt x="322" y="438"/>
                  </a:lnTo>
                  <a:lnTo>
                    <a:pt x="308" y="466"/>
                  </a:lnTo>
                  <a:lnTo>
                    <a:pt x="294" y="535"/>
                  </a:lnTo>
                  <a:lnTo>
                    <a:pt x="290" y="604"/>
                  </a:lnTo>
                  <a:lnTo>
                    <a:pt x="290" y="669"/>
                  </a:lnTo>
                  <a:lnTo>
                    <a:pt x="280" y="683"/>
                  </a:lnTo>
                  <a:lnTo>
                    <a:pt x="234" y="669"/>
                  </a:lnTo>
                  <a:lnTo>
                    <a:pt x="198" y="706"/>
                  </a:lnTo>
                  <a:lnTo>
                    <a:pt x="175" y="655"/>
                  </a:lnTo>
                  <a:lnTo>
                    <a:pt x="165" y="623"/>
                  </a:lnTo>
                  <a:lnTo>
                    <a:pt x="156" y="581"/>
                  </a:lnTo>
                  <a:lnTo>
                    <a:pt x="147" y="540"/>
                  </a:lnTo>
                  <a:lnTo>
                    <a:pt x="142" y="516"/>
                  </a:lnTo>
                  <a:lnTo>
                    <a:pt x="133" y="493"/>
                  </a:lnTo>
                  <a:lnTo>
                    <a:pt x="129" y="475"/>
                  </a:lnTo>
                  <a:lnTo>
                    <a:pt x="119" y="452"/>
                  </a:lnTo>
                  <a:lnTo>
                    <a:pt x="106" y="433"/>
                  </a:lnTo>
                  <a:lnTo>
                    <a:pt x="96" y="410"/>
                  </a:lnTo>
                  <a:lnTo>
                    <a:pt x="115" y="369"/>
                  </a:lnTo>
                  <a:lnTo>
                    <a:pt x="110" y="323"/>
                  </a:lnTo>
                  <a:lnTo>
                    <a:pt x="129" y="300"/>
                  </a:lnTo>
                  <a:lnTo>
                    <a:pt x="138" y="281"/>
                  </a:lnTo>
                  <a:lnTo>
                    <a:pt x="147" y="263"/>
                  </a:lnTo>
                  <a:lnTo>
                    <a:pt x="161" y="221"/>
                  </a:lnTo>
                  <a:lnTo>
                    <a:pt x="170" y="193"/>
                  </a:lnTo>
                  <a:lnTo>
                    <a:pt x="147" y="156"/>
                  </a:lnTo>
                  <a:lnTo>
                    <a:pt x="152" y="101"/>
                  </a:lnTo>
                  <a:lnTo>
                    <a:pt x="179" y="60"/>
                  </a:lnTo>
                  <a:lnTo>
                    <a:pt x="156" y="36"/>
                  </a:lnTo>
                  <a:lnTo>
                    <a:pt x="101" y="304"/>
                  </a:lnTo>
                  <a:lnTo>
                    <a:pt x="83" y="323"/>
                  </a:lnTo>
                  <a:lnTo>
                    <a:pt x="73" y="350"/>
                  </a:lnTo>
                  <a:lnTo>
                    <a:pt x="59" y="438"/>
                  </a:lnTo>
                  <a:lnTo>
                    <a:pt x="87" y="452"/>
                  </a:lnTo>
                  <a:lnTo>
                    <a:pt x="92" y="489"/>
                  </a:lnTo>
                  <a:lnTo>
                    <a:pt x="101" y="558"/>
                  </a:lnTo>
                  <a:lnTo>
                    <a:pt x="115" y="683"/>
                  </a:lnTo>
                  <a:lnTo>
                    <a:pt x="69" y="669"/>
                  </a:lnTo>
                  <a:lnTo>
                    <a:pt x="50" y="636"/>
                  </a:lnTo>
                  <a:lnTo>
                    <a:pt x="36" y="590"/>
                  </a:lnTo>
                  <a:lnTo>
                    <a:pt x="32" y="507"/>
                  </a:lnTo>
                  <a:lnTo>
                    <a:pt x="0" y="470"/>
                  </a:lnTo>
                  <a:lnTo>
                    <a:pt x="9" y="433"/>
                  </a:lnTo>
                  <a:lnTo>
                    <a:pt x="13" y="401"/>
                  </a:lnTo>
                  <a:lnTo>
                    <a:pt x="23" y="327"/>
                  </a:lnTo>
                  <a:lnTo>
                    <a:pt x="41" y="313"/>
                  </a:lnTo>
                  <a:lnTo>
                    <a:pt x="50" y="276"/>
                  </a:lnTo>
                  <a:lnTo>
                    <a:pt x="59" y="235"/>
                  </a:lnTo>
                  <a:lnTo>
                    <a:pt x="64" y="193"/>
                  </a:lnTo>
                  <a:lnTo>
                    <a:pt x="69" y="152"/>
                  </a:lnTo>
                  <a:lnTo>
                    <a:pt x="78" y="138"/>
                  </a:lnTo>
                  <a:lnTo>
                    <a:pt x="83" y="124"/>
                  </a:lnTo>
                  <a:lnTo>
                    <a:pt x="92" y="115"/>
                  </a:lnTo>
                  <a:lnTo>
                    <a:pt x="101" y="101"/>
                  </a:lnTo>
                  <a:lnTo>
                    <a:pt x="110" y="73"/>
                  </a:lnTo>
                  <a:lnTo>
                    <a:pt x="110" y="41"/>
                  </a:lnTo>
                  <a:lnTo>
                    <a:pt x="101" y="23"/>
                  </a:lnTo>
                  <a:lnTo>
                    <a:pt x="115" y="13"/>
                  </a:lnTo>
                  <a:lnTo>
                    <a:pt x="115" y="13"/>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5" name="Freeform 51">
              <a:extLst>
                <a:ext uri="{FF2B5EF4-FFF2-40B4-BE49-F238E27FC236}">
                  <a16:creationId xmlns:a16="http://schemas.microsoft.com/office/drawing/2014/main" id="{00588387-DE37-4017-AA25-6D4050741CE2}"/>
                </a:ext>
              </a:extLst>
            </p:cNvPr>
            <p:cNvSpPr>
              <a:spLocks/>
            </p:cNvSpPr>
            <p:nvPr/>
          </p:nvSpPr>
          <p:spPr bwMode="auto">
            <a:xfrm>
              <a:off x="4199" y="1610"/>
              <a:ext cx="888" cy="1126"/>
            </a:xfrm>
            <a:custGeom>
              <a:avLst/>
              <a:gdLst>
                <a:gd name="T0" fmla="*/ 258 w 888"/>
                <a:gd name="T1" fmla="*/ 0 h 1126"/>
                <a:gd name="T2" fmla="*/ 363 w 888"/>
                <a:gd name="T3" fmla="*/ 28 h 1126"/>
                <a:gd name="T4" fmla="*/ 409 w 888"/>
                <a:gd name="T5" fmla="*/ 101 h 1126"/>
                <a:gd name="T6" fmla="*/ 373 w 888"/>
                <a:gd name="T7" fmla="*/ 198 h 1126"/>
                <a:gd name="T8" fmla="*/ 423 w 888"/>
                <a:gd name="T9" fmla="*/ 221 h 1126"/>
                <a:gd name="T10" fmla="*/ 492 w 888"/>
                <a:gd name="T11" fmla="*/ 258 h 1126"/>
                <a:gd name="T12" fmla="*/ 529 w 888"/>
                <a:gd name="T13" fmla="*/ 328 h 1126"/>
                <a:gd name="T14" fmla="*/ 547 w 888"/>
                <a:gd name="T15" fmla="*/ 484 h 1126"/>
                <a:gd name="T16" fmla="*/ 524 w 888"/>
                <a:gd name="T17" fmla="*/ 600 h 1126"/>
                <a:gd name="T18" fmla="*/ 524 w 888"/>
                <a:gd name="T19" fmla="*/ 646 h 1126"/>
                <a:gd name="T20" fmla="*/ 580 w 888"/>
                <a:gd name="T21" fmla="*/ 674 h 1126"/>
                <a:gd name="T22" fmla="*/ 607 w 888"/>
                <a:gd name="T23" fmla="*/ 637 h 1126"/>
                <a:gd name="T24" fmla="*/ 640 w 888"/>
                <a:gd name="T25" fmla="*/ 614 h 1126"/>
                <a:gd name="T26" fmla="*/ 722 w 888"/>
                <a:gd name="T27" fmla="*/ 637 h 1126"/>
                <a:gd name="T28" fmla="*/ 787 w 888"/>
                <a:gd name="T29" fmla="*/ 651 h 1126"/>
                <a:gd name="T30" fmla="*/ 847 w 888"/>
                <a:gd name="T31" fmla="*/ 697 h 1126"/>
                <a:gd name="T32" fmla="*/ 879 w 888"/>
                <a:gd name="T33" fmla="*/ 771 h 1126"/>
                <a:gd name="T34" fmla="*/ 778 w 888"/>
                <a:gd name="T35" fmla="*/ 780 h 1126"/>
                <a:gd name="T36" fmla="*/ 612 w 888"/>
                <a:gd name="T37" fmla="*/ 900 h 1126"/>
                <a:gd name="T38" fmla="*/ 488 w 888"/>
                <a:gd name="T39" fmla="*/ 983 h 1126"/>
                <a:gd name="T40" fmla="*/ 465 w 888"/>
                <a:gd name="T41" fmla="*/ 1052 h 1126"/>
                <a:gd name="T42" fmla="*/ 373 w 888"/>
                <a:gd name="T43" fmla="*/ 1126 h 1126"/>
                <a:gd name="T44" fmla="*/ 308 w 888"/>
                <a:gd name="T45" fmla="*/ 1066 h 1126"/>
                <a:gd name="T46" fmla="*/ 345 w 888"/>
                <a:gd name="T47" fmla="*/ 1043 h 1126"/>
                <a:gd name="T48" fmla="*/ 391 w 888"/>
                <a:gd name="T49" fmla="*/ 992 h 1126"/>
                <a:gd name="T50" fmla="*/ 363 w 888"/>
                <a:gd name="T51" fmla="*/ 923 h 1126"/>
                <a:gd name="T52" fmla="*/ 340 w 888"/>
                <a:gd name="T53" fmla="*/ 789 h 1126"/>
                <a:gd name="T54" fmla="*/ 317 w 888"/>
                <a:gd name="T55" fmla="*/ 715 h 1126"/>
                <a:gd name="T56" fmla="*/ 299 w 888"/>
                <a:gd name="T57" fmla="*/ 678 h 1126"/>
                <a:gd name="T58" fmla="*/ 198 w 888"/>
                <a:gd name="T59" fmla="*/ 743 h 1126"/>
                <a:gd name="T60" fmla="*/ 175 w 888"/>
                <a:gd name="T61" fmla="*/ 794 h 1126"/>
                <a:gd name="T62" fmla="*/ 147 w 888"/>
                <a:gd name="T63" fmla="*/ 831 h 1126"/>
                <a:gd name="T64" fmla="*/ 115 w 888"/>
                <a:gd name="T65" fmla="*/ 868 h 1126"/>
                <a:gd name="T66" fmla="*/ 0 w 888"/>
                <a:gd name="T67" fmla="*/ 863 h 1126"/>
                <a:gd name="T68" fmla="*/ 23 w 888"/>
                <a:gd name="T69" fmla="*/ 840 h 1126"/>
                <a:gd name="T70" fmla="*/ 69 w 888"/>
                <a:gd name="T71" fmla="*/ 821 h 1126"/>
                <a:gd name="T72" fmla="*/ 87 w 888"/>
                <a:gd name="T73" fmla="*/ 771 h 1126"/>
                <a:gd name="T74" fmla="*/ 92 w 888"/>
                <a:gd name="T75" fmla="*/ 632 h 1126"/>
                <a:gd name="T76" fmla="*/ 124 w 888"/>
                <a:gd name="T77" fmla="*/ 604 h 1126"/>
                <a:gd name="T78" fmla="*/ 175 w 888"/>
                <a:gd name="T79" fmla="*/ 572 h 1126"/>
                <a:gd name="T80" fmla="*/ 212 w 888"/>
                <a:gd name="T81" fmla="*/ 535 h 1126"/>
                <a:gd name="T82" fmla="*/ 235 w 888"/>
                <a:gd name="T83" fmla="*/ 503 h 1126"/>
                <a:gd name="T84" fmla="*/ 262 w 888"/>
                <a:gd name="T85" fmla="*/ 484 h 1126"/>
                <a:gd name="T86" fmla="*/ 235 w 888"/>
                <a:gd name="T87" fmla="*/ 374 h 1126"/>
                <a:gd name="T88" fmla="*/ 198 w 888"/>
                <a:gd name="T89" fmla="*/ 309 h 1126"/>
                <a:gd name="T90" fmla="*/ 166 w 888"/>
                <a:gd name="T91" fmla="*/ 244 h 1126"/>
                <a:gd name="T92" fmla="*/ 248 w 888"/>
                <a:gd name="T93" fmla="*/ 217 h 1126"/>
                <a:gd name="T94" fmla="*/ 285 w 888"/>
                <a:gd name="T95" fmla="*/ 194 h 1126"/>
                <a:gd name="T96" fmla="*/ 258 w 888"/>
                <a:gd name="T97" fmla="*/ 134 h 1126"/>
                <a:gd name="T98" fmla="*/ 253 w 888"/>
                <a:gd name="T99" fmla="*/ 64 h 1126"/>
                <a:gd name="T100" fmla="*/ 235 w 888"/>
                <a:gd name="T101" fmla="*/ 4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8" h="1126">
                  <a:moveTo>
                    <a:pt x="235" y="41"/>
                  </a:moveTo>
                  <a:lnTo>
                    <a:pt x="239" y="14"/>
                  </a:lnTo>
                  <a:lnTo>
                    <a:pt x="258" y="0"/>
                  </a:lnTo>
                  <a:lnTo>
                    <a:pt x="285" y="4"/>
                  </a:lnTo>
                  <a:lnTo>
                    <a:pt x="336" y="18"/>
                  </a:lnTo>
                  <a:lnTo>
                    <a:pt x="363" y="28"/>
                  </a:lnTo>
                  <a:lnTo>
                    <a:pt x="386" y="37"/>
                  </a:lnTo>
                  <a:lnTo>
                    <a:pt x="409" y="55"/>
                  </a:lnTo>
                  <a:lnTo>
                    <a:pt x="409" y="101"/>
                  </a:lnTo>
                  <a:lnTo>
                    <a:pt x="396" y="120"/>
                  </a:lnTo>
                  <a:lnTo>
                    <a:pt x="382" y="148"/>
                  </a:lnTo>
                  <a:lnTo>
                    <a:pt x="373" y="198"/>
                  </a:lnTo>
                  <a:lnTo>
                    <a:pt x="386" y="203"/>
                  </a:lnTo>
                  <a:lnTo>
                    <a:pt x="396" y="212"/>
                  </a:lnTo>
                  <a:lnTo>
                    <a:pt x="423" y="221"/>
                  </a:lnTo>
                  <a:lnTo>
                    <a:pt x="446" y="231"/>
                  </a:lnTo>
                  <a:lnTo>
                    <a:pt x="474" y="240"/>
                  </a:lnTo>
                  <a:lnTo>
                    <a:pt x="492" y="258"/>
                  </a:lnTo>
                  <a:lnTo>
                    <a:pt x="506" y="281"/>
                  </a:lnTo>
                  <a:lnTo>
                    <a:pt x="520" y="304"/>
                  </a:lnTo>
                  <a:lnTo>
                    <a:pt x="529" y="328"/>
                  </a:lnTo>
                  <a:lnTo>
                    <a:pt x="543" y="383"/>
                  </a:lnTo>
                  <a:lnTo>
                    <a:pt x="547" y="434"/>
                  </a:lnTo>
                  <a:lnTo>
                    <a:pt x="547" y="484"/>
                  </a:lnTo>
                  <a:lnTo>
                    <a:pt x="543" y="531"/>
                  </a:lnTo>
                  <a:lnTo>
                    <a:pt x="534" y="572"/>
                  </a:lnTo>
                  <a:lnTo>
                    <a:pt x="524" y="600"/>
                  </a:lnTo>
                  <a:lnTo>
                    <a:pt x="506" y="600"/>
                  </a:lnTo>
                  <a:lnTo>
                    <a:pt x="515" y="623"/>
                  </a:lnTo>
                  <a:lnTo>
                    <a:pt x="524" y="646"/>
                  </a:lnTo>
                  <a:lnTo>
                    <a:pt x="538" y="688"/>
                  </a:lnTo>
                  <a:lnTo>
                    <a:pt x="575" y="692"/>
                  </a:lnTo>
                  <a:lnTo>
                    <a:pt x="580" y="674"/>
                  </a:lnTo>
                  <a:lnTo>
                    <a:pt x="584" y="664"/>
                  </a:lnTo>
                  <a:lnTo>
                    <a:pt x="593" y="655"/>
                  </a:lnTo>
                  <a:lnTo>
                    <a:pt x="607" y="637"/>
                  </a:lnTo>
                  <a:lnTo>
                    <a:pt x="612" y="628"/>
                  </a:lnTo>
                  <a:lnTo>
                    <a:pt x="621" y="623"/>
                  </a:lnTo>
                  <a:lnTo>
                    <a:pt x="640" y="614"/>
                  </a:lnTo>
                  <a:lnTo>
                    <a:pt x="658" y="609"/>
                  </a:lnTo>
                  <a:lnTo>
                    <a:pt x="690" y="618"/>
                  </a:lnTo>
                  <a:lnTo>
                    <a:pt x="722" y="637"/>
                  </a:lnTo>
                  <a:lnTo>
                    <a:pt x="750" y="664"/>
                  </a:lnTo>
                  <a:lnTo>
                    <a:pt x="768" y="651"/>
                  </a:lnTo>
                  <a:lnTo>
                    <a:pt x="787" y="651"/>
                  </a:lnTo>
                  <a:lnTo>
                    <a:pt x="810" y="669"/>
                  </a:lnTo>
                  <a:lnTo>
                    <a:pt x="810" y="692"/>
                  </a:lnTo>
                  <a:lnTo>
                    <a:pt x="847" y="697"/>
                  </a:lnTo>
                  <a:lnTo>
                    <a:pt x="874" y="711"/>
                  </a:lnTo>
                  <a:lnTo>
                    <a:pt x="883" y="743"/>
                  </a:lnTo>
                  <a:lnTo>
                    <a:pt x="879" y="771"/>
                  </a:lnTo>
                  <a:lnTo>
                    <a:pt x="888" y="789"/>
                  </a:lnTo>
                  <a:lnTo>
                    <a:pt x="833" y="789"/>
                  </a:lnTo>
                  <a:lnTo>
                    <a:pt x="778" y="780"/>
                  </a:lnTo>
                  <a:lnTo>
                    <a:pt x="704" y="775"/>
                  </a:lnTo>
                  <a:lnTo>
                    <a:pt x="616" y="780"/>
                  </a:lnTo>
                  <a:lnTo>
                    <a:pt x="612" y="900"/>
                  </a:lnTo>
                  <a:lnTo>
                    <a:pt x="492" y="909"/>
                  </a:lnTo>
                  <a:lnTo>
                    <a:pt x="492" y="955"/>
                  </a:lnTo>
                  <a:lnTo>
                    <a:pt x="488" y="983"/>
                  </a:lnTo>
                  <a:lnTo>
                    <a:pt x="478" y="1006"/>
                  </a:lnTo>
                  <a:lnTo>
                    <a:pt x="474" y="1029"/>
                  </a:lnTo>
                  <a:lnTo>
                    <a:pt x="465" y="1052"/>
                  </a:lnTo>
                  <a:lnTo>
                    <a:pt x="455" y="1075"/>
                  </a:lnTo>
                  <a:lnTo>
                    <a:pt x="446" y="1094"/>
                  </a:lnTo>
                  <a:lnTo>
                    <a:pt x="373" y="1126"/>
                  </a:lnTo>
                  <a:lnTo>
                    <a:pt x="304" y="1094"/>
                  </a:lnTo>
                  <a:lnTo>
                    <a:pt x="299" y="1080"/>
                  </a:lnTo>
                  <a:lnTo>
                    <a:pt x="308" y="1066"/>
                  </a:lnTo>
                  <a:lnTo>
                    <a:pt x="317" y="1057"/>
                  </a:lnTo>
                  <a:lnTo>
                    <a:pt x="331" y="1052"/>
                  </a:lnTo>
                  <a:lnTo>
                    <a:pt x="345" y="1043"/>
                  </a:lnTo>
                  <a:lnTo>
                    <a:pt x="373" y="1034"/>
                  </a:lnTo>
                  <a:lnTo>
                    <a:pt x="396" y="1011"/>
                  </a:lnTo>
                  <a:lnTo>
                    <a:pt x="391" y="992"/>
                  </a:lnTo>
                  <a:lnTo>
                    <a:pt x="382" y="964"/>
                  </a:lnTo>
                  <a:lnTo>
                    <a:pt x="373" y="941"/>
                  </a:lnTo>
                  <a:lnTo>
                    <a:pt x="363" y="923"/>
                  </a:lnTo>
                  <a:lnTo>
                    <a:pt x="336" y="914"/>
                  </a:lnTo>
                  <a:lnTo>
                    <a:pt x="345" y="854"/>
                  </a:lnTo>
                  <a:lnTo>
                    <a:pt x="340" y="789"/>
                  </a:lnTo>
                  <a:lnTo>
                    <a:pt x="336" y="761"/>
                  </a:lnTo>
                  <a:lnTo>
                    <a:pt x="327" y="729"/>
                  </a:lnTo>
                  <a:lnTo>
                    <a:pt x="317" y="715"/>
                  </a:lnTo>
                  <a:lnTo>
                    <a:pt x="313" y="701"/>
                  </a:lnTo>
                  <a:lnTo>
                    <a:pt x="304" y="692"/>
                  </a:lnTo>
                  <a:lnTo>
                    <a:pt x="299" y="678"/>
                  </a:lnTo>
                  <a:lnTo>
                    <a:pt x="216" y="692"/>
                  </a:lnTo>
                  <a:lnTo>
                    <a:pt x="207" y="720"/>
                  </a:lnTo>
                  <a:lnTo>
                    <a:pt x="198" y="743"/>
                  </a:lnTo>
                  <a:lnTo>
                    <a:pt x="189" y="766"/>
                  </a:lnTo>
                  <a:lnTo>
                    <a:pt x="179" y="780"/>
                  </a:lnTo>
                  <a:lnTo>
                    <a:pt x="175" y="794"/>
                  </a:lnTo>
                  <a:lnTo>
                    <a:pt x="166" y="808"/>
                  </a:lnTo>
                  <a:lnTo>
                    <a:pt x="156" y="817"/>
                  </a:lnTo>
                  <a:lnTo>
                    <a:pt x="147" y="831"/>
                  </a:lnTo>
                  <a:lnTo>
                    <a:pt x="143" y="840"/>
                  </a:lnTo>
                  <a:lnTo>
                    <a:pt x="124" y="858"/>
                  </a:lnTo>
                  <a:lnTo>
                    <a:pt x="115" y="868"/>
                  </a:lnTo>
                  <a:lnTo>
                    <a:pt x="106" y="872"/>
                  </a:lnTo>
                  <a:lnTo>
                    <a:pt x="0" y="877"/>
                  </a:lnTo>
                  <a:lnTo>
                    <a:pt x="0" y="863"/>
                  </a:lnTo>
                  <a:lnTo>
                    <a:pt x="5" y="854"/>
                  </a:lnTo>
                  <a:lnTo>
                    <a:pt x="14" y="849"/>
                  </a:lnTo>
                  <a:lnTo>
                    <a:pt x="23" y="840"/>
                  </a:lnTo>
                  <a:lnTo>
                    <a:pt x="32" y="835"/>
                  </a:lnTo>
                  <a:lnTo>
                    <a:pt x="51" y="826"/>
                  </a:lnTo>
                  <a:lnTo>
                    <a:pt x="69" y="821"/>
                  </a:lnTo>
                  <a:lnTo>
                    <a:pt x="69" y="803"/>
                  </a:lnTo>
                  <a:lnTo>
                    <a:pt x="83" y="789"/>
                  </a:lnTo>
                  <a:lnTo>
                    <a:pt x="87" y="771"/>
                  </a:lnTo>
                  <a:lnTo>
                    <a:pt x="97" y="724"/>
                  </a:lnTo>
                  <a:lnTo>
                    <a:pt x="97" y="674"/>
                  </a:lnTo>
                  <a:lnTo>
                    <a:pt x="92" y="632"/>
                  </a:lnTo>
                  <a:lnTo>
                    <a:pt x="97" y="628"/>
                  </a:lnTo>
                  <a:lnTo>
                    <a:pt x="110" y="614"/>
                  </a:lnTo>
                  <a:lnTo>
                    <a:pt x="124" y="604"/>
                  </a:lnTo>
                  <a:lnTo>
                    <a:pt x="143" y="591"/>
                  </a:lnTo>
                  <a:lnTo>
                    <a:pt x="161" y="581"/>
                  </a:lnTo>
                  <a:lnTo>
                    <a:pt x="175" y="572"/>
                  </a:lnTo>
                  <a:lnTo>
                    <a:pt x="193" y="563"/>
                  </a:lnTo>
                  <a:lnTo>
                    <a:pt x="202" y="558"/>
                  </a:lnTo>
                  <a:lnTo>
                    <a:pt x="212" y="535"/>
                  </a:lnTo>
                  <a:lnTo>
                    <a:pt x="216" y="526"/>
                  </a:lnTo>
                  <a:lnTo>
                    <a:pt x="225" y="517"/>
                  </a:lnTo>
                  <a:lnTo>
                    <a:pt x="235" y="503"/>
                  </a:lnTo>
                  <a:lnTo>
                    <a:pt x="248" y="498"/>
                  </a:lnTo>
                  <a:lnTo>
                    <a:pt x="258" y="489"/>
                  </a:lnTo>
                  <a:lnTo>
                    <a:pt x="262" y="484"/>
                  </a:lnTo>
                  <a:lnTo>
                    <a:pt x="258" y="420"/>
                  </a:lnTo>
                  <a:lnTo>
                    <a:pt x="244" y="397"/>
                  </a:lnTo>
                  <a:lnTo>
                    <a:pt x="235" y="374"/>
                  </a:lnTo>
                  <a:lnTo>
                    <a:pt x="221" y="355"/>
                  </a:lnTo>
                  <a:lnTo>
                    <a:pt x="212" y="332"/>
                  </a:lnTo>
                  <a:lnTo>
                    <a:pt x="198" y="309"/>
                  </a:lnTo>
                  <a:lnTo>
                    <a:pt x="189" y="291"/>
                  </a:lnTo>
                  <a:lnTo>
                    <a:pt x="175" y="268"/>
                  </a:lnTo>
                  <a:lnTo>
                    <a:pt x="166" y="244"/>
                  </a:lnTo>
                  <a:lnTo>
                    <a:pt x="179" y="221"/>
                  </a:lnTo>
                  <a:lnTo>
                    <a:pt x="239" y="226"/>
                  </a:lnTo>
                  <a:lnTo>
                    <a:pt x="248" y="217"/>
                  </a:lnTo>
                  <a:lnTo>
                    <a:pt x="258" y="208"/>
                  </a:lnTo>
                  <a:lnTo>
                    <a:pt x="271" y="198"/>
                  </a:lnTo>
                  <a:lnTo>
                    <a:pt x="285" y="194"/>
                  </a:lnTo>
                  <a:lnTo>
                    <a:pt x="271" y="180"/>
                  </a:lnTo>
                  <a:lnTo>
                    <a:pt x="271" y="138"/>
                  </a:lnTo>
                  <a:lnTo>
                    <a:pt x="258" y="134"/>
                  </a:lnTo>
                  <a:lnTo>
                    <a:pt x="267" y="92"/>
                  </a:lnTo>
                  <a:lnTo>
                    <a:pt x="262" y="78"/>
                  </a:lnTo>
                  <a:lnTo>
                    <a:pt x="253" y="64"/>
                  </a:lnTo>
                  <a:lnTo>
                    <a:pt x="244" y="51"/>
                  </a:lnTo>
                  <a:lnTo>
                    <a:pt x="235" y="41"/>
                  </a:lnTo>
                  <a:lnTo>
                    <a:pt x="23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6" name="Freeform 52">
              <a:extLst>
                <a:ext uri="{FF2B5EF4-FFF2-40B4-BE49-F238E27FC236}">
                  <a16:creationId xmlns:a16="http://schemas.microsoft.com/office/drawing/2014/main" id="{EECAA7E2-6213-41C0-AEC8-2704030A709D}"/>
                </a:ext>
              </a:extLst>
            </p:cNvPr>
            <p:cNvSpPr>
              <a:spLocks/>
            </p:cNvSpPr>
            <p:nvPr/>
          </p:nvSpPr>
          <p:spPr bwMode="auto">
            <a:xfrm>
              <a:off x="4208" y="2418"/>
              <a:ext cx="193" cy="73"/>
            </a:xfrm>
            <a:custGeom>
              <a:avLst/>
              <a:gdLst>
                <a:gd name="T0" fmla="*/ 0 w 193"/>
                <a:gd name="T1" fmla="*/ 69 h 73"/>
                <a:gd name="T2" fmla="*/ 0 w 193"/>
                <a:gd name="T3" fmla="*/ 55 h 73"/>
                <a:gd name="T4" fmla="*/ 9 w 193"/>
                <a:gd name="T5" fmla="*/ 50 h 73"/>
                <a:gd name="T6" fmla="*/ 19 w 193"/>
                <a:gd name="T7" fmla="*/ 41 h 73"/>
                <a:gd name="T8" fmla="*/ 42 w 193"/>
                <a:gd name="T9" fmla="*/ 36 h 73"/>
                <a:gd name="T10" fmla="*/ 60 w 193"/>
                <a:gd name="T11" fmla="*/ 50 h 73"/>
                <a:gd name="T12" fmla="*/ 60 w 193"/>
                <a:gd name="T13" fmla="*/ 36 h 73"/>
                <a:gd name="T14" fmla="*/ 74 w 193"/>
                <a:gd name="T15" fmla="*/ 18 h 73"/>
                <a:gd name="T16" fmla="*/ 83 w 193"/>
                <a:gd name="T17" fmla="*/ 9 h 73"/>
                <a:gd name="T18" fmla="*/ 92 w 193"/>
                <a:gd name="T19" fmla="*/ 4 h 73"/>
                <a:gd name="T20" fmla="*/ 161 w 193"/>
                <a:gd name="T21" fmla="*/ 0 h 73"/>
                <a:gd name="T22" fmla="*/ 193 w 193"/>
                <a:gd name="T23" fmla="*/ 41 h 73"/>
                <a:gd name="T24" fmla="*/ 184 w 193"/>
                <a:gd name="T25" fmla="*/ 69 h 73"/>
                <a:gd name="T26" fmla="*/ 147 w 193"/>
                <a:gd name="T27" fmla="*/ 69 h 73"/>
                <a:gd name="T28" fmla="*/ 143 w 193"/>
                <a:gd name="T29" fmla="*/ 60 h 73"/>
                <a:gd name="T30" fmla="*/ 115 w 193"/>
                <a:gd name="T31" fmla="*/ 73 h 73"/>
                <a:gd name="T32" fmla="*/ 0 w 193"/>
                <a:gd name="T33" fmla="*/ 69 h 73"/>
                <a:gd name="T34" fmla="*/ 0 w 193"/>
                <a:gd name="T35"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73">
                  <a:moveTo>
                    <a:pt x="0" y="69"/>
                  </a:moveTo>
                  <a:lnTo>
                    <a:pt x="0" y="55"/>
                  </a:lnTo>
                  <a:lnTo>
                    <a:pt x="9" y="50"/>
                  </a:lnTo>
                  <a:lnTo>
                    <a:pt x="19" y="41"/>
                  </a:lnTo>
                  <a:lnTo>
                    <a:pt x="42" y="36"/>
                  </a:lnTo>
                  <a:lnTo>
                    <a:pt x="60" y="50"/>
                  </a:lnTo>
                  <a:lnTo>
                    <a:pt x="60" y="36"/>
                  </a:lnTo>
                  <a:lnTo>
                    <a:pt x="74" y="18"/>
                  </a:lnTo>
                  <a:lnTo>
                    <a:pt x="83" y="9"/>
                  </a:lnTo>
                  <a:lnTo>
                    <a:pt x="92" y="4"/>
                  </a:lnTo>
                  <a:lnTo>
                    <a:pt x="161" y="0"/>
                  </a:lnTo>
                  <a:lnTo>
                    <a:pt x="193" y="41"/>
                  </a:lnTo>
                  <a:lnTo>
                    <a:pt x="184" y="69"/>
                  </a:lnTo>
                  <a:lnTo>
                    <a:pt x="147" y="69"/>
                  </a:lnTo>
                  <a:lnTo>
                    <a:pt x="143" y="60"/>
                  </a:lnTo>
                  <a:lnTo>
                    <a:pt x="115" y="73"/>
                  </a:lnTo>
                  <a:lnTo>
                    <a:pt x="0" y="69"/>
                  </a:lnTo>
                  <a:lnTo>
                    <a:pt x="0" y="69"/>
                  </a:lnTo>
                  <a:close/>
                </a:path>
              </a:pathLst>
            </a:custGeom>
            <a:solidFill>
              <a:srgbClr val="C879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7" name="Freeform 53">
              <a:extLst>
                <a:ext uri="{FF2B5EF4-FFF2-40B4-BE49-F238E27FC236}">
                  <a16:creationId xmlns:a16="http://schemas.microsoft.com/office/drawing/2014/main" id="{9D07DA2F-C78E-466F-94A2-6A85AE5B4046}"/>
                </a:ext>
              </a:extLst>
            </p:cNvPr>
            <p:cNvSpPr>
              <a:spLocks/>
            </p:cNvSpPr>
            <p:nvPr/>
          </p:nvSpPr>
          <p:spPr bwMode="auto">
            <a:xfrm>
              <a:off x="4245" y="1739"/>
              <a:ext cx="488" cy="734"/>
            </a:xfrm>
            <a:custGeom>
              <a:avLst/>
              <a:gdLst>
                <a:gd name="T0" fmla="*/ 87 w 488"/>
                <a:gd name="T1" fmla="*/ 32 h 734"/>
                <a:gd name="T2" fmla="*/ 129 w 488"/>
                <a:gd name="T3" fmla="*/ 65 h 734"/>
                <a:gd name="T4" fmla="*/ 138 w 488"/>
                <a:gd name="T5" fmla="*/ 97 h 734"/>
                <a:gd name="T6" fmla="*/ 166 w 488"/>
                <a:gd name="T7" fmla="*/ 120 h 734"/>
                <a:gd name="T8" fmla="*/ 198 w 488"/>
                <a:gd name="T9" fmla="*/ 115 h 734"/>
                <a:gd name="T10" fmla="*/ 212 w 488"/>
                <a:gd name="T11" fmla="*/ 97 h 734"/>
                <a:gd name="T12" fmla="*/ 230 w 488"/>
                <a:gd name="T13" fmla="*/ 88 h 734"/>
                <a:gd name="T14" fmla="*/ 248 w 488"/>
                <a:gd name="T15" fmla="*/ 74 h 734"/>
                <a:gd name="T16" fmla="*/ 253 w 488"/>
                <a:gd name="T17" fmla="*/ 83 h 734"/>
                <a:gd name="T18" fmla="*/ 207 w 488"/>
                <a:gd name="T19" fmla="*/ 143 h 734"/>
                <a:gd name="T20" fmla="*/ 216 w 488"/>
                <a:gd name="T21" fmla="*/ 217 h 734"/>
                <a:gd name="T22" fmla="*/ 230 w 488"/>
                <a:gd name="T23" fmla="*/ 249 h 734"/>
                <a:gd name="T24" fmla="*/ 248 w 488"/>
                <a:gd name="T25" fmla="*/ 212 h 734"/>
                <a:gd name="T26" fmla="*/ 271 w 488"/>
                <a:gd name="T27" fmla="*/ 166 h 734"/>
                <a:gd name="T28" fmla="*/ 285 w 488"/>
                <a:gd name="T29" fmla="*/ 120 h 734"/>
                <a:gd name="T30" fmla="*/ 304 w 488"/>
                <a:gd name="T31" fmla="*/ 83 h 734"/>
                <a:gd name="T32" fmla="*/ 327 w 488"/>
                <a:gd name="T33" fmla="*/ 65 h 734"/>
                <a:gd name="T34" fmla="*/ 350 w 488"/>
                <a:gd name="T35" fmla="*/ 65 h 734"/>
                <a:gd name="T36" fmla="*/ 363 w 488"/>
                <a:gd name="T37" fmla="*/ 88 h 734"/>
                <a:gd name="T38" fmla="*/ 396 w 488"/>
                <a:gd name="T39" fmla="*/ 120 h 734"/>
                <a:gd name="T40" fmla="*/ 382 w 488"/>
                <a:gd name="T41" fmla="*/ 143 h 734"/>
                <a:gd name="T42" fmla="*/ 432 w 488"/>
                <a:gd name="T43" fmla="*/ 157 h 734"/>
                <a:gd name="T44" fmla="*/ 455 w 488"/>
                <a:gd name="T45" fmla="*/ 217 h 734"/>
                <a:gd name="T46" fmla="*/ 474 w 488"/>
                <a:gd name="T47" fmla="*/ 263 h 734"/>
                <a:gd name="T48" fmla="*/ 488 w 488"/>
                <a:gd name="T49" fmla="*/ 374 h 734"/>
                <a:gd name="T50" fmla="*/ 437 w 488"/>
                <a:gd name="T51" fmla="*/ 457 h 734"/>
                <a:gd name="T52" fmla="*/ 409 w 488"/>
                <a:gd name="T53" fmla="*/ 471 h 734"/>
                <a:gd name="T54" fmla="*/ 405 w 488"/>
                <a:gd name="T55" fmla="*/ 563 h 734"/>
                <a:gd name="T56" fmla="*/ 304 w 488"/>
                <a:gd name="T57" fmla="*/ 568 h 734"/>
                <a:gd name="T58" fmla="*/ 294 w 488"/>
                <a:gd name="T59" fmla="*/ 637 h 734"/>
                <a:gd name="T60" fmla="*/ 175 w 488"/>
                <a:gd name="T61" fmla="*/ 572 h 734"/>
                <a:gd name="T62" fmla="*/ 179 w 488"/>
                <a:gd name="T63" fmla="*/ 614 h 734"/>
                <a:gd name="T64" fmla="*/ 189 w 488"/>
                <a:gd name="T65" fmla="*/ 651 h 734"/>
                <a:gd name="T66" fmla="*/ 184 w 488"/>
                <a:gd name="T67" fmla="*/ 711 h 734"/>
                <a:gd name="T68" fmla="*/ 143 w 488"/>
                <a:gd name="T69" fmla="*/ 725 h 734"/>
                <a:gd name="T70" fmla="*/ 115 w 488"/>
                <a:gd name="T71" fmla="*/ 706 h 734"/>
                <a:gd name="T72" fmla="*/ 92 w 488"/>
                <a:gd name="T73" fmla="*/ 692 h 734"/>
                <a:gd name="T74" fmla="*/ 28 w 488"/>
                <a:gd name="T75" fmla="*/ 692 h 734"/>
                <a:gd name="T76" fmla="*/ 60 w 488"/>
                <a:gd name="T77" fmla="*/ 669 h 734"/>
                <a:gd name="T78" fmla="*/ 74 w 488"/>
                <a:gd name="T79" fmla="*/ 595 h 734"/>
                <a:gd name="T80" fmla="*/ 69 w 488"/>
                <a:gd name="T81" fmla="*/ 522 h 734"/>
                <a:gd name="T82" fmla="*/ 101 w 488"/>
                <a:gd name="T83" fmla="*/ 508 h 734"/>
                <a:gd name="T84" fmla="*/ 115 w 488"/>
                <a:gd name="T85" fmla="*/ 480 h 734"/>
                <a:gd name="T86" fmla="*/ 143 w 488"/>
                <a:gd name="T87" fmla="*/ 462 h 734"/>
                <a:gd name="T88" fmla="*/ 179 w 488"/>
                <a:gd name="T89" fmla="*/ 439 h 734"/>
                <a:gd name="T90" fmla="*/ 166 w 488"/>
                <a:gd name="T91" fmla="*/ 429 h 734"/>
                <a:gd name="T92" fmla="*/ 193 w 488"/>
                <a:gd name="T93" fmla="*/ 397 h 734"/>
                <a:gd name="T94" fmla="*/ 216 w 488"/>
                <a:gd name="T95" fmla="*/ 355 h 734"/>
                <a:gd name="T96" fmla="*/ 207 w 488"/>
                <a:gd name="T97" fmla="*/ 323 h 734"/>
                <a:gd name="T98" fmla="*/ 193 w 488"/>
                <a:gd name="T99" fmla="*/ 291 h 734"/>
                <a:gd name="T100" fmla="*/ 170 w 488"/>
                <a:gd name="T101" fmla="*/ 263 h 734"/>
                <a:gd name="T102" fmla="*/ 156 w 488"/>
                <a:gd name="T103" fmla="*/ 231 h 734"/>
                <a:gd name="T104" fmla="*/ 87 w 488"/>
                <a:gd name="T105" fmla="*/ 203 h 734"/>
                <a:gd name="T106" fmla="*/ 55 w 488"/>
                <a:gd name="T107" fmla="*/ 180 h 734"/>
                <a:gd name="T108" fmla="*/ 32 w 488"/>
                <a:gd name="T109" fmla="*/ 162 h 734"/>
                <a:gd name="T110" fmla="*/ 0 w 488"/>
                <a:gd name="T111" fmla="*/ 115 h 734"/>
                <a:gd name="T112" fmla="*/ 23 w 488"/>
                <a:gd name="T113" fmla="*/ 79 h 734"/>
                <a:gd name="T114" fmla="*/ 46 w 488"/>
                <a:gd name="T115" fmla="*/ 37 h 734"/>
                <a:gd name="T116" fmla="*/ 69 w 488"/>
                <a:gd name="T117" fmla="*/ 9 h 734"/>
                <a:gd name="T118" fmla="*/ 87 w 488"/>
                <a:gd name="T119" fmla="*/ 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8" h="734">
                  <a:moveTo>
                    <a:pt x="87" y="5"/>
                  </a:moveTo>
                  <a:lnTo>
                    <a:pt x="87" y="32"/>
                  </a:lnTo>
                  <a:lnTo>
                    <a:pt x="106" y="60"/>
                  </a:lnTo>
                  <a:lnTo>
                    <a:pt x="129" y="65"/>
                  </a:lnTo>
                  <a:lnTo>
                    <a:pt x="120" y="88"/>
                  </a:lnTo>
                  <a:lnTo>
                    <a:pt x="138" y="97"/>
                  </a:lnTo>
                  <a:lnTo>
                    <a:pt x="152" y="106"/>
                  </a:lnTo>
                  <a:lnTo>
                    <a:pt x="166" y="120"/>
                  </a:lnTo>
                  <a:lnTo>
                    <a:pt x="184" y="129"/>
                  </a:lnTo>
                  <a:lnTo>
                    <a:pt x="198" y="115"/>
                  </a:lnTo>
                  <a:lnTo>
                    <a:pt x="202" y="106"/>
                  </a:lnTo>
                  <a:lnTo>
                    <a:pt x="212" y="97"/>
                  </a:lnTo>
                  <a:lnTo>
                    <a:pt x="221" y="92"/>
                  </a:lnTo>
                  <a:lnTo>
                    <a:pt x="230" y="88"/>
                  </a:lnTo>
                  <a:lnTo>
                    <a:pt x="244" y="74"/>
                  </a:lnTo>
                  <a:lnTo>
                    <a:pt x="248" y="74"/>
                  </a:lnTo>
                  <a:lnTo>
                    <a:pt x="253" y="79"/>
                  </a:lnTo>
                  <a:lnTo>
                    <a:pt x="253" y="83"/>
                  </a:lnTo>
                  <a:lnTo>
                    <a:pt x="225" y="102"/>
                  </a:lnTo>
                  <a:lnTo>
                    <a:pt x="207" y="143"/>
                  </a:lnTo>
                  <a:lnTo>
                    <a:pt x="207" y="180"/>
                  </a:lnTo>
                  <a:lnTo>
                    <a:pt x="216" y="217"/>
                  </a:lnTo>
                  <a:lnTo>
                    <a:pt x="225" y="263"/>
                  </a:lnTo>
                  <a:lnTo>
                    <a:pt x="230" y="249"/>
                  </a:lnTo>
                  <a:lnTo>
                    <a:pt x="239" y="231"/>
                  </a:lnTo>
                  <a:lnTo>
                    <a:pt x="248" y="212"/>
                  </a:lnTo>
                  <a:lnTo>
                    <a:pt x="258" y="189"/>
                  </a:lnTo>
                  <a:lnTo>
                    <a:pt x="271" y="166"/>
                  </a:lnTo>
                  <a:lnTo>
                    <a:pt x="276" y="143"/>
                  </a:lnTo>
                  <a:lnTo>
                    <a:pt x="285" y="120"/>
                  </a:lnTo>
                  <a:lnTo>
                    <a:pt x="294" y="102"/>
                  </a:lnTo>
                  <a:lnTo>
                    <a:pt x="304" y="83"/>
                  </a:lnTo>
                  <a:lnTo>
                    <a:pt x="317" y="69"/>
                  </a:lnTo>
                  <a:lnTo>
                    <a:pt x="327" y="65"/>
                  </a:lnTo>
                  <a:lnTo>
                    <a:pt x="336" y="60"/>
                  </a:lnTo>
                  <a:lnTo>
                    <a:pt x="350" y="65"/>
                  </a:lnTo>
                  <a:lnTo>
                    <a:pt x="359" y="83"/>
                  </a:lnTo>
                  <a:lnTo>
                    <a:pt x="363" y="88"/>
                  </a:lnTo>
                  <a:lnTo>
                    <a:pt x="368" y="92"/>
                  </a:lnTo>
                  <a:lnTo>
                    <a:pt x="396" y="120"/>
                  </a:lnTo>
                  <a:lnTo>
                    <a:pt x="414" y="125"/>
                  </a:lnTo>
                  <a:lnTo>
                    <a:pt x="382" y="143"/>
                  </a:lnTo>
                  <a:lnTo>
                    <a:pt x="409" y="143"/>
                  </a:lnTo>
                  <a:lnTo>
                    <a:pt x="432" y="157"/>
                  </a:lnTo>
                  <a:lnTo>
                    <a:pt x="446" y="189"/>
                  </a:lnTo>
                  <a:lnTo>
                    <a:pt x="455" y="217"/>
                  </a:lnTo>
                  <a:lnTo>
                    <a:pt x="469" y="240"/>
                  </a:lnTo>
                  <a:lnTo>
                    <a:pt x="474" y="263"/>
                  </a:lnTo>
                  <a:lnTo>
                    <a:pt x="488" y="323"/>
                  </a:lnTo>
                  <a:lnTo>
                    <a:pt x="488" y="374"/>
                  </a:lnTo>
                  <a:lnTo>
                    <a:pt x="474" y="457"/>
                  </a:lnTo>
                  <a:lnTo>
                    <a:pt x="437" y="457"/>
                  </a:lnTo>
                  <a:lnTo>
                    <a:pt x="405" y="457"/>
                  </a:lnTo>
                  <a:lnTo>
                    <a:pt x="409" y="471"/>
                  </a:lnTo>
                  <a:lnTo>
                    <a:pt x="488" y="568"/>
                  </a:lnTo>
                  <a:lnTo>
                    <a:pt x="405" y="563"/>
                  </a:lnTo>
                  <a:lnTo>
                    <a:pt x="354" y="568"/>
                  </a:lnTo>
                  <a:lnTo>
                    <a:pt x="304" y="568"/>
                  </a:lnTo>
                  <a:lnTo>
                    <a:pt x="299" y="600"/>
                  </a:lnTo>
                  <a:lnTo>
                    <a:pt x="294" y="637"/>
                  </a:lnTo>
                  <a:lnTo>
                    <a:pt x="258" y="559"/>
                  </a:lnTo>
                  <a:lnTo>
                    <a:pt x="175" y="572"/>
                  </a:lnTo>
                  <a:lnTo>
                    <a:pt x="193" y="591"/>
                  </a:lnTo>
                  <a:lnTo>
                    <a:pt x="179" y="614"/>
                  </a:lnTo>
                  <a:lnTo>
                    <a:pt x="184" y="632"/>
                  </a:lnTo>
                  <a:lnTo>
                    <a:pt x="189" y="651"/>
                  </a:lnTo>
                  <a:lnTo>
                    <a:pt x="170" y="679"/>
                  </a:lnTo>
                  <a:lnTo>
                    <a:pt x="184" y="711"/>
                  </a:lnTo>
                  <a:lnTo>
                    <a:pt x="170" y="734"/>
                  </a:lnTo>
                  <a:lnTo>
                    <a:pt x="143" y="725"/>
                  </a:lnTo>
                  <a:lnTo>
                    <a:pt x="129" y="715"/>
                  </a:lnTo>
                  <a:lnTo>
                    <a:pt x="115" y="706"/>
                  </a:lnTo>
                  <a:lnTo>
                    <a:pt x="106" y="697"/>
                  </a:lnTo>
                  <a:lnTo>
                    <a:pt x="92" y="692"/>
                  </a:lnTo>
                  <a:lnTo>
                    <a:pt x="60" y="688"/>
                  </a:lnTo>
                  <a:lnTo>
                    <a:pt x="28" y="692"/>
                  </a:lnTo>
                  <a:lnTo>
                    <a:pt x="28" y="679"/>
                  </a:lnTo>
                  <a:lnTo>
                    <a:pt x="60" y="669"/>
                  </a:lnTo>
                  <a:lnTo>
                    <a:pt x="74" y="632"/>
                  </a:lnTo>
                  <a:lnTo>
                    <a:pt x="74" y="595"/>
                  </a:lnTo>
                  <a:lnTo>
                    <a:pt x="74" y="563"/>
                  </a:lnTo>
                  <a:lnTo>
                    <a:pt x="69" y="522"/>
                  </a:lnTo>
                  <a:lnTo>
                    <a:pt x="74" y="508"/>
                  </a:lnTo>
                  <a:lnTo>
                    <a:pt x="101" y="508"/>
                  </a:lnTo>
                  <a:lnTo>
                    <a:pt x="101" y="489"/>
                  </a:lnTo>
                  <a:lnTo>
                    <a:pt x="115" y="480"/>
                  </a:lnTo>
                  <a:lnTo>
                    <a:pt x="129" y="471"/>
                  </a:lnTo>
                  <a:lnTo>
                    <a:pt x="143" y="462"/>
                  </a:lnTo>
                  <a:lnTo>
                    <a:pt x="152" y="457"/>
                  </a:lnTo>
                  <a:lnTo>
                    <a:pt x="179" y="439"/>
                  </a:lnTo>
                  <a:lnTo>
                    <a:pt x="198" y="415"/>
                  </a:lnTo>
                  <a:lnTo>
                    <a:pt x="166" y="429"/>
                  </a:lnTo>
                  <a:lnTo>
                    <a:pt x="179" y="415"/>
                  </a:lnTo>
                  <a:lnTo>
                    <a:pt x="193" y="397"/>
                  </a:lnTo>
                  <a:lnTo>
                    <a:pt x="207" y="379"/>
                  </a:lnTo>
                  <a:lnTo>
                    <a:pt x="216" y="355"/>
                  </a:lnTo>
                  <a:lnTo>
                    <a:pt x="212" y="342"/>
                  </a:lnTo>
                  <a:lnTo>
                    <a:pt x="207" y="323"/>
                  </a:lnTo>
                  <a:lnTo>
                    <a:pt x="202" y="305"/>
                  </a:lnTo>
                  <a:lnTo>
                    <a:pt x="193" y="291"/>
                  </a:lnTo>
                  <a:lnTo>
                    <a:pt x="184" y="277"/>
                  </a:lnTo>
                  <a:lnTo>
                    <a:pt x="170" y="263"/>
                  </a:lnTo>
                  <a:lnTo>
                    <a:pt x="166" y="245"/>
                  </a:lnTo>
                  <a:lnTo>
                    <a:pt x="156" y="231"/>
                  </a:lnTo>
                  <a:lnTo>
                    <a:pt x="115" y="217"/>
                  </a:lnTo>
                  <a:lnTo>
                    <a:pt x="87" y="203"/>
                  </a:lnTo>
                  <a:lnTo>
                    <a:pt x="64" y="189"/>
                  </a:lnTo>
                  <a:lnTo>
                    <a:pt x="55" y="180"/>
                  </a:lnTo>
                  <a:lnTo>
                    <a:pt x="41" y="171"/>
                  </a:lnTo>
                  <a:lnTo>
                    <a:pt x="32" y="162"/>
                  </a:lnTo>
                  <a:lnTo>
                    <a:pt x="23" y="152"/>
                  </a:lnTo>
                  <a:lnTo>
                    <a:pt x="0" y="115"/>
                  </a:lnTo>
                  <a:lnTo>
                    <a:pt x="14" y="92"/>
                  </a:lnTo>
                  <a:lnTo>
                    <a:pt x="23" y="79"/>
                  </a:lnTo>
                  <a:lnTo>
                    <a:pt x="37" y="55"/>
                  </a:lnTo>
                  <a:lnTo>
                    <a:pt x="46" y="37"/>
                  </a:lnTo>
                  <a:lnTo>
                    <a:pt x="60" y="19"/>
                  </a:lnTo>
                  <a:lnTo>
                    <a:pt x="69" y="9"/>
                  </a:lnTo>
                  <a:lnTo>
                    <a:pt x="74" y="0"/>
                  </a:lnTo>
                  <a:lnTo>
                    <a:pt x="87" y="5"/>
                  </a:lnTo>
                  <a:lnTo>
                    <a:pt x="87" y="5"/>
                  </a:lnTo>
                  <a:close/>
                </a:path>
              </a:pathLst>
            </a:custGeom>
            <a:solidFill>
              <a:srgbClr val="80B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8" name="Freeform 54">
              <a:extLst>
                <a:ext uri="{FF2B5EF4-FFF2-40B4-BE49-F238E27FC236}">
                  <a16:creationId xmlns:a16="http://schemas.microsoft.com/office/drawing/2014/main" id="{AE1DBC0D-4BFE-4195-A326-7FDD362C67BE}"/>
                </a:ext>
              </a:extLst>
            </p:cNvPr>
            <p:cNvSpPr>
              <a:spLocks/>
            </p:cNvSpPr>
            <p:nvPr/>
          </p:nvSpPr>
          <p:spPr bwMode="auto">
            <a:xfrm>
              <a:off x="3840" y="1984"/>
              <a:ext cx="538" cy="147"/>
            </a:xfrm>
            <a:custGeom>
              <a:avLst/>
              <a:gdLst>
                <a:gd name="T0" fmla="*/ 0 w 538"/>
                <a:gd name="T1" fmla="*/ 138 h 147"/>
                <a:gd name="T2" fmla="*/ 28 w 538"/>
                <a:gd name="T3" fmla="*/ 124 h 147"/>
                <a:gd name="T4" fmla="*/ 37 w 538"/>
                <a:gd name="T5" fmla="*/ 97 h 147"/>
                <a:gd name="T6" fmla="*/ 46 w 538"/>
                <a:gd name="T7" fmla="*/ 83 h 147"/>
                <a:gd name="T8" fmla="*/ 55 w 538"/>
                <a:gd name="T9" fmla="*/ 74 h 147"/>
                <a:gd name="T10" fmla="*/ 64 w 538"/>
                <a:gd name="T11" fmla="*/ 64 h 147"/>
                <a:gd name="T12" fmla="*/ 74 w 538"/>
                <a:gd name="T13" fmla="*/ 55 h 147"/>
                <a:gd name="T14" fmla="*/ 83 w 538"/>
                <a:gd name="T15" fmla="*/ 46 h 147"/>
                <a:gd name="T16" fmla="*/ 97 w 538"/>
                <a:gd name="T17" fmla="*/ 41 h 147"/>
                <a:gd name="T18" fmla="*/ 120 w 538"/>
                <a:gd name="T19" fmla="*/ 32 h 147"/>
                <a:gd name="T20" fmla="*/ 147 w 538"/>
                <a:gd name="T21" fmla="*/ 32 h 147"/>
                <a:gd name="T22" fmla="*/ 202 w 538"/>
                <a:gd name="T23" fmla="*/ 41 h 147"/>
                <a:gd name="T24" fmla="*/ 221 w 538"/>
                <a:gd name="T25" fmla="*/ 9 h 147"/>
                <a:gd name="T26" fmla="*/ 281 w 538"/>
                <a:gd name="T27" fmla="*/ 0 h 147"/>
                <a:gd name="T28" fmla="*/ 304 w 538"/>
                <a:gd name="T29" fmla="*/ 9 h 147"/>
                <a:gd name="T30" fmla="*/ 317 w 538"/>
                <a:gd name="T31" fmla="*/ 18 h 147"/>
                <a:gd name="T32" fmla="*/ 331 w 538"/>
                <a:gd name="T33" fmla="*/ 27 h 147"/>
                <a:gd name="T34" fmla="*/ 341 w 538"/>
                <a:gd name="T35" fmla="*/ 37 h 147"/>
                <a:gd name="T36" fmla="*/ 350 w 538"/>
                <a:gd name="T37" fmla="*/ 46 h 147"/>
                <a:gd name="T38" fmla="*/ 368 w 538"/>
                <a:gd name="T39" fmla="*/ 69 h 147"/>
                <a:gd name="T40" fmla="*/ 391 w 538"/>
                <a:gd name="T41" fmla="*/ 55 h 147"/>
                <a:gd name="T42" fmla="*/ 410 w 538"/>
                <a:gd name="T43" fmla="*/ 55 h 147"/>
                <a:gd name="T44" fmla="*/ 456 w 538"/>
                <a:gd name="T45" fmla="*/ 60 h 147"/>
                <a:gd name="T46" fmla="*/ 469 w 538"/>
                <a:gd name="T47" fmla="*/ 78 h 147"/>
                <a:gd name="T48" fmla="*/ 488 w 538"/>
                <a:gd name="T49" fmla="*/ 101 h 147"/>
                <a:gd name="T50" fmla="*/ 506 w 538"/>
                <a:gd name="T51" fmla="*/ 87 h 147"/>
                <a:gd name="T52" fmla="*/ 534 w 538"/>
                <a:gd name="T53" fmla="*/ 106 h 147"/>
                <a:gd name="T54" fmla="*/ 538 w 538"/>
                <a:gd name="T55" fmla="*/ 143 h 147"/>
                <a:gd name="T56" fmla="*/ 248 w 538"/>
                <a:gd name="T57" fmla="*/ 147 h 147"/>
                <a:gd name="T58" fmla="*/ 0 w 538"/>
                <a:gd name="T59" fmla="*/ 138 h 147"/>
                <a:gd name="T60" fmla="*/ 0 w 538"/>
                <a:gd name="T61" fmla="*/ 13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147">
                  <a:moveTo>
                    <a:pt x="0" y="138"/>
                  </a:moveTo>
                  <a:lnTo>
                    <a:pt x="28" y="124"/>
                  </a:lnTo>
                  <a:lnTo>
                    <a:pt x="37" y="97"/>
                  </a:lnTo>
                  <a:lnTo>
                    <a:pt x="46" y="83"/>
                  </a:lnTo>
                  <a:lnTo>
                    <a:pt x="55" y="74"/>
                  </a:lnTo>
                  <a:lnTo>
                    <a:pt x="64" y="64"/>
                  </a:lnTo>
                  <a:lnTo>
                    <a:pt x="74" y="55"/>
                  </a:lnTo>
                  <a:lnTo>
                    <a:pt x="83" y="46"/>
                  </a:lnTo>
                  <a:lnTo>
                    <a:pt x="97" y="41"/>
                  </a:lnTo>
                  <a:lnTo>
                    <a:pt x="120" y="32"/>
                  </a:lnTo>
                  <a:lnTo>
                    <a:pt x="147" y="32"/>
                  </a:lnTo>
                  <a:lnTo>
                    <a:pt x="202" y="41"/>
                  </a:lnTo>
                  <a:lnTo>
                    <a:pt x="221" y="9"/>
                  </a:lnTo>
                  <a:lnTo>
                    <a:pt x="281" y="0"/>
                  </a:lnTo>
                  <a:lnTo>
                    <a:pt x="304" y="9"/>
                  </a:lnTo>
                  <a:lnTo>
                    <a:pt x="317" y="18"/>
                  </a:lnTo>
                  <a:lnTo>
                    <a:pt x="331" y="27"/>
                  </a:lnTo>
                  <a:lnTo>
                    <a:pt x="341" y="37"/>
                  </a:lnTo>
                  <a:lnTo>
                    <a:pt x="350" y="46"/>
                  </a:lnTo>
                  <a:lnTo>
                    <a:pt x="368" y="69"/>
                  </a:lnTo>
                  <a:lnTo>
                    <a:pt x="391" y="55"/>
                  </a:lnTo>
                  <a:lnTo>
                    <a:pt x="410" y="55"/>
                  </a:lnTo>
                  <a:lnTo>
                    <a:pt x="456" y="60"/>
                  </a:lnTo>
                  <a:lnTo>
                    <a:pt x="469" y="78"/>
                  </a:lnTo>
                  <a:lnTo>
                    <a:pt x="488" y="101"/>
                  </a:lnTo>
                  <a:lnTo>
                    <a:pt x="506" y="87"/>
                  </a:lnTo>
                  <a:lnTo>
                    <a:pt x="534" y="106"/>
                  </a:lnTo>
                  <a:lnTo>
                    <a:pt x="538" y="143"/>
                  </a:lnTo>
                  <a:lnTo>
                    <a:pt x="248" y="147"/>
                  </a:lnTo>
                  <a:lnTo>
                    <a:pt x="0" y="138"/>
                  </a:lnTo>
                  <a:lnTo>
                    <a:pt x="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39" name="Freeform 55">
              <a:extLst>
                <a:ext uri="{FF2B5EF4-FFF2-40B4-BE49-F238E27FC236}">
                  <a16:creationId xmlns:a16="http://schemas.microsoft.com/office/drawing/2014/main" id="{E715E2CB-654E-42A6-9559-F4A8F2E4F25A}"/>
                </a:ext>
              </a:extLst>
            </p:cNvPr>
            <p:cNvSpPr>
              <a:spLocks/>
            </p:cNvSpPr>
            <p:nvPr/>
          </p:nvSpPr>
          <p:spPr bwMode="auto">
            <a:xfrm>
              <a:off x="4553" y="2311"/>
              <a:ext cx="42" cy="217"/>
            </a:xfrm>
            <a:custGeom>
              <a:avLst/>
              <a:gdLst>
                <a:gd name="T0" fmla="*/ 5 w 42"/>
                <a:gd name="T1" fmla="*/ 5 h 217"/>
                <a:gd name="T2" fmla="*/ 42 w 42"/>
                <a:gd name="T3" fmla="*/ 0 h 217"/>
                <a:gd name="T4" fmla="*/ 37 w 42"/>
                <a:gd name="T5" fmla="*/ 217 h 217"/>
                <a:gd name="T6" fmla="*/ 0 w 42"/>
                <a:gd name="T7" fmla="*/ 217 h 217"/>
                <a:gd name="T8" fmla="*/ 5 w 42"/>
                <a:gd name="T9" fmla="*/ 5 h 217"/>
                <a:gd name="T10" fmla="*/ 5 w 42"/>
                <a:gd name="T11" fmla="*/ 5 h 217"/>
                <a:gd name="T12" fmla="*/ 5 w 42"/>
                <a:gd name="T13" fmla="*/ 5 h 217"/>
              </a:gdLst>
              <a:ahLst/>
              <a:cxnLst>
                <a:cxn ang="0">
                  <a:pos x="T0" y="T1"/>
                </a:cxn>
                <a:cxn ang="0">
                  <a:pos x="T2" y="T3"/>
                </a:cxn>
                <a:cxn ang="0">
                  <a:pos x="T4" y="T5"/>
                </a:cxn>
                <a:cxn ang="0">
                  <a:pos x="T6" y="T7"/>
                </a:cxn>
                <a:cxn ang="0">
                  <a:pos x="T8" y="T9"/>
                </a:cxn>
                <a:cxn ang="0">
                  <a:pos x="T10" y="T11"/>
                </a:cxn>
                <a:cxn ang="0">
                  <a:pos x="T12" y="T13"/>
                </a:cxn>
              </a:cxnLst>
              <a:rect l="0" t="0" r="r" b="b"/>
              <a:pathLst>
                <a:path w="42" h="217">
                  <a:moveTo>
                    <a:pt x="5" y="5"/>
                  </a:moveTo>
                  <a:lnTo>
                    <a:pt x="42" y="0"/>
                  </a:lnTo>
                  <a:lnTo>
                    <a:pt x="37" y="217"/>
                  </a:lnTo>
                  <a:lnTo>
                    <a:pt x="0" y="217"/>
                  </a:lnTo>
                  <a:lnTo>
                    <a:pt x="5" y="5"/>
                  </a:lnTo>
                  <a:lnTo>
                    <a:pt x="5" y="5"/>
                  </a:lnTo>
                  <a:lnTo>
                    <a:pt x="5" y="5"/>
                  </a:lnTo>
                  <a:close/>
                </a:path>
              </a:pathLst>
            </a:custGeom>
            <a:solidFill>
              <a:srgbClr val="F0CE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0" name="Freeform 56">
              <a:extLst>
                <a:ext uri="{FF2B5EF4-FFF2-40B4-BE49-F238E27FC236}">
                  <a16:creationId xmlns:a16="http://schemas.microsoft.com/office/drawing/2014/main" id="{28ECB0AF-0450-4D8E-A20F-54F54F6824CB}"/>
                </a:ext>
              </a:extLst>
            </p:cNvPr>
            <p:cNvSpPr>
              <a:spLocks/>
            </p:cNvSpPr>
            <p:nvPr/>
          </p:nvSpPr>
          <p:spPr bwMode="auto">
            <a:xfrm>
              <a:off x="3881" y="2021"/>
              <a:ext cx="507" cy="110"/>
            </a:xfrm>
            <a:custGeom>
              <a:avLst/>
              <a:gdLst>
                <a:gd name="T0" fmla="*/ 0 w 507"/>
                <a:gd name="T1" fmla="*/ 101 h 110"/>
                <a:gd name="T2" fmla="*/ 46 w 507"/>
                <a:gd name="T3" fmla="*/ 83 h 110"/>
                <a:gd name="T4" fmla="*/ 65 w 507"/>
                <a:gd name="T5" fmla="*/ 60 h 110"/>
                <a:gd name="T6" fmla="*/ 74 w 507"/>
                <a:gd name="T7" fmla="*/ 46 h 110"/>
                <a:gd name="T8" fmla="*/ 88 w 507"/>
                <a:gd name="T9" fmla="*/ 37 h 110"/>
                <a:gd name="T10" fmla="*/ 106 w 507"/>
                <a:gd name="T11" fmla="*/ 32 h 110"/>
                <a:gd name="T12" fmla="*/ 129 w 507"/>
                <a:gd name="T13" fmla="*/ 27 h 110"/>
                <a:gd name="T14" fmla="*/ 161 w 507"/>
                <a:gd name="T15" fmla="*/ 46 h 110"/>
                <a:gd name="T16" fmla="*/ 175 w 507"/>
                <a:gd name="T17" fmla="*/ 55 h 110"/>
                <a:gd name="T18" fmla="*/ 184 w 507"/>
                <a:gd name="T19" fmla="*/ 69 h 110"/>
                <a:gd name="T20" fmla="*/ 180 w 507"/>
                <a:gd name="T21" fmla="*/ 32 h 110"/>
                <a:gd name="T22" fmla="*/ 189 w 507"/>
                <a:gd name="T23" fmla="*/ 18 h 110"/>
                <a:gd name="T24" fmla="*/ 203 w 507"/>
                <a:gd name="T25" fmla="*/ 9 h 110"/>
                <a:gd name="T26" fmla="*/ 217 w 507"/>
                <a:gd name="T27" fmla="*/ 4 h 110"/>
                <a:gd name="T28" fmla="*/ 230 w 507"/>
                <a:gd name="T29" fmla="*/ 0 h 110"/>
                <a:gd name="T30" fmla="*/ 263 w 507"/>
                <a:gd name="T31" fmla="*/ 0 h 110"/>
                <a:gd name="T32" fmla="*/ 290 w 507"/>
                <a:gd name="T33" fmla="*/ 9 h 110"/>
                <a:gd name="T34" fmla="*/ 304 w 507"/>
                <a:gd name="T35" fmla="*/ 23 h 110"/>
                <a:gd name="T36" fmla="*/ 313 w 507"/>
                <a:gd name="T37" fmla="*/ 41 h 110"/>
                <a:gd name="T38" fmla="*/ 332 w 507"/>
                <a:gd name="T39" fmla="*/ 73 h 110"/>
                <a:gd name="T40" fmla="*/ 341 w 507"/>
                <a:gd name="T41" fmla="*/ 64 h 110"/>
                <a:gd name="T42" fmla="*/ 350 w 507"/>
                <a:gd name="T43" fmla="*/ 50 h 110"/>
                <a:gd name="T44" fmla="*/ 359 w 507"/>
                <a:gd name="T45" fmla="*/ 46 h 110"/>
                <a:gd name="T46" fmla="*/ 364 w 507"/>
                <a:gd name="T47" fmla="*/ 37 h 110"/>
                <a:gd name="T48" fmla="*/ 378 w 507"/>
                <a:gd name="T49" fmla="*/ 32 h 110"/>
                <a:gd name="T50" fmla="*/ 405 w 507"/>
                <a:gd name="T51" fmla="*/ 37 h 110"/>
                <a:gd name="T52" fmla="*/ 419 w 507"/>
                <a:gd name="T53" fmla="*/ 46 h 110"/>
                <a:gd name="T54" fmla="*/ 428 w 507"/>
                <a:gd name="T55" fmla="*/ 55 h 110"/>
                <a:gd name="T56" fmla="*/ 438 w 507"/>
                <a:gd name="T57" fmla="*/ 64 h 110"/>
                <a:gd name="T58" fmla="*/ 451 w 507"/>
                <a:gd name="T59" fmla="*/ 73 h 110"/>
                <a:gd name="T60" fmla="*/ 474 w 507"/>
                <a:gd name="T61" fmla="*/ 64 h 110"/>
                <a:gd name="T62" fmla="*/ 493 w 507"/>
                <a:gd name="T63" fmla="*/ 83 h 110"/>
                <a:gd name="T64" fmla="*/ 507 w 507"/>
                <a:gd name="T65" fmla="*/ 106 h 110"/>
                <a:gd name="T66" fmla="*/ 419 w 507"/>
                <a:gd name="T67" fmla="*/ 110 h 110"/>
                <a:gd name="T68" fmla="*/ 258 w 507"/>
                <a:gd name="T69" fmla="*/ 110 h 110"/>
                <a:gd name="T70" fmla="*/ 0 w 507"/>
                <a:gd name="T71" fmla="*/ 101 h 110"/>
                <a:gd name="T72" fmla="*/ 0 w 507"/>
                <a:gd name="T7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110">
                  <a:moveTo>
                    <a:pt x="0" y="101"/>
                  </a:moveTo>
                  <a:lnTo>
                    <a:pt x="46" y="83"/>
                  </a:lnTo>
                  <a:lnTo>
                    <a:pt x="65" y="60"/>
                  </a:lnTo>
                  <a:lnTo>
                    <a:pt x="74" y="46"/>
                  </a:lnTo>
                  <a:lnTo>
                    <a:pt x="88" y="37"/>
                  </a:lnTo>
                  <a:lnTo>
                    <a:pt x="106" y="32"/>
                  </a:lnTo>
                  <a:lnTo>
                    <a:pt x="129" y="27"/>
                  </a:lnTo>
                  <a:lnTo>
                    <a:pt x="161" y="46"/>
                  </a:lnTo>
                  <a:lnTo>
                    <a:pt x="175" y="55"/>
                  </a:lnTo>
                  <a:lnTo>
                    <a:pt x="184" y="69"/>
                  </a:lnTo>
                  <a:lnTo>
                    <a:pt x="180" y="32"/>
                  </a:lnTo>
                  <a:lnTo>
                    <a:pt x="189" y="18"/>
                  </a:lnTo>
                  <a:lnTo>
                    <a:pt x="203" y="9"/>
                  </a:lnTo>
                  <a:lnTo>
                    <a:pt x="217" y="4"/>
                  </a:lnTo>
                  <a:lnTo>
                    <a:pt x="230" y="0"/>
                  </a:lnTo>
                  <a:lnTo>
                    <a:pt x="263" y="0"/>
                  </a:lnTo>
                  <a:lnTo>
                    <a:pt x="290" y="9"/>
                  </a:lnTo>
                  <a:lnTo>
                    <a:pt x="304" y="23"/>
                  </a:lnTo>
                  <a:lnTo>
                    <a:pt x="313" y="41"/>
                  </a:lnTo>
                  <a:lnTo>
                    <a:pt x="332" y="73"/>
                  </a:lnTo>
                  <a:lnTo>
                    <a:pt x="341" y="64"/>
                  </a:lnTo>
                  <a:lnTo>
                    <a:pt x="350" y="50"/>
                  </a:lnTo>
                  <a:lnTo>
                    <a:pt x="359" y="46"/>
                  </a:lnTo>
                  <a:lnTo>
                    <a:pt x="364" y="37"/>
                  </a:lnTo>
                  <a:lnTo>
                    <a:pt x="378" y="32"/>
                  </a:lnTo>
                  <a:lnTo>
                    <a:pt x="405" y="37"/>
                  </a:lnTo>
                  <a:lnTo>
                    <a:pt x="419" y="46"/>
                  </a:lnTo>
                  <a:lnTo>
                    <a:pt x="428" y="55"/>
                  </a:lnTo>
                  <a:lnTo>
                    <a:pt x="438" y="64"/>
                  </a:lnTo>
                  <a:lnTo>
                    <a:pt x="451" y="73"/>
                  </a:lnTo>
                  <a:lnTo>
                    <a:pt x="474" y="64"/>
                  </a:lnTo>
                  <a:lnTo>
                    <a:pt x="493" y="83"/>
                  </a:lnTo>
                  <a:lnTo>
                    <a:pt x="507" y="106"/>
                  </a:lnTo>
                  <a:lnTo>
                    <a:pt x="419" y="110"/>
                  </a:lnTo>
                  <a:lnTo>
                    <a:pt x="258" y="110"/>
                  </a:lnTo>
                  <a:lnTo>
                    <a:pt x="0" y="101"/>
                  </a:lnTo>
                  <a:lnTo>
                    <a:pt x="0" y="101"/>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1" name="Freeform 57">
              <a:extLst>
                <a:ext uri="{FF2B5EF4-FFF2-40B4-BE49-F238E27FC236}">
                  <a16:creationId xmlns:a16="http://schemas.microsoft.com/office/drawing/2014/main" id="{B25BF511-9E9B-4ECD-BBD8-1E1CEECBFB59}"/>
                </a:ext>
              </a:extLst>
            </p:cNvPr>
            <p:cNvSpPr>
              <a:spLocks/>
            </p:cNvSpPr>
            <p:nvPr/>
          </p:nvSpPr>
          <p:spPr bwMode="auto">
            <a:xfrm>
              <a:off x="4834" y="2261"/>
              <a:ext cx="239" cy="138"/>
            </a:xfrm>
            <a:custGeom>
              <a:avLst/>
              <a:gdLst>
                <a:gd name="T0" fmla="*/ 0 w 239"/>
                <a:gd name="T1" fmla="*/ 129 h 138"/>
                <a:gd name="T2" fmla="*/ 0 w 239"/>
                <a:gd name="T3" fmla="*/ 101 h 138"/>
                <a:gd name="T4" fmla="*/ 0 w 239"/>
                <a:gd name="T5" fmla="*/ 87 h 138"/>
                <a:gd name="T6" fmla="*/ 9 w 239"/>
                <a:gd name="T7" fmla="*/ 69 h 138"/>
                <a:gd name="T8" fmla="*/ 14 w 239"/>
                <a:gd name="T9" fmla="*/ 55 h 138"/>
                <a:gd name="T10" fmla="*/ 23 w 239"/>
                <a:gd name="T11" fmla="*/ 37 h 138"/>
                <a:gd name="T12" fmla="*/ 37 w 239"/>
                <a:gd name="T13" fmla="*/ 13 h 138"/>
                <a:gd name="T14" fmla="*/ 60 w 239"/>
                <a:gd name="T15" fmla="*/ 0 h 138"/>
                <a:gd name="T16" fmla="*/ 78 w 239"/>
                <a:gd name="T17" fmla="*/ 13 h 138"/>
                <a:gd name="T18" fmla="*/ 92 w 239"/>
                <a:gd name="T19" fmla="*/ 27 h 138"/>
                <a:gd name="T20" fmla="*/ 110 w 239"/>
                <a:gd name="T21" fmla="*/ 73 h 138"/>
                <a:gd name="T22" fmla="*/ 120 w 239"/>
                <a:gd name="T23" fmla="*/ 41 h 138"/>
                <a:gd name="T24" fmla="*/ 143 w 239"/>
                <a:gd name="T25" fmla="*/ 23 h 138"/>
                <a:gd name="T26" fmla="*/ 156 w 239"/>
                <a:gd name="T27" fmla="*/ 32 h 138"/>
                <a:gd name="T28" fmla="*/ 152 w 239"/>
                <a:gd name="T29" fmla="*/ 50 h 138"/>
                <a:gd name="T30" fmla="*/ 161 w 239"/>
                <a:gd name="T31" fmla="*/ 69 h 138"/>
                <a:gd name="T32" fmla="*/ 170 w 239"/>
                <a:gd name="T33" fmla="*/ 50 h 138"/>
                <a:gd name="T34" fmla="*/ 189 w 239"/>
                <a:gd name="T35" fmla="*/ 50 h 138"/>
                <a:gd name="T36" fmla="*/ 212 w 239"/>
                <a:gd name="T37" fmla="*/ 73 h 138"/>
                <a:gd name="T38" fmla="*/ 207 w 239"/>
                <a:gd name="T39" fmla="*/ 97 h 138"/>
                <a:gd name="T40" fmla="*/ 202 w 239"/>
                <a:gd name="T41" fmla="*/ 106 h 138"/>
                <a:gd name="T42" fmla="*/ 198 w 239"/>
                <a:gd name="T43" fmla="*/ 115 h 138"/>
                <a:gd name="T44" fmla="*/ 239 w 239"/>
                <a:gd name="T45" fmla="*/ 133 h 138"/>
                <a:gd name="T46" fmla="*/ 212 w 239"/>
                <a:gd name="T47" fmla="*/ 138 h 138"/>
                <a:gd name="T48" fmla="*/ 193 w 239"/>
                <a:gd name="T49" fmla="*/ 133 h 138"/>
                <a:gd name="T50" fmla="*/ 179 w 239"/>
                <a:gd name="T51" fmla="*/ 129 h 138"/>
                <a:gd name="T52" fmla="*/ 161 w 239"/>
                <a:gd name="T53" fmla="*/ 124 h 138"/>
                <a:gd name="T54" fmla="*/ 0 w 239"/>
                <a:gd name="T55" fmla="*/ 129 h 138"/>
                <a:gd name="T56" fmla="*/ 0 w 239"/>
                <a:gd name="T57" fmla="*/ 12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9" h="138">
                  <a:moveTo>
                    <a:pt x="0" y="129"/>
                  </a:moveTo>
                  <a:lnTo>
                    <a:pt x="0" y="101"/>
                  </a:lnTo>
                  <a:lnTo>
                    <a:pt x="0" y="87"/>
                  </a:lnTo>
                  <a:lnTo>
                    <a:pt x="9" y="69"/>
                  </a:lnTo>
                  <a:lnTo>
                    <a:pt x="14" y="55"/>
                  </a:lnTo>
                  <a:lnTo>
                    <a:pt x="23" y="37"/>
                  </a:lnTo>
                  <a:lnTo>
                    <a:pt x="37" y="13"/>
                  </a:lnTo>
                  <a:lnTo>
                    <a:pt x="60" y="0"/>
                  </a:lnTo>
                  <a:lnTo>
                    <a:pt x="78" y="13"/>
                  </a:lnTo>
                  <a:lnTo>
                    <a:pt x="92" y="27"/>
                  </a:lnTo>
                  <a:lnTo>
                    <a:pt x="110" y="73"/>
                  </a:lnTo>
                  <a:lnTo>
                    <a:pt x="120" y="41"/>
                  </a:lnTo>
                  <a:lnTo>
                    <a:pt x="143" y="23"/>
                  </a:lnTo>
                  <a:lnTo>
                    <a:pt x="156" y="32"/>
                  </a:lnTo>
                  <a:lnTo>
                    <a:pt x="152" y="50"/>
                  </a:lnTo>
                  <a:lnTo>
                    <a:pt x="161" y="69"/>
                  </a:lnTo>
                  <a:lnTo>
                    <a:pt x="170" y="50"/>
                  </a:lnTo>
                  <a:lnTo>
                    <a:pt x="189" y="50"/>
                  </a:lnTo>
                  <a:lnTo>
                    <a:pt x="212" y="73"/>
                  </a:lnTo>
                  <a:lnTo>
                    <a:pt x="207" y="97"/>
                  </a:lnTo>
                  <a:lnTo>
                    <a:pt x="202" y="106"/>
                  </a:lnTo>
                  <a:lnTo>
                    <a:pt x="198" y="115"/>
                  </a:lnTo>
                  <a:lnTo>
                    <a:pt x="239" y="133"/>
                  </a:lnTo>
                  <a:lnTo>
                    <a:pt x="212" y="138"/>
                  </a:lnTo>
                  <a:lnTo>
                    <a:pt x="193" y="133"/>
                  </a:lnTo>
                  <a:lnTo>
                    <a:pt x="179" y="129"/>
                  </a:lnTo>
                  <a:lnTo>
                    <a:pt x="161" y="124"/>
                  </a:lnTo>
                  <a:lnTo>
                    <a:pt x="0" y="129"/>
                  </a:lnTo>
                  <a:lnTo>
                    <a:pt x="0" y="129"/>
                  </a:lnTo>
                  <a:close/>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2" name="Freeform 58">
              <a:extLst>
                <a:ext uri="{FF2B5EF4-FFF2-40B4-BE49-F238E27FC236}">
                  <a16:creationId xmlns:a16="http://schemas.microsoft.com/office/drawing/2014/main" id="{CFC79EF2-150C-43EA-9259-DFCFA88086FD}"/>
                </a:ext>
              </a:extLst>
            </p:cNvPr>
            <p:cNvSpPr>
              <a:spLocks/>
            </p:cNvSpPr>
            <p:nvPr/>
          </p:nvSpPr>
          <p:spPr bwMode="auto">
            <a:xfrm>
              <a:off x="4342" y="1661"/>
              <a:ext cx="119" cy="97"/>
            </a:xfrm>
            <a:custGeom>
              <a:avLst/>
              <a:gdLst>
                <a:gd name="T0" fmla="*/ 0 w 119"/>
                <a:gd name="T1" fmla="*/ 83 h 97"/>
                <a:gd name="T2" fmla="*/ 13 w 119"/>
                <a:gd name="T3" fmla="*/ 73 h 97"/>
                <a:gd name="T4" fmla="*/ 9 w 119"/>
                <a:gd name="T5" fmla="*/ 60 h 97"/>
                <a:gd name="T6" fmla="*/ 36 w 119"/>
                <a:gd name="T7" fmla="*/ 41 h 97"/>
                <a:gd name="T8" fmla="*/ 27 w 119"/>
                <a:gd name="T9" fmla="*/ 32 h 97"/>
                <a:gd name="T10" fmla="*/ 27 w 119"/>
                <a:gd name="T11" fmla="*/ 23 h 97"/>
                <a:gd name="T12" fmla="*/ 36 w 119"/>
                <a:gd name="T13" fmla="*/ 18 h 97"/>
                <a:gd name="T14" fmla="*/ 41 w 119"/>
                <a:gd name="T15" fmla="*/ 13 h 97"/>
                <a:gd name="T16" fmla="*/ 73 w 119"/>
                <a:gd name="T17" fmla="*/ 9 h 97"/>
                <a:gd name="T18" fmla="*/ 105 w 119"/>
                <a:gd name="T19" fmla="*/ 0 h 97"/>
                <a:gd name="T20" fmla="*/ 110 w 119"/>
                <a:gd name="T21" fmla="*/ 9 h 97"/>
                <a:gd name="T22" fmla="*/ 119 w 119"/>
                <a:gd name="T23" fmla="*/ 9 h 97"/>
                <a:gd name="T24" fmla="*/ 119 w 119"/>
                <a:gd name="T25" fmla="*/ 23 h 97"/>
                <a:gd name="T26" fmla="*/ 110 w 119"/>
                <a:gd name="T27" fmla="*/ 27 h 97"/>
                <a:gd name="T28" fmla="*/ 92 w 119"/>
                <a:gd name="T29" fmla="*/ 27 h 97"/>
                <a:gd name="T30" fmla="*/ 96 w 119"/>
                <a:gd name="T31" fmla="*/ 37 h 97"/>
                <a:gd name="T32" fmla="*/ 87 w 119"/>
                <a:gd name="T33" fmla="*/ 50 h 97"/>
                <a:gd name="T34" fmla="*/ 69 w 119"/>
                <a:gd name="T35" fmla="*/ 50 h 97"/>
                <a:gd name="T36" fmla="*/ 55 w 119"/>
                <a:gd name="T37" fmla="*/ 69 h 97"/>
                <a:gd name="T38" fmla="*/ 36 w 119"/>
                <a:gd name="T39" fmla="*/ 73 h 97"/>
                <a:gd name="T40" fmla="*/ 18 w 119"/>
                <a:gd name="T41" fmla="*/ 97 h 97"/>
                <a:gd name="T42" fmla="*/ 9 w 119"/>
                <a:gd name="T43" fmla="*/ 97 h 97"/>
                <a:gd name="T44" fmla="*/ 0 w 119"/>
                <a:gd name="T45" fmla="*/ 83 h 97"/>
                <a:gd name="T46" fmla="*/ 0 w 119"/>
                <a:gd name="T47" fmla="*/ 8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97">
                  <a:moveTo>
                    <a:pt x="0" y="83"/>
                  </a:moveTo>
                  <a:lnTo>
                    <a:pt x="13" y="73"/>
                  </a:lnTo>
                  <a:lnTo>
                    <a:pt x="9" y="60"/>
                  </a:lnTo>
                  <a:lnTo>
                    <a:pt x="36" y="41"/>
                  </a:lnTo>
                  <a:lnTo>
                    <a:pt x="27" y="32"/>
                  </a:lnTo>
                  <a:lnTo>
                    <a:pt x="27" y="23"/>
                  </a:lnTo>
                  <a:lnTo>
                    <a:pt x="36" y="18"/>
                  </a:lnTo>
                  <a:lnTo>
                    <a:pt x="41" y="13"/>
                  </a:lnTo>
                  <a:lnTo>
                    <a:pt x="73" y="9"/>
                  </a:lnTo>
                  <a:lnTo>
                    <a:pt x="105" y="0"/>
                  </a:lnTo>
                  <a:lnTo>
                    <a:pt x="110" y="9"/>
                  </a:lnTo>
                  <a:lnTo>
                    <a:pt x="119" y="9"/>
                  </a:lnTo>
                  <a:lnTo>
                    <a:pt x="119" y="23"/>
                  </a:lnTo>
                  <a:lnTo>
                    <a:pt x="110" y="27"/>
                  </a:lnTo>
                  <a:lnTo>
                    <a:pt x="92" y="27"/>
                  </a:lnTo>
                  <a:lnTo>
                    <a:pt x="96" y="37"/>
                  </a:lnTo>
                  <a:lnTo>
                    <a:pt x="87" y="50"/>
                  </a:lnTo>
                  <a:lnTo>
                    <a:pt x="69" y="50"/>
                  </a:lnTo>
                  <a:lnTo>
                    <a:pt x="55" y="69"/>
                  </a:lnTo>
                  <a:lnTo>
                    <a:pt x="36" y="73"/>
                  </a:lnTo>
                  <a:lnTo>
                    <a:pt x="18" y="97"/>
                  </a:lnTo>
                  <a:lnTo>
                    <a:pt x="9" y="97"/>
                  </a:lnTo>
                  <a:lnTo>
                    <a:pt x="0" y="83"/>
                  </a:lnTo>
                  <a:lnTo>
                    <a:pt x="0" y="83"/>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3" name="Freeform 59">
              <a:extLst>
                <a:ext uri="{FF2B5EF4-FFF2-40B4-BE49-F238E27FC236}">
                  <a16:creationId xmlns:a16="http://schemas.microsoft.com/office/drawing/2014/main" id="{A9EBE2C9-49DE-4DA6-ABC9-3C3181992149}"/>
                </a:ext>
              </a:extLst>
            </p:cNvPr>
            <p:cNvSpPr>
              <a:spLocks/>
            </p:cNvSpPr>
            <p:nvPr/>
          </p:nvSpPr>
          <p:spPr bwMode="auto">
            <a:xfrm>
              <a:off x="4466" y="1670"/>
              <a:ext cx="119" cy="161"/>
            </a:xfrm>
            <a:custGeom>
              <a:avLst/>
              <a:gdLst>
                <a:gd name="T0" fmla="*/ 14 w 119"/>
                <a:gd name="T1" fmla="*/ 0 h 161"/>
                <a:gd name="T2" fmla="*/ 50 w 119"/>
                <a:gd name="T3" fmla="*/ 0 h 161"/>
                <a:gd name="T4" fmla="*/ 64 w 119"/>
                <a:gd name="T5" fmla="*/ 14 h 161"/>
                <a:gd name="T6" fmla="*/ 64 w 119"/>
                <a:gd name="T7" fmla="*/ 46 h 161"/>
                <a:gd name="T8" fmla="*/ 83 w 119"/>
                <a:gd name="T9" fmla="*/ 55 h 161"/>
                <a:gd name="T10" fmla="*/ 96 w 119"/>
                <a:gd name="T11" fmla="*/ 41 h 161"/>
                <a:gd name="T12" fmla="*/ 106 w 119"/>
                <a:gd name="T13" fmla="*/ 41 h 161"/>
                <a:gd name="T14" fmla="*/ 110 w 119"/>
                <a:gd name="T15" fmla="*/ 64 h 161"/>
                <a:gd name="T16" fmla="*/ 119 w 119"/>
                <a:gd name="T17" fmla="*/ 83 h 161"/>
                <a:gd name="T18" fmla="*/ 106 w 119"/>
                <a:gd name="T19" fmla="*/ 111 h 161"/>
                <a:gd name="T20" fmla="*/ 115 w 119"/>
                <a:gd name="T21" fmla="*/ 124 h 161"/>
                <a:gd name="T22" fmla="*/ 106 w 119"/>
                <a:gd name="T23" fmla="*/ 129 h 161"/>
                <a:gd name="T24" fmla="*/ 101 w 119"/>
                <a:gd name="T25" fmla="*/ 134 h 161"/>
                <a:gd name="T26" fmla="*/ 78 w 119"/>
                <a:gd name="T27" fmla="*/ 148 h 161"/>
                <a:gd name="T28" fmla="*/ 50 w 119"/>
                <a:gd name="T29" fmla="*/ 157 h 161"/>
                <a:gd name="T30" fmla="*/ 32 w 119"/>
                <a:gd name="T31" fmla="*/ 161 h 161"/>
                <a:gd name="T32" fmla="*/ 27 w 119"/>
                <a:gd name="T33" fmla="*/ 134 h 161"/>
                <a:gd name="T34" fmla="*/ 14 w 119"/>
                <a:gd name="T35" fmla="*/ 129 h 161"/>
                <a:gd name="T36" fmla="*/ 18 w 119"/>
                <a:gd name="T37" fmla="*/ 115 h 161"/>
                <a:gd name="T38" fmla="*/ 9 w 119"/>
                <a:gd name="T39" fmla="*/ 111 h 161"/>
                <a:gd name="T40" fmla="*/ 14 w 119"/>
                <a:gd name="T41" fmla="*/ 101 h 161"/>
                <a:gd name="T42" fmla="*/ 9 w 119"/>
                <a:gd name="T43" fmla="*/ 92 h 161"/>
                <a:gd name="T44" fmla="*/ 18 w 119"/>
                <a:gd name="T45" fmla="*/ 78 h 161"/>
                <a:gd name="T46" fmla="*/ 0 w 119"/>
                <a:gd name="T47" fmla="*/ 74 h 161"/>
                <a:gd name="T48" fmla="*/ 4 w 119"/>
                <a:gd name="T49" fmla="*/ 46 h 161"/>
                <a:gd name="T50" fmla="*/ 37 w 119"/>
                <a:gd name="T51" fmla="*/ 46 h 161"/>
                <a:gd name="T52" fmla="*/ 9 w 119"/>
                <a:gd name="T53" fmla="*/ 32 h 161"/>
                <a:gd name="T54" fmla="*/ 9 w 119"/>
                <a:gd name="T55" fmla="*/ 14 h 161"/>
                <a:gd name="T56" fmla="*/ 14 w 119"/>
                <a:gd name="T57" fmla="*/ 0 h 161"/>
                <a:gd name="T58" fmla="*/ 14 w 119"/>
                <a:gd name="T5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161">
                  <a:moveTo>
                    <a:pt x="14" y="0"/>
                  </a:moveTo>
                  <a:lnTo>
                    <a:pt x="50" y="0"/>
                  </a:lnTo>
                  <a:lnTo>
                    <a:pt x="64" y="14"/>
                  </a:lnTo>
                  <a:lnTo>
                    <a:pt x="64" y="46"/>
                  </a:lnTo>
                  <a:lnTo>
                    <a:pt x="83" y="55"/>
                  </a:lnTo>
                  <a:lnTo>
                    <a:pt x="96" y="41"/>
                  </a:lnTo>
                  <a:lnTo>
                    <a:pt x="106" y="41"/>
                  </a:lnTo>
                  <a:lnTo>
                    <a:pt x="110" y="64"/>
                  </a:lnTo>
                  <a:lnTo>
                    <a:pt x="119" y="83"/>
                  </a:lnTo>
                  <a:lnTo>
                    <a:pt x="106" y="111"/>
                  </a:lnTo>
                  <a:lnTo>
                    <a:pt x="115" y="124"/>
                  </a:lnTo>
                  <a:lnTo>
                    <a:pt x="106" y="129"/>
                  </a:lnTo>
                  <a:lnTo>
                    <a:pt x="101" y="134"/>
                  </a:lnTo>
                  <a:lnTo>
                    <a:pt x="78" y="148"/>
                  </a:lnTo>
                  <a:lnTo>
                    <a:pt x="50" y="157"/>
                  </a:lnTo>
                  <a:lnTo>
                    <a:pt x="32" y="161"/>
                  </a:lnTo>
                  <a:lnTo>
                    <a:pt x="27" y="134"/>
                  </a:lnTo>
                  <a:lnTo>
                    <a:pt x="14" y="129"/>
                  </a:lnTo>
                  <a:lnTo>
                    <a:pt x="18" y="115"/>
                  </a:lnTo>
                  <a:lnTo>
                    <a:pt x="9" y="111"/>
                  </a:lnTo>
                  <a:lnTo>
                    <a:pt x="14" y="101"/>
                  </a:lnTo>
                  <a:lnTo>
                    <a:pt x="9" y="92"/>
                  </a:lnTo>
                  <a:lnTo>
                    <a:pt x="18" y="78"/>
                  </a:lnTo>
                  <a:lnTo>
                    <a:pt x="0" y="74"/>
                  </a:lnTo>
                  <a:lnTo>
                    <a:pt x="4" y="46"/>
                  </a:lnTo>
                  <a:lnTo>
                    <a:pt x="37" y="46"/>
                  </a:lnTo>
                  <a:lnTo>
                    <a:pt x="9" y="32"/>
                  </a:lnTo>
                  <a:lnTo>
                    <a:pt x="9" y="14"/>
                  </a:lnTo>
                  <a:lnTo>
                    <a:pt x="14" y="0"/>
                  </a:lnTo>
                  <a:lnTo>
                    <a:pt x="14"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4" name="Freeform 60">
              <a:extLst>
                <a:ext uri="{FF2B5EF4-FFF2-40B4-BE49-F238E27FC236}">
                  <a16:creationId xmlns:a16="http://schemas.microsoft.com/office/drawing/2014/main" id="{C4BD9F9E-8F04-4723-9860-3E9ECE75F1C5}"/>
                </a:ext>
              </a:extLst>
            </p:cNvPr>
            <p:cNvSpPr>
              <a:spLocks/>
            </p:cNvSpPr>
            <p:nvPr/>
          </p:nvSpPr>
          <p:spPr bwMode="auto">
            <a:xfrm>
              <a:off x="4631" y="2205"/>
              <a:ext cx="106" cy="79"/>
            </a:xfrm>
            <a:custGeom>
              <a:avLst/>
              <a:gdLst>
                <a:gd name="T0" fmla="*/ 0 w 106"/>
                <a:gd name="T1" fmla="*/ 28 h 79"/>
                <a:gd name="T2" fmla="*/ 14 w 106"/>
                <a:gd name="T3" fmla="*/ 14 h 79"/>
                <a:gd name="T4" fmla="*/ 23 w 106"/>
                <a:gd name="T5" fmla="*/ 0 h 79"/>
                <a:gd name="T6" fmla="*/ 88 w 106"/>
                <a:gd name="T7" fmla="*/ 9 h 79"/>
                <a:gd name="T8" fmla="*/ 106 w 106"/>
                <a:gd name="T9" fmla="*/ 46 h 79"/>
                <a:gd name="T10" fmla="*/ 65 w 106"/>
                <a:gd name="T11" fmla="*/ 79 h 79"/>
                <a:gd name="T12" fmla="*/ 37 w 106"/>
                <a:gd name="T13" fmla="*/ 79 h 79"/>
                <a:gd name="T14" fmla="*/ 14 w 106"/>
                <a:gd name="T15" fmla="*/ 69 h 79"/>
                <a:gd name="T16" fmla="*/ 10 w 106"/>
                <a:gd name="T17" fmla="*/ 51 h 79"/>
                <a:gd name="T18" fmla="*/ 0 w 106"/>
                <a:gd name="T19" fmla="*/ 28 h 79"/>
                <a:gd name="T20" fmla="*/ 0 w 106"/>
                <a:gd name="T21" fmla="*/ 2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79">
                  <a:moveTo>
                    <a:pt x="0" y="28"/>
                  </a:moveTo>
                  <a:lnTo>
                    <a:pt x="14" y="14"/>
                  </a:lnTo>
                  <a:lnTo>
                    <a:pt x="23" y="0"/>
                  </a:lnTo>
                  <a:lnTo>
                    <a:pt x="88" y="9"/>
                  </a:lnTo>
                  <a:lnTo>
                    <a:pt x="106" y="46"/>
                  </a:lnTo>
                  <a:lnTo>
                    <a:pt x="65" y="79"/>
                  </a:lnTo>
                  <a:lnTo>
                    <a:pt x="37" y="79"/>
                  </a:lnTo>
                  <a:lnTo>
                    <a:pt x="14" y="69"/>
                  </a:lnTo>
                  <a:lnTo>
                    <a:pt x="10" y="51"/>
                  </a:lnTo>
                  <a:lnTo>
                    <a:pt x="0" y="28"/>
                  </a:lnTo>
                  <a:lnTo>
                    <a:pt x="0" y="28"/>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5" name="Freeform 61">
              <a:extLst>
                <a:ext uri="{FF2B5EF4-FFF2-40B4-BE49-F238E27FC236}">
                  <a16:creationId xmlns:a16="http://schemas.microsoft.com/office/drawing/2014/main" id="{6AAB02EA-8AAE-4C2E-9E95-98610E903943}"/>
                </a:ext>
              </a:extLst>
            </p:cNvPr>
            <p:cNvSpPr>
              <a:spLocks/>
            </p:cNvSpPr>
            <p:nvPr/>
          </p:nvSpPr>
          <p:spPr bwMode="auto">
            <a:xfrm>
              <a:off x="4443" y="1624"/>
              <a:ext cx="165" cy="143"/>
            </a:xfrm>
            <a:custGeom>
              <a:avLst/>
              <a:gdLst>
                <a:gd name="T0" fmla="*/ 92 w 165"/>
                <a:gd name="T1" fmla="*/ 92 h 143"/>
                <a:gd name="T2" fmla="*/ 87 w 165"/>
                <a:gd name="T3" fmla="*/ 87 h 143"/>
                <a:gd name="T4" fmla="*/ 96 w 165"/>
                <a:gd name="T5" fmla="*/ 83 h 143"/>
                <a:gd name="T6" fmla="*/ 92 w 165"/>
                <a:gd name="T7" fmla="*/ 78 h 143"/>
                <a:gd name="T8" fmla="*/ 101 w 165"/>
                <a:gd name="T9" fmla="*/ 74 h 143"/>
                <a:gd name="T10" fmla="*/ 87 w 165"/>
                <a:gd name="T11" fmla="*/ 64 h 143"/>
                <a:gd name="T12" fmla="*/ 78 w 165"/>
                <a:gd name="T13" fmla="*/ 60 h 143"/>
                <a:gd name="T14" fmla="*/ 46 w 165"/>
                <a:gd name="T15" fmla="*/ 46 h 143"/>
                <a:gd name="T16" fmla="*/ 27 w 165"/>
                <a:gd name="T17" fmla="*/ 32 h 143"/>
                <a:gd name="T18" fmla="*/ 18 w 165"/>
                <a:gd name="T19" fmla="*/ 23 h 143"/>
                <a:gd name="T20" fmla="*/ 0 w 165"/>
                <a:gd name="T21" fmla="*/ 18 h 143"/>
                <a:gd name="T22" fmla="*/ 0 w 165"/>
                <a:gd name="T23" fmla="*/ 4 h 143"/>
                <a:gd name="T24" fmla="*/ 9 w 165"/>
                <a:gd name="T25" fmla="*/ 0 h 143"/>
                <a:gd name="T26" fmla="*/ 23 w 165"/>
                <a:gd name="T27" fmla="*/ 0 h 143"/>
                <a:gd name="T28" fmla="*/ 41 w 165"/>
                <a:gd name="T29" fmla="*/ 9 h 143"/>
                <a:gd name="T30" fmla="*/ 55 w 165"/>
                <a:gd name="T31" fmla="*/ 23 h 143"/>
                <a:gd name="T32" fmla="*/ 64 w 165"/>
                <a:gd name="T33" fmla="*/ 27 h 143"/>
                <a:gd name="T34" fmla="*/ 55 w 165"/>
                <a:gd name="T35" fmla="*/ 14 h 143"/>
                <a:gd name="T36" fmla="*/ 83 w 165"/>
                <a:gd name="T37" fmla="*/ 18 h 143"/>
                <a:gd name="T38" fmla="*/ 110 w 165"/>
                <a:gd name="T39" fmla="*/ 23 h 143"/>
                <a:gd name="T40" fmla="*/ 124 w 165"/>
                <a:gd name="T41" fmla="*/ 32 h 143"/>
                <a:gd name="T42" fmla="*/ 142 w 165"/>
                <a:gd name="T43" fmla="*/ 41 h 143"/>
                <a:gd name="T44" fmla="*/ 129 w 165"/>
                <a:gd name="T45" fmla="*/ 23 h 143"/>
                <a:gd name="T46" fmla="*/ 152 w 165"/>
                <a:gd name="T47" fmla="*/ 37 h 143"/>
                <a:gd name="T48" fmla="*/ 165 w 165"/>
                <a:gd name="T49" fmla="*/ 50 h 143"/>
                <a:gd name="T50" fmla="*/ 165 w 165"/>
                <a:gd name="T51" fmla="*/ 78 h 143"/>
                <a:gd name="T52" fmla="*/ 152 w 165"/>
                <a:gd name="T53" fmla="*/ 110 h 143"/>
                <a:gd name="T54" fmla="*/ 147 w 165"/>
                <a:gd name="T55" fmla="*/ 129 h 143"/>
                <a:gd name="T56" fmla="*/ 138 w 165"/>
                <a:gd name="T57" fmla="*/ 143 h 143"/>
                <a:gd name="T58" fmla="*/ 129 w 165"/>
                <a:gd name="T59" fmla="*/ 134 h 143"/>
                <a:gd name="T60" fmla="*/ 124 w 165"/>
                <a:gd name="T61" fmla="*/ 120 h 143"/>
                <a:gd name="T62" fmla="*/ 129 w 165"/>
                <a:gd name="T63" fmla="*/ 110 h 143"/>
                <a:gd name="T64" fmla="*/ 129 w 165"/>
                <a:gd name="T65" fmla="*/ 87 h 143"/>
                <a:gd name="T66" fmla="*/ 124 w 165"/>
                <a:gd name="T67" fmla="*/ 78 h 143"/>
                <a:gd name="T68" fmla="*/ 110 w 165"/>
                <a:gd name="T69" fmla="*/ 78 h 143"/>
                <a:gd name="T70" fmla="*/ 101 w 165"/>
                <a:gd name="T71" fmla="*/ 97 h 143"/>
                <a:gd name="T72" fmla="*/ 92 w 165"/>
                <a:gd name="T73" fmla="*/ 92 h 143"/>
                <a:gd name="T74" fmla="*/ 92 w 165"/>
                <a:gd name="T75" fmla="*/ 9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5" h="143">
                  <a:moveTo>
                    <a:pt x="92" y="92"/>
                  </a:moveTo>
                  <a:lnTo>
                    <a:pt x="87" y="87"/>
                  </a:lnTo>
                  <a:lnTo>
                    <a:pt x="96" y="83"/>
                  </a:lnTo>
                  <a:lnTo>
                    <a:pt x="92" y="78"/>
                  </a:lnTo>
                  <a:lnTo>
                    <a:pt x="101" y="74"/>
                  </a:lnTo>
                  <a:lnTo>
                    <a:pt x="87" y="64"/>
                  </a:lnTo>
                  <a:lnTo>
                    <a:pt x="78" y="60"/>
                  </a:lnTo>
                  <a:lnTo>
                    <a:pt x="46" y="46"/>
                  </a:lnTo>
                  <a:lnTo>
                    <a:pt x="27" y="32"/>
                  </a:lnTo>
                  <a:lnTo>
                    <a:pt x="18" y="23"/>
                  </a:lnTo>
                  <a:lnTo>
                    <a:pt x="0" y="18"/>
                  </a:lnTo>
                  <a:lnTo>
                    <a:pt x="0" y="4"/>
                  </a:lnTo>
                  <a:lnTo>
                    <a:pt x="9" y="0"/>
                  </a:lnTo>
                  <a:lnTo>
                    <a:pt x="23" y="0"/>
                  </a:lnTo>
                  <a:lnTo>
                    <a:pt x="41" y="9"/>
                  </a:lnTo>
                  <a:lnTo>
                    <a:pt x="55" y="23"/>
                  </a:lnTo>
                  <a:lnTo>
                    <a:pt x="64" y="27"/>
                  </a:lnTo>
                  <a:lnTo>
                    <a:pt x="55" y="14"/>
                  </a:lnTo>
                  <a:lnTo>
                    <a:pt x="83" y="18"/>
                  </a:lnTo>
                  <a:lnTo>
                    <a:pt x="110" y="23"/>
                  </a:lnTo>
                  <a:lnTo>
                    <a:pt x="124" y="32"/>
                  </a:lnTo>
                  <a:lnTo>
                    <a:pt x="142" y="41"/>
                  </a:lnTo>
                  <a:lnTo>
                    <a:pt x="129" y="23"/>
                  </a:lnTo>
                  <a:lnTo>
                    <a:pt x="152" y="37"/>
                  </a:lnTo>
                  <a:lnTo>
                    <a:pt x="165" y="50"/>
                  </a:lnTo>
                  <a:lnTo>
                    <a:pt x="165" y="78"/>
                  </a:lnTo>
                  <a:lnTo>
                    <a:pt x="152" y="110"/>
                  </a:lnTo>
                  <a:lnTo>
                    <a:pt x="147" y="129"/>
                  </a:lnTo>
                  <a:lnTo>
                    <a:pt x="138" y="143"/>
                  </a:lnTo>
                  <a:lnTo>
                    <a:pt x="129" y="134"/>
                  </a:lnTo>
                  <a:lnTo>
                    <a:pt x="124" y="120"/>
                  </a:lnTo>
                  <a:lnTo>
                    <a:pt x="129" y="110"/>
                  </a:lnTo>
                  <a:lnTo>
                    <a:pt x="129" y="87"/>
                  </a:lnTo>
                  <a:lnTo>
                    <a:pt x="124" y="78"/>
                  </a:lnTo>
                  <a:lnTo>
                    <a:pt x="110" y="78"/>
                  </a:lnTo>
                  <a:lnTo>
                    <a:pt x="101" y="97"/>
                  </a:lnTo>
                  <a:lnTo>
                    <a:pt x="92" y="92"/>
                  </a:lnTo>
                  <a:lnTo>
                    <a:pt x="92" y="92"/>
                  </a:lnTo>
                  <a:close/>
                </a:path>
              </a:pathLst>
            </a:custGeom>
            <a:solidFill>
              <a:srgbClr val="CCC4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6" name="Freeform 62">
              <a:extLst>
                <a:ext uri="{FF2B5EF4-FFF2-40B4-BE49-F238E27FC236}">
                  <a16:creationId xmlns:a16="http://schemas.microsoft.com/office/drawing/2014/main" id="{FD787B7F-CD83-4990-AE21-7E0040A877A5}"/>
                </a:ext>
              </a:extLst>
            </p:cNvPr>
            <p:cNvSpPr>
              <a:spLocks/>
            </p:cNvSpPr>
            <p:nvPr/>
          </p:nvSpPr>
          <p:spPr bwMode="auto">
            <a:xfrm>
              <a:off x="4595" y="2233"/>
              <a:ext cx="234" cy="300"/>
            </a:xfrm>
            <a:custGeom>
              <a:avLst/>
              <a:gdLst>
                <a:gd name="T0" fmla="*/ 4 w 234"/>
                <a:gd name="T1" fmla="*/ 83 h 300"/>
                <a:gd name="T2" fmla="*/ 32 w 234"/>
                <a:gd name="T3" fmla="*/ 78 h 300"/>
                <a:gd name="T4" fmla="*/ 32 w 234"/>
                <a:gd name="T5" fmla="*/ 65 h 300"/>
                <a:gd name="T6" fmla="*/ 27 w 234"/>
                <a:gd name="T7" fmla="*/ 14 h 300"/>
                <a:gd name="T8" fmla="*/ 55 w 234"/>
                <a:gd name="T9" fmla="*/ 0 h 300"/>
                <a:gd name="T10" fmla="*/ 73 w 234"/>
                <a:gd name="T11" fmla="*/ 18 h 300"/>
                <a:gd name="T12" fmla="*/ 50 w 234"/>
                <a:gd name="T13" fmla="*/ 28 h 300"/>
                <a:gd name="T14" fmla="*/ 59 w 234"/>
                <a:gd name="T15" fmla="*/ 65 h 300"/>
                <a:gd name="T16" fmla="*/ 119 w 234"/>
                <a:gd name="T17" fmla="*/ 65 h 300"/>
                <a:gd name="T18" fmla="*/ 115 w 234"/>
                <a:gd name="T19" fmla="*/ 51 h 300"/>
                <a:gd name="T20" fmla="*/ 133 w 234"/>
                <a:gd name="T21" fmla="*/ 37 h 300"/>
                <a:gd name="T22" fmla="*/ 138 w 234"/>
                <a:gd name="T23" fmla="*/ 60 h 300"/>
                <a:gd name="T24" fmla="*/ 188 w 234"/>
                <a:gd name="T25" fmla="*/ 69 h 300"/>
                <a:gd name="T26" fmla="*/ 234 w 234"/>
                <a:gd name="T27" fmla="*/ 78 h 300"/>
                <a:gd name="T28" fmla="*/ 234 w 234"/>
                <a:gd name="T29" fmla="*/ 286 h 300"/>
                <a:gd name="T30" fmla="*/ 0 w 234"/>
                <a:gd name="T31" fmla="*/ 300 h 300"/>
                <a:gd name="T32" fmla="*/ 4 w 234"/>
                <a:gd name="T33" fmla="*/ 83 h 300"/>
                <a:gd name="T34" fmla="*/ 4 w 234"/>
                <a:gd name="T35" fmla="*/ 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300">
                  <a:moveTo>
                    <a:pt x="4" y="83"/>
                  </a:moveTo>
                  <a:lnTo>
                    <a:pt x="32" y="78"/>
                  </a:lnTo>
                  <a:lnTo>
                    <a:pt x="32" y="65"/>
                  </a:lnTo>
                  <a:lnTo>
                    <a:pt x="27" y="14"/>
                  </a:lnTo>
                  <a:lnTo>
                    <a:pt x="55" y="0"/>
                  </a:lnTo>
                  <a:lnTo>
                    <a:pt x="73" y="18"/>
                  </a:lnTo>
                  <a:lnTo>
                    <a:pt x="50" y="28"/>
                  </a:lnTo>
                  <a:lnTo>
                    <a:pt x="59" y="65"/>
                  </a:lnTo>
                  <a:lnTo>
                    <a:pt x="119" y="65"/>
                  </a:lnTo>
                  <a:lnTo>
                    <a:pt x="115" y="51"/>
                  </a:lnTo>
                  <a:lnTo>
                    <a:pt x="133" y="37"/>
                  </a:lnTo>
                  <a:lnTo>
                    <a:pt x="138" y="60"/>
                  </a:lnTo>
                  <a:lnTo>
                    <a:pt x="188" y="69"/>
                  </a:lnTo>
                  <a:lnTo>
                    <a:pt x="234" y="78"/>
                  </a:lnTo>
                  <a:lnTo>
                    <a:pt x="234" y="286"/>
                  </a:lnTo>
                  <a:lnTo>
                    <a:pt x="0" y="300"/>
                  </a:lnTo>
                  <a:lnTo>
                    <a:pt x="4" y="83"/>
                  </a:lnTo>
                  <a:lnTo>
                    <a:pt x="4" y="83"/>
                  </a:lnTo>
                  <a:close/>
                </a:path>
              </a:pathLst>
            </a:custGeom>
            <a:solidFill>
              <a:srgbClr val="C879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7" name="Freeform 63">
              <a:extLst>
                <a:ext uri="{FF2B5EF4-FFF2-40B4-BE49-F238E27FC236}">
                  <a16:creationId xmlns:a16="http://schemas.microsoft.com/office/drawing/2014/main" id="{8017D872-7EB1-4D15-8343-078167553343}"/>
                </a:ext>
              </a:extLst>
            </p:cNvPr>
            <p:cNvSpPr>
              <a:spLocks/>
            </p:cNvSpPr>
            <p:nvPr/>
          </p:nvSpPr>
          <p:spPr bwMode="auto">
            <a:xfrm>
              <a:off x="4503" y="2681"/>
              <a:ext cx="345" cy="484"/>
            </a:xfrm>
            <a:custGeom>
              <a:avLst/>
              <a:gdLst>
                <a:gd name="T0" fmla="*/ 32 w 345"/>
                <a:gd name="T1" fmla="*/ 23 h 484"/>
                <a:gd name="T2" fmla="*/ 110 w 345"/>
                <a:gd name="T3" fmla="*/ 4 h 484"/>
                <a:gd name="T4" fmla="*/ 211 w 345"/>
                <a:gd name="T5" fmla="*/ 0 h 484"/>
                <a:gd name="T6" fmla="*/ 216 w 345"/>
                <a:gd name="T7" fmla="*/ 32 h 484"/>
                <a:gd name="T8" fmla="*/ 234 w 345"/>
                <a:gd name="T9" fmla="*/ 50 h 484"/>
                <a:gd name="T10" fmla="*/ 239 w 345"/>
                <a:gd name="T11" fmla="*/ 92 h 484"/>
                <a:gd name="T12" fmla="*/ 225 w 345"/>
                <a:gd name="T13" fmla="*/ 120 h 484"/>
                <a:gd name="T14" fmla="*/ 234 w 345"/>
                <a:gd name="T15" fmla="*/ 170 h 484"/>
                <a:gd name="T16" fmla="*/ 257 w 345"/>
                <a:gd name="T17" fmla="*/ 230 h 484"/>
                <a:gd name="T18" fmla="*/ 271 w 345"/>
                <a:gd name="T19" fmla="*/ 258 h 484"/>
                <a:gd name="T20" fmla="*/ 289 w 345"/>
                <a:gd name="T21" fmla="*/ 281 h 484"/>
                <a:gd name="T22" fmla="*/ 308 w 345"/>
                <a:gd name="T23" fmla="*/ 304 h 484"/>
                <a:gd name="T24" fmla="*/ 322 w 345"/>
                <a:gd name="T25" fmla="*/ 323 h 484"/>
                <a:gd name="T26" fmla="*/ 345 w 345"/>
                <a:gd name="T27" fmla="*/ 424 h 484"/>
                <a:gd name="T28" fmla="*/ 308 w 345"/>
                <a:gd name="T29" fmla="*/ 475 h 484"/>
                <a:gd name="T30" fmla="*/ 294 w 345"/>
                <a:gd name="T31" fmla="*/ 401 h 484"/>
                <a:gd name="T32" fmla="*/ 280 w 345"/>
                <a:gd name="T33" fmla="*/ 360 h 484"/>
                <a:gd name="T34" fmla="*/ 248 w 345"/>
                <a:gd name="T35" fmla="*/ 327 h 484"/>
                <a:gd name="T36" fmla="*/ 230 w 345"/>
                <a:gd name="T37" fmla="*/ 309 h 484"/>
                <a:gd name="T38" fmla="*/ 220 w 345"/>
                <a:gd name="T39" fmla="*/ 258 h 484"/>
                <a:gd name="T40" fmla="*/ 197 w 345"/>
                <a:gd name="T41" fmla="*/ 221 h 484"/>
                <a:gd name="T42" fmla="*/ 193 w 345"/>
                <a:gd name="T43" fmla="*/ 175 h 484"/>
                <a:gd name="T44" fmla="*/ 179 w 345"/>
                <a:gd name="T45" fmla="*/ 143 h 484"/>
                <a:gd name="T46" fmla="*/ 170 w 345"/>
                <a:gd name="T47" fmla="*/ 166 h 484"/>
                <a:gd name="T48" fmla="*/ 184 w 345"/>
                <a:gd name="T49" fmla="*/ 230 h 484"/>
                <a:gd name="T50" fmla="*/ 193 w 345"/>
                <a:gd name="T51" fmla="*/ 281 h 484"/>
                <a:gd name="T52" fmla="*/ 188 w 345"/>
                <a:gd name="T53" fmla="*/ 313 h 484"/>
                <a:gd name="T54" fmla="*/ 276 w 345"/>
                <a:gd name="T55" fmla="*/ 387 h 484"/>
                <a:gd name="T56" fmla="*/ 243 w 345"/>
                <a:gd name="T57" fmla="*/ 433 h 484"/>
                <a:gd name="T58" fmla="*/ 220 w 345"/>
                <a:gd name="T59" fmla="*/ 461 h 484"/>
                <a:gd name="T60" fmla="*/ 207 w 345"/>
                <a:gd name="T61" fmla="*/ 475 h 484"/>
                <a:gd name="T62" fmla="*/ 174 w 345"/>
                <a:gd name="T63" fmla="*/ 475 h 484"/>
                <a:gd name="T64" fmla="*/ 147 w 345"/>
                <a:gd name="T65" fmla="*/ 443 h 484"/>
                <a:gd name="T66" fmla="*/ 124 w 345"/>
                <a:gd name="T67" fmla="*/ 410 h 484"/>
                <a:gd name="T68" fmla="*/ 96 w 345"/>
                <a:gd name="T69" fmla="*/ 360 h 484"/>
                <a:gd name="T70" fmla="*/ 13 w 345"/>
                <a:gd name="T71" fmla="*/ 290 h 484"/>
                <a:gd name="T72" fmla="*/ 36 w 345"/>
                <a:gd name="T73" fmla="*/ 235 h 484"/>
                <a:gd name="T74" fmla="*/ 64 w 345"/>
                <a:gd name="T75" fmla="*/ 184 h 484"/>
                <a:gd name="T76" fmla="*/ 119 w 345"/>
                <a:gd name="T77" fmla="*/ 129 h 484"/>
                <a:gd name="T78" fmla="*/ 82 w 345"/>
                <a:gd name="T79" fmla="*/ 64 h 484"/>
                <a:gd name="T80" fmla="*/ 9 w 345"/>
                <a:gd name="T81" fmla="*/ 55 h 484"/>
                <a:gd name="T82" fmla="*/ 9 w 345"/>
                <a:gd name="T83" fmla="*/ 3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5" h="484">
                  <a:moveTo>
                    <a:pt x="9" y="32"/>
                  </a:moveTo>
                  <a:lnTo>
                    <a:pt x="32" y="23"/>
                  </a:lnTo>
                  <a:lnTo>
                    <a:pt x="55" y="13"/>
                  </a:lnTo>
                  <a:lnTo>
                    <a:pt x="110" y="4"/>
                  </a:lnTo>
                  <a:lnTo>
                    <a:pt x="161" y="0"/>
                  </a:lnTo>
                  <a:lnTo>
                    <a:pt x="211" y="0"/>
                  </a:lnTo>
                  <a:lnTo>
                    <a:pt x="207" y="23"/>
                  </a:lnTo>
                  <a:lnTo>
                    <a:pt x="216" y="32"/>
                  </a:lnTo>
                  <a:lnTo>
                    <a:pt x="225" y="41"/>
                  </a:lnTo>
                  <a:lnTo>
                    <a:pt x="234" y="50"/>
                  </a:lnTo>
                  <a:lnTo>
                    <a:pt x="243" y="55"/>
                  </a:lnTo>
                  <a:lnTo>
                    <a:pt x="239" y="92"/>
                  </a:lnTo>
                  <a:lnTo>
                    <a:pt x="234" y="106"/>
                  </a:lnTo>
                  <a:lnTo>
                    <a:pt x="225" y="120"/>
                  </a:lnTo>
                  <a:lnTo>
                    <a:pt x="225" y="143"/>
                  </a:lnTo>
                  <a:lnTo>
                    <a:pt x="234" y="170"/>
                  </a:lnTo>
                  <a:lnTo>
                    <a:pt x="243" y="198"/>
                  </a:lnTo>
                  <a:lnTo>
                    <a:pt x="257" y="230"/>
                  </a:lnTo>
                  <a:lnTo>
                    <a:pt x="266" y="244"/>
                  </a:lnTo>
                  <a:lnTo>
                    <a:pt x="271" y="258"/>
                  </a:lnTo>
                  <a:lnTo>
                    <a:pt x="280" y="272"/>
                  </a:lnTo>
                  <a:lnTo>
                    <a:pt x="289" y="281"/>
                  </a:lnTo>
                  <a:lnTo>
                    <a:pt x="299" y="295"/>
                  </a:lnTo>
                  <a:lnTo>
                    <a:pt x="308" y="304"/>
                  </a:lnTo>
                  <a:lnTo>
                    <a:pt x="312" y="313"/>
                  </a:lnTo>
                  <a:lnTo>
                    <a:pt x="322" y="323"/>
                  </a:lnTo>
                  <a:lnTo>
                    <a:pt x="322" y="387"/>
                  </a:lnTo>
                  <a:lnTo>
                    <a:pt x="345" y="424"/>
                  </a:lnTo>
                  <a:lnTo>
                    <a:pt x="340" y="452"/>
                  </a:lnTo>
                  <a:lnTo>
                    <a:pt x="308" y="475"/>
                  </a:lnTo>
                  <a:lnTo>
                    <a:pt x="299" y="424"/>
                  </a:lnTo>
                  <a:lnTo>
                    <a:pt x="294" y="401"/>
                  </a:lnTo>
                  <a:lnTo>
                    <a:pt x="289" y="383"/>
                  </a:lnTo>
                  <a:lnTo>
                    <a:pt x="280" y="360"/>
                  </a:lnTo>
                  <a:lnTo>
                    <a:pt x="266" y="341"/>
                  </a:lnTo>
                  <a:lnTo>
                    <a:pt x="248" y="327"/>
                  </a:lnTo>
                  <a:lnTo>
                    <a:pt x="239" y="318"/>
                  </a:lnTo>
                  <a:lnTo>
                    <a:pt x="230" y="309"/>
                  </a:lnTo>
                  <a:lnTo>
                    <a:pt x="248" y="286"/>
                  </a:lnTo>
                  <a:lnTo>
                    <a:pt x="220" y="258"/>
                  </a:lnTo>
                  <a:lnTo>
                    <a:pt x="220" y="230"/>
                  </a:lnTo>
                  <a:lnTo>
                    <a:pt x="197" y="221"/>
                  </a:lnTo>
                  <a:lnTo>
                    <a:pt x="197" y="203"/>
                  </a:lnTo>
                  <a:lnTo>
                    <a:pt x="193" y="175"/>
                  </a:lnTo>
                  <a:lnTo>
                    <a:pt x="184" y="152"/>
                  </a:lnTo>
                  <a:lnTo>
                    <a:pt x="179" y="143"/>
                  </a:lnTo>
                  <a:lnTo>
                    <a:pt x="174" y="133"/>
                  </a:lnTo>
                  <a:lnTo>
                    <a:pt x="170" y="166"/>
                  </a:lnTo>
                  <a:lnTo>
                    <a:pt x="179" y="198"/>
                  </a:lnTo>
                  <a:lnTo>
                    <a:pt x="184" y="230"/>
                  </a:lnTo>
                  <a:lnTo>
                    <a:pt x="188" y="267"/>
                  </a:lnTo>
                  <a:lnTo>
                    <a:pt x="193" y="281"/>
                  </a:lnTo>
                  <a:lnTo>
                    <a:pt x="202" y="295"/>
                  </a:lnTo>
                  <a:lnTo>
                    <a:pt x="188" y="313"/>
                  </a:lnTo>
                  <a:lnTo>
                    <a:pt x="216" y="355"/>
                  </a:lnTo>
                  <a:lnTo>
                    <a:pt x="276" y="387"/>
                  </a:lnTo>
                  <a:lnTo>
                    <a:pt x="271" y="443"/>
                  </a:lnTo>
                  <a:lnTo>
                    <a:pt x="243" y="433"/>
                  </a:lnTo>
                  <a:lnTo>
                    <a:pt x="234" y="447"/>
                  </a:lnTo>
                  <a:lnTo>
                    <a:pt x="220" y="461"/>
                  </a:lnTo>
                  <a:lnTo>
                    <a:pt x="211" y="470"/>
                  </a:lnTo>
                  <a:lnTo>
                    <a:pt x="207" y="475"/>
                  </a:lnTo>
                  <a:lnTo>
                    <a:pt x="193" y="484"/>
                  </a:lnTo>
                  <a:lnTo>
                    <a:pt x="174" y="475"/>
                  </a:lnTo>
                  <a:lnTo>
                    <a:pt x="161" y="461"/>
                  </a:lnTo>
                  <a:lnTo>
                    <a:pt x="147" y="443"/>
                  </a:lnTo>
                  <a:lnTo>
                    <a:pt x="138" y="429"/>
                  </a:lnTo>
                  <a:lnTo>
                    <a:pt x="124" y="410"/>
                  </a:lnTo>
                  <a:lnTo>
                    <a:pt x="110" y="392"/>
                  </a:lnTo>
                  <a:lnTo>
                    <a:pt x="96" y="360"/>
                  </a:lnTo>
                  <a:lnTo>
                    <a:pt x="36" y="355"/>
                  </a:lnTo>
                  <a:lnTo>
                    <a:pt x="13" y="290"/>
                  </a:lnTo>
                  <a:lnTo>
                    <a:pt x="27" y="263"/>
                  </a:lnTo>
                  <a:lnTo>
                    <a:pt x="36" y="235"/>
                  </a:lnTo>
                  <a:lnTo>
                    <a:pt x="50" y="207"/>
                  </a:lnTo>
                  <a:lnTo>
                    <a:pt x="64" y="184"/>
                  </a:lnTo>
                  <a:lnTo>
                    <a:pt x="92" y="175"/>
                  </a:lnTo>
                  <a:lnTo>
                    <a:pt x="119" y="129"/>
                  </a:lnTo>
                  <a:lnTo>
                    <a:pt x="105" y="73"/>
                  </a:lnTo>
                  <a:lnTo>
                    <a:pt x="82" y="64"/>
                  </a:lnTo>
                  <a:lnTo>
                    <a:pt x="59" y="60"/>
                  </a:lnTo>
                  <a:lnTo>
                    <a:pt x="9" y="55"/>
                  </a:lnTo>
                  <a:lnTo>
                    <a:pt x="0" y="41"/>
                  </a:lnTo>
                  <a:lnTo>
                    <a:pt x="9" y="32"/>
                  </a:lnTo>
                  <a:lnTo>
                    <a:pt x="9" y="32"/>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8" name="Freeform 64">
              <a:extLst>
                <a:ext uri="{FF2B5EF4-FFF2-40B4-BE49-F238E27FC236}">
                  <a16:creationId xmlns:a16="http://schemas.microsoft.com/office/drawing/2014/main" id="{F243738A-1419-4E8B-B16C-FB86D018B4C5}"/>
                </a:ext>
              </a:extLst>
            </p:cNvPr>
            <p:cNvSpPr>
              <a:spLocks/>
            </p:cNvSpPr>
            <p:nvPr/>
          </p:nvSpPr>
          <p:spPr bwMode="auto">
            <a:xfrm>
              <a:off x="4516" y="2648"/>
              <a:ext cx="198" cy="70"/>
            </a:xfrm>
            <a:custGeom>
              <a:avLst/>
              <a:gdLst>
                <a:gd name="T0" fmla="*/ 5 w 198"/>
                <a:gd name="T1" fmla="*/ 60 h 70"/>
                <a:gd name="T2" fmla="*/ 0 w 198"/>
                <a:gd name="T3" fmla="*/ 46 h 70"/>
                <a:gd name="T4" fmla="*/ 5 w 198"/>
                <a:gd name="T5" fmla="*/ 37 h 70"/>
                <a:gd name="T6" fmla="*/ 14 w 198"/>
                <a:gd name="T7" fmla="*/ 28 h 70"/>
                <a:gd name="T8" fmla="*/ 28 w 198"/>
                <a:gd name="T9" fmla="*/ 23 h 70"/>
                <a:gd name="T10" fmla="*/ 37 w 198"/>
                <a:gd name="T11" fmla="*/ 19 h 70"/>
                <a:gd name="T12" fmla="*/ 56 w 198"/>
                <a:gd name="T13" fmla="*/ 42 h 70"/>
                <a:gd name="T14" fmla="*/ 65 w 198"/>
                <a:gd name="T15" fmla="*/ 28 h 70"/>
                <a:gd name="T16" fmla="*/ 56 w 198"/>
                <a:gd name="T17" fmla="*/ 14 h 70"/>
                <a:gd name="T18" fmla="*/ 79 w 198"/>
                <a:gd name="T19" fmla="*/ 0 h 70"/>
                <a:gd name="T20" fmla="*/ 166 w 198"/>
                <a:gd name="T21" fmla="*/ 10 h 70"/>
                <a:gd name="T22" fmla="*/ 198 w 198"/>
                <a:gd name="T23" fmla="*/ 37 h 70"/>
                <a:gd name="T24" fmla="*/ 184 w 198"/>
                <a:gd name="T25" fmla="*/ 56 h 70"/>
                <a:gd name="T26" fmla="*/ 148 w 198"/>
                <a:gd name="T27" fmla="*/ 60 h 70"/>
                <a:gd name="T28" fmla="*/ 129 w 198"/>
                <a:gd name="T29" fmla="*/ 51 h 70"/>
                <a:gd name="T30" fmla="*/ 106 w 198"/>
                <a:gd name="T31" fmla="*/ 70 h 70"/>
                <a:gd name="T32" fmla="*/ 56 w 198"/>
                <a:gd name="T33" fmla="*/ 70 h 70"/>
                <a:gd name="T34" fmla="*/ 5 w 198"/>
                <a:gd name="T35" fmla="*/ 60 h 70"/>
                <a:gd name="T36" fmla="*/ 5 w 198"/>
                <a:gd name="T37"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70">
                  <a:moveTo>
                    <a:pt x="5" y="60"/>
                  </a:moveTo>
                  <a:lnTo>
                    <a:pt x="0" y="46"/>
                  </a:lnTo>
                  <a:lnTo>
                    <a:pt x="5" y="37"/>
                  </a:lnTo>
                  <a:lnTo>
                    <a:pt x="14" y="28"/>
                  </a:lnTo>
                  <a:lnTo>
                    <a:pt x="28" y="23"/>
                  </a:lnTo>
                  <a:lnTo>
                    <a:pt x="37" y="19"/>
                  </a:lnTo>
                  <a:lnTo>
                    <a:pt x="56" y="42"/>
                  </a:lnTo>
                  <a:lnTo>
                    <a:pt x="65" y="28"/>
                  </a:lnTo>
                  <a:lnTo>
                    <a:pt x="56" y="14"/>
                  </a:lnTo>
                  <a:lnTo>
                    <a:pt x="79" y="0"/>
                  </a:lnTo>
                  <a:lnTo>
                    <a:pt x="166" y="10"/>
                  </a:lnTo>
                  <a:lnTo>
                    <a:pt x="198" y="37"/>
                  </a:lnTo>
                  <a:lnTo>
                    <a:pt x="184" y="56"/>
                  </a:lnTo>
                  <a:lnTo>
                    <a:pt x="148" y="60"/>
                  </a:lnTo>
                  <a:lnTo>
                    <a:pt x="129" y="51"/>
                  </a:lnTo>
                  <a:lnTo>
                    <a:pt x="106" y="70"/>
                  </a:lnTo>
                  <a:lnTo>
                    <a:pt x="56" y="70"/>
                  </a:lnTo>
                  <a:lnTo>
                    <a:pt x="5" y="60"/>
                  </a:lnTo>
                  <a:lnTo>
                    <a:pt x="5" y="60"/>
                  </a:lnTo>
                  <a:close/>
                </a:path>
              </a:pathLst>
            </a:custGeom>
            <a:solidFill>
              <a:srgbClr val="C879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9" name="Freeform 65">
              <a:extLst>
                <a:ext uri="{FF2B5EF4-FFF2-40B4-BE49-F238E27FC236}">
                  <a16:creationId xmlns:a16="http://schemas.microsoft.com/office/drawing/2014/main" id="{86E55EB6-DB42-4D31-A284-D700EB237996}"/>
                </a:ext>
              </a:extLst>
            </p:cNvPr>
            <p:cNvSpPr>
              <a:spLocks/>
            </p:cNvSpPr>
            <p:nvPr/>
          </p:nvSpPr>
          <p:spPr bwMode="auto">
            <a:xfrm>
              <a:off x="4323" y="1748"/>
              <a:ext cx="55" cy="51"/>
            </a:xfrm>
            <a:custGeom>
              <a:avLst/>
              <a:gdLst>
                <a:gd name="T0" fmla="*/ 5 w 55"/>
                <a:gd name="T1" fmla="*/ 0 h 51"/>
                <a:gd name="T2" fmla="*/ 9 w 55"/>
                <a:gd name="T3" fmla="*/ 0 h 51"/>
                <a:gd name="T4" fmla="*/ 14 w 55"/>
                <a:gd name="T5" fmla="*/ 14 h 51"/>
                <a:gd name="T6" fmla="*/ 46 w 55"/>
                <a:gd name="T7" fmla="*/ 5 h 51"/>
                <a:gd name="T8" fmla="*/ 55 w 55"/>
                <a:gd name="T9" fmla="*/ 14 h 51"/>
                <a:gd name="T10" fmla="*/ 55 w 55"/>
                <a:gd name="T11" fmla="*/ 37 h 51"/>
                <a:gd name="T12" fmla="*/ 42 w 55"/>
                <a:gd name="T13" fmla="*/ 51 h 51"/>
                <a:gd name="T14" fmla="*/ 9 w 55"/>
                <a:gd name="T15" fmla="*/ 42 h 51"/>
                <a:gd name="T16" fmla="*/ 0 w 55"/>
                <a:gd name="T17" fmla="*/ 14 h 51"/>
                <a:gd name="T18" fmla="*/ 5 w 55"/>
                <a:gd name="T19" fmla="*/ 0 h 51"/>
                <a:gd name="T20" fmla="*/ 5 w 55"/>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1">
                  <a:moveTo>
                    <a:pt x="5" y="0"/>
                  </a:moveTo>
                  <a:lnTo>
                    <a:pt x="9" y="0"/>
                  </a:lnTo>
                  <a:lnTo>
                    <a:pt x="14" y="14"/>
                  </a:lnTo>
                  <a:lnTo>
                    <a:pt x="46" y="5"/>
                  </a:lnTo>
                  <a:lnTo>
                    <a:pt x="55" y="14"/>
                  </a:lnTo>
                  <a:lnTo>
                    <a:pt x="55" y="37"/>
                  </a:lnTo>
                  <a:lnTo>
                    <a:pt x="42" y="51"/>
                  </a:lnTo>
                  <a:lnTo>
                    <a:pt x="9" y="42"/>
                  </a:lnTo>
                  <a:lnTo>
                    <a:pt x="0" y="14"/>
                  </a:lnTo>
                  <a:lnTo>
                    <a:pt x="5" y="0"/>
                  </a:lnTo>
                  <a:lnTo>
                    <a:pt x="5" y="0"/>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0" name="Freeform 66">
              <a:extLst>
                <a:ext uri="{FF2B5EF4-FFF2-40B4-BE49-F238E27FC236}">
                  <a16:creationId xmlns:a16="http://schemas.microsoft.com/office/drawing/2014/main" id="{53D9689D-2588-4673-A2C7-57BE451A5421}"/>
                </a:ext>
              </a:extLst>
            </p:cNvPr>
            <p:cNvSpPr>
              <a:spLocks/>
            </p:cNvSpPr>
            <p:nvPr/>
          </p:nvSpPr>
          <p:spPr bwMode="auto">
            <a:xfrm>
              <a:off x="4645" y="2191"/>
              <a:ext cx="60" cy="19"/>
            </a:xfrm>
            <a:custGeom>
              <a:avLst/>
              <a:gdLst>
                <a:gd name="T0" fmla="*/ 0 w 60"/>
                <a:gd name="T1" fmla="*/ 0 h 19"/>
                <a:gd name="T2" fmla="*/ 60 w 60"/>
                <a:gd name="T3" fmla="*/ 5 h 19"/>
                <a:gd name="T4" fmla="*/ 51 w 60"/>
                <a:gd name="T5" fmla="*/ 19 h 19"/>
                <a:gd name="T6" fmla="*/ 5 w 60"/>
                <a:gd name="T7" fmla="*/ 14 h 19"/>
                <a:gd name="T8" fmla="*/ 5 w 60"/>
                <a:gd name="T9" fmla="*/ 5 h 19"/>
                <a:gd name="T10" fmla="*/ 0 w 60"/>
                <a:gd name="T11" fmla="*/ 0 h 19"/>
                <a:gd name="T12" fmla="*/ 0 w 6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60" h="19">
                  <a:moveTo>
                    <a:pt x="0" y="0"/>
                  </a:moveTo>
                  <a:lnTo>
                    <a:pt x="60" y="5"/>
                  </a:lnTo>
                  <a:lnTo>
                    <a:pt x="51" y="19"/>
                  </a:lnTo>
                  <a:lnTo>
                    <a:pt x="5" y="14"/>
                  </a:lnTo>
                  <a:lnTo>
                    <a:pt x="5" y="5"/>
                  </a:lnTo>
                  <a:lnTo>
                    <a:pt x="0" y="0"/>
                  </a:lnTo>
                  <a:lnTo>
                    <a:pt x="0" y="0"/>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1" name="Freeform 67">
              <a:extLst>
                <a:ext uri="{FF2B5EF4-FFF2-40B4-BE49-F238E27FC236}">
                  <a16:creationId xmlns:a16="http://schemas.microsoft.com/office/drawing/2014/main" id="{54CCC6F7-0B80-4356-A4FB-F51505BF45B7}"/>
                </a:ext>
              </a:extLst>
            </p:cNvPr>
            <p:cNvSpPr>
              <a:spLocks/>
            </p:cNvSpPr>
            <p:nvPr/>
          </p:nvSpPr>
          <p:spPr bwMode="auto">
            <a:xfrm>
              <a:off x="4461" y="1818"/>
              <a:ext cx="46" cy="64"/>
            </a:xfrm>
            <a:custGeom>
              <a:avLst/>
              <a:gdLst>
                <a:gd name="T0" fmla="*/ 0 w 46"/>
                <a:gd name="T1" fmla="*/ 64 h 64"/>
                <a:gd name="T2" fmla="*/ 0 w 46"/>
                <a:gd name="T3" fmla="*/ 55 h 64"/>
                <a:gd name="T4" fmla="*/ 5 w 46"/>
                <a:gd name="T5" fmla="*/ 32 h 64"/>
                <a:gd name="T6" fmla="*/ 19 w 46"/>
                <a:gd name="T7" fmla="*/ 18 h 64"/>
                <a:gd name="T8" fmla="*/ 23 w 46"/>
                <a:gd name="T9" fmla="*/ 13 h 64"/>
                <a:gd name="T10" fmla="*/ 28 w 46"/>
                <a:gd name="T11" fmla="*/ 9 h 64"/>
                <a:gd name="T12" fmla="*/ 42 w 46"/>
                <a:gd name="T13" fmla="*/ 0 h 64"/>
                <a:gd name="T14" fmla="*/ 46 w 46"/>
                <a:gd name="T15" fmla="*/ 13 h 64"/>
                <a:gd name="T16" fmla="*/ 23 w 46"/>
                <a:gd name="T17" fmla="*/ 32 h 64"/>
                <a:gd name="T18" fmla="*/ 19 w 46"/>
                <a:gd name="T19" fmla="*/ 55 h 64"/>
                <a:gd name="T20" fmla="*/ 0 w 46"/>
                <a:gd name="T21" fmla="*/ 64 h 64"/>
                <a:gd name="T22" fmla="*/ 0 w 4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4">
                  <a:moveTo>
                    <a:pt x="0" y="64"/>
                  </a:moveTo>
                  <a:lnTo>
                    <a:pt x="0" y="55"/>
                  </a:lnTo>
                  <a:lnTo>
                    <a:pt x="5" y="32"/>
                  </a:lnTo>
                  <a:lnTo>
                    <a:pt x="19" y="18"/>
                  </a:lnTo>
                  <a:lnTo>
                    <a:pt x="23" y="13"/>
                  </a:lnTo>
                  <a:lnTo>
                    <a:pt x="28" y="9"/>
                  </a:lnTo>
                  <a:lnTo>
                    <a:pt x="42" y="0"/>
                  </a:lnTo>
                  <a:lnTo>
                    <a:pt x="46" y="13"/>
                  </a:lnTo>
                  <a:lnTo>
                    <a:pt x="23" y="32"/>
                  </a:lnTo>
                  <a:lnTo>
                    <a:pt x="19" y="55"/>
                  </a:lnTo>
                  <a:lnTo>
                    <a:pt x="0" y="64"/>
                  </a:lnTo>
                  <a:lnTo>
                    <a:pt x="0" y="64"/>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2" name="Freeform 68">
              <a:extLst>
                <a:ext uri="{FF2B5EF4-FFF2-40B4-BE49-F238E27FC236}">
                  <a16:creationId xmlns:a16="http://schemas.microsoft.com/office/drawing/2014/main" id="{1FF2946B-43E7-40A3-A658-A7F577131068}"/>
                </a:ext>
              </a:extLst>
            </p:cNvPr>
            <p:cNvSpPr>
              <a:spLocks/>
            </p:cNvSpPr>
            <p:nvPr/>
          </p:nvSpPr>
          <p:spPr bwMode="auto">
            <a:xfrm>
              <a:off x="4489" y="1813"/>
              <a:ext cx="64" cy="92"/>
            </a:xfrm>
            <a:custGeom>
              <a:avLst/>
              <a:gdLst>
                <a:gd name="T0" fmla="*/ 14 w 64"/>
                <a:gd name="T1" fmla="*/ 18 h 92"/>
                <a:gd name="T2" fmla="*/ 64 w 64"/>
                <a:gd name="T3" fmla="*/ 0 h 92"/>
                <a:gd name="T4" fmla="*/ 60 w 64"/>
                <a:gd name="T5" fmla="*/ 14 h 92"/>
                <a:gd name="T6" fmla="*/ 50 w 64"/>
                <a:gd name="T7" fmla="*/ 23 h 92"/>
                <a:gd name="T8" fmla="*/ 32 w 64"/>
                <a:gd name="T9" fmla="*/ 46 h 92"/>
                <a:gd name="T10" fmla="*/ 18 w 64"/>
                <a:gd name="T11" fmla="*/ 69 h 92"/>
                <a:gd name="T12" fmla="*/ 4 w 64"/>
                <a:gd name="T13" fmla="*/ 92 h 92"/>
                <a:gd name="T14" fmla="*/ 0 w 64"/>
                <a:gd name="T15" fmla="*/ 65 h 92"/>
                <a:gd name="T16" fmla="*/ 4 w 64"/>
                <a:gd name="T17" fmla="*/ 46 h 92"/>
                <a:gd name="T18" fmla="*/ 14 w 64"/>
                <a:gd name="T19" fmla="*/ 51 h 92"/>
                <a:gd name="T20" fmla="*/ 14 w 64"/>
                <a:gd name="T21" fmla="*/ 18 h 92"/>
                <a:gd name="T22" fmla="*/ 14 w 64"/>
                <a:gd name="T23"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2">
                  <a:moveTo>
                    <a:pt x="14" y="18"/>
                  </a:moveTo>
                  <a:lnTo>
                    <a:pt x="64" y="0"/>
                  </a:lnTo>
                  <a:lnTo>
                    <a:pt x="60" y="14"/>
                  </a:lnTo>
                  <a:lnTo>
                    <a:pt x="50" y="23"/>
                  </a:lnTo>
                  <a:lnTo>
                    <a:pt x="32" y="46"/>
                  </a:lnTo>
                  <a:lnTo>
                    <a:pt x="18" y="69"/>
                  </a:lnTo>
                  <a:lnTo>
                    <a:pt x="4" y="92"/>
                  </a:lnTo>
                  <a:lnTo>
                    <a:pt x="0" y="65"/>
                  </a:lnTo>
                  <a:lnTo>
                    <a:pt x="4" y="46"/>
                  </a:lnTo>
                  <a:lnTo>
                    <a:pt x="14" y="51"/>
                  </a:lnTo>
                  <a:lnTo>
                    <a:pt x="14" y="18"/>
                  </a:lnTo>
                  <a:lnTo>
                    <a:pt x="14" y="18"/>
                  </a:lnTo>
                  <a:close/>
                </a:path>
              </a:pathLst>
            </a:custGeom>
            <a:solidFill>
              <a:srgbClr val="B2FA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3" name="Freeform 69">
              <a:extLst>
                <a:ext uri="{FF2B5EF4-FFF2-40B4-BE49-F238E27FC236}">
                  <a16:creationId xmlns:a16="http://schemas.microsoft.com/office/drawing/2014/main" id="{5C560503-1D9B-4C31-B965-F1AE866CCB3F}"/>
                </a:ext>
              </a:extLst>
            </p:cNvPr>
            <p:cNvSpPr>
              <a:spLocks/>
            </p:cNvSpPr>
            <p:nvPr/>
          </p:nvSpPr>
          <p:spPr bwMode="auto">
            <a:xfrm>
              <a:off x="4452" y="1831"/>
              <a:ext cx="51" cy="167"/>
            </a:xfrm>
            <a:custGeom>
              <a:avLst/>
              <a:gdLst>
                <a:gd name="T0" fmla="*/ 51 w 51"/>
                <a:gd name="T1" fmla="*/ 0 h 167"/>
                <a:gd name="T2" fmla="*/ 51 w 51"/>
                <a:gd name="T3" fmla="*/ 28 h 167"/>
                <a:gd name="T4" fmla="*/ 46 w 51"/>
                <a:gd name="T5" fmla="*/ 37 h 167"/>
                <a:gd name="T6" fmla="*/ 41 w 51"/>
                <a:gd name="T7" fmla="*/ 47 h 167"/>
                <a:gd name="T8" fmla="*/ 46 w 51"/>
                <a:gd name="T9" fmla="*/ 83 h 167"/>
                <a:gd name="T10" fmla="*/ 41 w 51"/>
                <a:gd name="T11" fmla="*/ 102 h 167"/>
                <a:gd name="T12" fmla="*/ 37 w 51"/>
                <a:gd name="T13" fmla="*/ 125 h 167"/>
                <a:gd name="T14" fmla="*/ 23 w 51"/>
                <a:gd name="T15" fmla="*/ 148 h 167"/>
                <a:gd name="T16" fmla="*/ 18 w 51"/>
                <a:gd name="T17" fmla="*/ 167 h 167"/>
                <a:gd name="T18" fmla="*/ 0 w 51"/>
                <a:gd name="T19" fmla="*/ 116 h 167"/>
                <a:gd name="T20" fmla="*/ 0 w 51"/>
                <a:gd name="T21" fmla="*/ 88 h 167"/>
                <a:gd name="T22" fmla="*/ 5 w 51"/>
                <a:gd name="T23" fmla="*/ 65 h 167"/>
                <a:gd name="T24" fmla="*/ 14 w 51"/>
                <a:gd name="T25" fmla="*/ 51 h 167"/>
                <a:gd name="T26" fmla="*/ 28 w 51"/>
                <a:gd name="T27" fmla="*/ 33 h 167"/>
                <a:gd name="T28" fmla="*/ 32 w 51"/>
                <a:gd name="T29" fmla="*/ 23 h 167"/>
                <a:gd name="T30" fmla="*/ 37 w 51"/>
                <a:gd name="T31" fmla="*/ 10 h 167"/>
                <a:gd name="T32" fmla="*/ 51 w 51"/>
                <a:gd name="T33" fmla="*/ 0 h 167"/>
                <a:gd name="T34" fmla="*/ 51 w 5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167">
                  <a:moveTo>
                    <a:pt x="51" y="0"/>
                  </a:moveTo>
                  <a:lnTo>
                    <a:pt x="51" y="28"/>
                  </a:lnTo>
                  <a:lnTo>
                    <a:pt x="46" y="37"/>
                  </a:lnTo>
                  <a:lnTo>
                    <a:pt x="41" y="47"/>
                  </a:lnTo>
                  <a:lnTo>
                    <a:pt x="46" y="83"/>
                  </a:lnTo>
                  <a:lnTo>
                    <a:pt x="41" y="102"/>
                  </a:lnTo>
                  <a:lnTo>
                    <a:pt x="37" y="125"/>
                  </a:lnTo>
                  <a:lnTo>
                    <a:pt x="23" y="148"/>
                  </a:lnTo>
                  <a:lnTo>
                    <a:pt x="18" y="167"/>
                  </a:lnTo>
                  <a:lnTo>
                    <a:pt x="0" y="116"/>
                  </a:lnTo>
                  <a:lnTo>
                    <a:pt x="0" y="88"/>
                  </a:lnTo>
                  <a:lnTo>
                    <a:pt x="5" y="65"/>
                  </a:lnTo>
                  <a:lnTo>
                    <a:pt x="14" y="51"/>
                  </a:lnTo>
                  <a:lnTo>
                    <a:pt x="28" y="33"/>
                  </a:lnTo>
                  <a:lnTo>
                    <a:pt x="32" y="23"/>
                  </a:lnTo>
                  <a:lnTo>
                    <a:pt x="37" y="10"/>
                  </a:lnTo>
                  <a:lnTo>
                    <a:pt x="51" y="0"/>
                  </a:lnTo>
                  <a:lnTo>
                    <a:pt x="51" y="0"/>
                  </a:lnTo>
                  <a:close/>
                </a:path>
              </a:pathLst>
            </a:custGeom>
            <a:solidFill>
              <a:srgbClr val="FF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4" name="Freeform 70">
              <a:extLst>
                <a:ext uri="{FF2B5EF4-FFF2-40B4-BE49-F238E27FC236}">
                  <a16:creationId xmlns:a16="http://schemas.microsoft.com/office/drawing/2014/main" id="{6E28132F-BF9C-4BDE-AFAD-B8A8707DCCFF}"/>
                </a:ext>
              </a:extLst>
            </p:cNvPr>
            <p:cNvSpPr>
              <a:spLocks/>
            </p:cNvSpPr>
            <p:nvPr/>
          </p:nvSpPr>
          <p:spPr bwMode="auto">
            <a:xfrm>
              <a:off x="4567" y="2519"/>
              <a:ext cx="179" cy="162"/>
            </a:xfrm>
            <a:custGeom>
              <a:avLst/>
              <a:gdLst>
                <a:gd name="T0" fmla="*/ 0 w 179"/>
                <a:gd name="T1" fmla="*/ 14 h 162"/>
                <a:gd name="T2" fmla="*/ 37 w 179"/>
                <a:gd name="T3" fmla="*/ 14 h 162"/>
                <a:gd name="T4" fmla="*/ 69 w 179"/>
                <a:gd name="T5" fmla="*/ 5 h 162"/>
                <a:gd name="T6" fmla="*/ 106 w 179"/>
                <a:gd name="T7" fmla="*/ 0 h 162"/>
                <a:gd name="T8" fmla="*/ 147 w 179"/>
                <a:gd name="T9" fmla="*/ 5 h 162"/>
                <a:gd name="T10" fmla="*/ 152 w 179"/>
                <a:gd name="T11" fmla="*/ 102 h 162"/>
                <a:gd name="T12" fmla="*/ 170 w 179"/>
                <a:gd name="T13" fmla="*/ 115 h 162"/>
                <a:gd name="T14" fmla="*/ 179 w 179"/>
                <a:gd name="T15" fmla="*/ 139 h 162"/>
                <a:gd name="T16" fmla="*/ 143 w 179"/>
                <a:gd name="T17" fmla="*/ 162 h 162"/>
                <a:gd name="T18" fmla="*/ 106 w 179"/>
                <a:gd name="T19" fmla="*/ 148 h 162"/>
                <a:gd name="T20" fmla="*/ 97 w 179"/>
                <a:gd name="T21" fmla="*/ 152 h 162"/>
                <a:gd name="T22" fmla="*/ 32 w 179"/>
                <a:gd name="T23" fmla="*/ 129 h 162"/>
                <a:gd name="T24" fmla="*/ 46 w 179"/>
                <a:gd name="T25" fmla="*/ 106 h 162"/>
                <a:gd name="T26" fmla="*/ 51 w 179"/>
                <a:gd name="T27" fmla="*/ 83 h 162"/>
                <a:gd name="T28" fmla="*/ 55 w 179"/>
                <a:gd name="T29" fmla="*/ 60 h 162"/>
                <a:gd name="T30" fmla="*/ 41 w 179"/>
                <a:gd name="T31" fmla="*/ 42 h 162"/>
                <a:gd name="T32" fmla="*/ 41 w 179"/>
                <a:gd name="T33" fmla="*/ 65 h 162"/>
                <a:gd name="T34" fmla="*/ 23 w 179"/>
                <a:gd name="T35" fmla="*/ 69 h 162"/>
                <a:gd name="T36" fmla="*/ 14 w 179"/>
                <a:gd name="T37" fmla="*/ 55 h 162"/>
                <a:gd name="T38" fmla="*/ 5 w 179"/>
                <a:gd name="T39" fmla="*/ 42 h 162"/>
                <a:gd name="T40" fmla="*/ 0 w 179"/>
                <a:gd name="T41" fmla="*/ 14 h 162"/>
                <a:gd name="T42" fmla="*/ 0 w 179"/>
                <a:gd name="T4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 h="162">
                  <a:moveTo>
                    <a:pt x="0" y="14"/>
                  </a:moveTo>
                  <a:lnTo>
                    <a:pt x="37" y="14"/>
                  </a:lnTo>
                  <a:lnTo>
                    <a:pt x="69" y="5"/>
                  </a:lnTo>
                  <a:lnTo>
                    <a:pt x="106" y="0"/>
                  </a:lnTo>
                  <a:lnTo>
                    <a:pt x="147" y="5"/>
                  </a:lnTo>
                  <a:lnTo>
                    <a:pt x="152" y="102"/>
                  </a:lnTo>
                  <a:lnTo>
                    <a:pt x="170" y="115"/>
                  </a:lnTo>
                  <a:lnTo>
                    <a:pt x="179" y="139"/>
                  </a:lnTo>
                  <a:lnTo>
                    <a:pt x="143" y="162"/>
                  </a:lnTo>
                  <a:lnTo>
                    <a:pt x="106" y="148"/>
                  </a:lnTo>
                  <a:lnTo>
                    <a:pt x="97" y="152"/>
                  </a:lnTo>
                  <a:lnTo>
                    <a:pt x="32" y="129"/>
                  </a:lnTo>
                  <a:lnTo>
                    <a:pt x="46" y="106"/>
                  </a:lnTo>
                  <a:lnTo>
                    <a:pt x="51" y="83"/>
                  </a:lnTo>
                  <a:lnTo>
                    <a:pt x="55" y="60"/>
                  </a:lnTo>
                  <a:lnTo>
                    <a:pt x="41" y="42"/>
                  </a:lnTo>
                  <a:lnTo>
                    <a:pt x="41" y="65"/>
                  </a:lnTo>
                  <a:lnTo>
                    <a:pt x="23" y="69"/>
                  </a:lnTo>
                  <a:lnTo>
                    <a:pt x="14" y="55"/>
                  </a:lnTo>
                  <a:lnTo>
                    <a:pt x="5" y="42"/>
                  </a:lnTo>
                  <a:lnTo>
                    <a:pt x="0" y="14"/>
                  </a:lnTo>
                  <a:lnTo>
                    <a:pt x="0" y="14"/>
                  </a:lnTo>
                  <a:close/>
                </a:path>
              </a:pathLst>
            </a:custGeom>
            <a:solidFill>
              <a:srgbClr val="80B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5" name="Freeform 71">
              <a:extLst>
                <a:ext uri="{FF2B5EF4-FFF2-40B4-BE49-F238E27FC236}">
                  <a16:creationId xmlns:a16="http://schemas.microsoft.com/office/drawing/2014/main" id="{DD72237F-4095-4E36-89C6-CF35F5967FD3}"/>
                </a:ext>
              </a:extLst>
            </p:cNvPr>
            <p:cNvSpPr>
              <a:spLocks/>
            </p:cNvSpPr>
            <p:nvPr/>
          </p:nvSpPr>
          <p:spPr bwMode="auto">
            <a:xfrm>
              <a:off x="3909" y="2708"/>
              <a:ext cx="189" cy="310"/>
            </a:xfrm>
            <a:custGeom>
              <a:avLst/>
              <a:gdLst>
                <a:gd name="T0" fmla="*/ 0 w 189"/>
                <a:gd name="T1" fmla="*/ 97 h 310"/>
                <a:gd name="T2" fmla="*/ 5 w 189"/>
                <a:gd name="T3" fmla="*/ 93 h 310"/>
                <a:gd name="T4" fmla="*/ 14 w 189"/>
                <a:gd name="T5" fmla="*/ 83 h 310"/>
                <a:gd name="T6" fmla="*/ 23 w 189"/>
                <a:gd name="T7" fmla="*/ 74 h 310"/>
                <a:gd name="T8" fmla="*/ 32 w 189"/>
                <a:gd name="T9" fmla="*/ 70 h 310"/>
                <a:gd name="T10" fmla="*/ 41 w 189"/>
                <a:gd name="T11" fmla="*/ 60 h 310"/>
                <a:gd name="T12" fmla="*/ 51 w 189"/>
                <a:gd name="T13" fmla="*/ 56 h 310"/>
                <a:gd name="T14" fmla="*/ 60 w 189"/>
                <a:gd name="T15" fmla="*/ 46 h 310"/>
                <a:gd name="T16" fmla="*/ 69 w 189"/>
                <a:gd name="T17" fmla="*/ 42 h 310"/>
                <a:gd name="T18" fmla="*/ 87 w 189"/>
                <a:gd name="T19" fmla="*/ 28 h 310"/>
                <a:gd name="T20" fmla="*/ 106 w 189"/>
                <a:gd name="T21" fmla="*/ 19 h 310"/>
                <a:gd name="T22" fmla="*/ 129 w 189"/>
                <a:gd name="T23" fmla="*/ 10 h 310"/>
                <a:gd name="T24" fmla="*/ 147 w 189"/>
                <a:gd name="T25" fmla="*/ 0 h 310"/>
                <a:gd name="T26" fmla="*/ 189 w 189"/>
                <a:gd name="T27" fmla="*/ 0 h 310"/>
                <a:gd name="T28" fmla="*/ 166 w 189"/>
                <a:gd name="T29" fmla="*/ 139 h 310"/>
                <a:gd name="T30" fmla="*/ 138 w 189"/>
                <a:gd name="T31" fmla="*/ 166 h 310"/>
                <a:gd name="T32" fmla="*/ 133 w 189"/>
                <a:gd name="T33" fmla="*/ 310 h 310"/>
                <a:gd name="T34" fmla="*/ 64 w 189"/>
                <a:gd name="T35" fmla="*/ 134 h 310"/>
                <a:gd name="T36" fmla="*/ 0 w 189"/>
                <a:gd name="T37" fmla="*/ 97 h 310"/>
                <a:gd name="T38" fmla="*/ 0 w 189"/>
                <a:gd name="T39" fmla="*/ 97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10">
                  <a:moveTo>
                    <a:pt x="0" y="97"/>
                  </a:moveTo>
                  <a:lnTo>
                    <a:pt x="5" y="93"/>
                  </a:lnTo>
                  <a:lnTo>
                    <a:pt x="14" y="83"/>
                  </a:lnTo>
                  <a:lnTo>
                    <a:pt x="23" y="74"/>
                  </a:lnTo>
                  <a:lnTo>
                    <a:pt x="32" y="70"/>
                  </a:lnTo>
                  <a:lnTo>
                    <a:pt x="41" y="60"/>
                  </a:lnTo>
                  <a:lnTo>
                    <a:pt x="51" y="56"/>
                  </a:lnTo>
                  <a:lnTo>
                    <a:pt x="60" y="46"/>
                  </a:lnTo>
                  <a:lnTo>
                    <a:pt x="69" y="42"/>
                  </a:lnTo>
                  <a:lnTo>
                    <a:pt x="87" y="28"/>
                  </a:lnTo>
                  <a:lnTo>
                    <a:pt x="106" y="19"/>
                  </a:lnTo>
                  <a:lnTo>
                    <a:pt x="129" y="10"/>
                  </a:lnTo>
                  <a:lnTo>
                    <a:pt x="147" y="0"/>
                  </a:lnTo>
                  <a:lnTo>
                    <a:pt x="189" y="0"/>
                  </a:lnTo>
                  <a:lnTo>
                    <a:pt x="166" y="139"/>
                  </a:lnTo>
                  <a:lnTo>
                    <a:pt x="138" y="166"/>
                  </a:lnTo>
                  <a:lnTo>
                    <a:pt x="133" y="310"/>
                  </a:lnTo>
                  <a:lnTo>
                    <a:pt x="64" y="134"/>
                  </a:lnTo>
                  <a:lnTo>
                    <a:pt x="0" y="97"/>
                  </a:lnTo>
                  <a:lnTo>
                    <a:pt x="0" y="9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6" name="Freeform 72">
              <a:extLst>
                <a:ext uri="{FF2B5EF4-FFF2-40B4-BE49-F238E27FC236}">
                  <a16:creationId xmlns:a16="http://schemas.microsoft.com/office/drawing/2014/main" id="{48F745EF-4AE1-4694-8DEB-6D31A18617D3}"/>
                </a:ext>
              </a:extLst>
            </p:cNvPr>
            <p:cNvSpPr>
              <a:spLocks/>
            </p:cNvSpPr>
            <p:nvPr/>
          </p:nvSpPr>
          <p:spPr bwMode="auto">
            <a:xfrm>
              <a:off x="4765" y="2764"/>
              <a:ext cx="267" cy="258"/>
            </a:xfrm>
            <a:custGeom>
              <a:avLst/>
              <a:gdLst>
                <a:gd name="T0" fmla="*/ 18 w 267"/>
                <a:gd name="T1" fmla="*/ 27 h 258"/>
                <a:gd name="T2" fmla="*/ 64 w 267"/>
                <a:gd name="T3" fmla="*/ 37 h 258"/>
                <a:gd name="T4" fmla="*/ 87 w 267"/>
                <a:gd name="T5" fmla="*/ 23 h 258"/>
                <a:gd name="T6" fmla="*/ 110 w 267"/>
                <a:gd name="T7" fmla="*/ 14 h 258"/>
                <a:gd name="T8" fmla="*/ 133 w 267"/>
                <a:gd name="T9" fmla="*/ 0 h 258"/>
                <a:gd name="T10" fmla="*/ 156 w 267"/>
                <a:gd name="T11" fmla="*/ 0 h 258"/>
                <a:gd name="T12" fmla="*/ 166 w 267"/>
                <a:gd name="T13" fmla="*/ 9 h 258"/>
                <a:gd name="T14" fmla="*/ 175 w 267"/>
                <a:gd name="T15" fmla="*/ 18 h 258"/>
                <a:gd name="T16" fmla="*/ 184 w 267"/>
                <a:gd name="T17" fmla="*/ 27 h 258"/>
                <a:gd name="T18" fmla="*/ 198 w 267"/>
                <a:gd name="T19" fmla="*/ 37 h 258"/>
                <a:gd name="T20" fmla="*/ 207 w 267"/>
                <a:gd name="T21" fmla="*/ 46 h 258"/>
                <a:gd name="T22" fmla="*/ 221 w 267"/>
                <a:gd name="T23" fmla="*/ 50 h 258"/>
                <a:gd name="T24" fmla="*/ 248 w 267"/>
                <a:gd name="T25" fmla="*/ 60 h 258"/>
                <a:gd name="T26" fmla="*/ 267 w 267"/>
                <a:gd name="T27" fmla="*/ 97 h 258"/>
                <a:gd name="T28" fmla="*/ 221 w 267"/>
                <a:gd name="T29" fmla="*/ 106 h 258"/>
                <a:gd name="T30" fmla="*/ 179 w 267"/>
                <a:gd name="T31" fmla="*/ 161 h 258"/>
                <a:gd name="T32" fmla="*/ 253 w 267"/>
                <a:gd name="T33" fmla="*/ 194 h 258"/>
                <a:gd name="T34" fmla="*/ 170 w 267"/>
                <a:gd name="T35" fmla="*/ 212 h 258"/>
                <a:gd name="T36" fmla="*/ 129 w 267"/>
                <a:gd name="T37" fmla="*/ 230 h 258"/>
                <a:gd name="T38" fmla="*/ 115 w 267"/>
                <a:gd name="T39" fmla="*/ 240 h 258"/>
                <a:gd name="T40" fmla="*/ 97 w 267"/>
                <a:gd name="T41" fmla="*/ 258 h 258"/>
                <a:gd name="T42" fmla="*/ 106 w 267"/>
                <a:gd name="T43" fmla="*/ 198 h 258"/>
                <a:gd name="T44" fmla="*/ 97 w 267"/>
                <a:gd name="T45" fmla="*/ 184 h 258"/>
                <a:gd name="T46" fmla="*/ 83 w 267"/>
                <a:gd name="T47" fmla="*/ 170 h 258"/>
                <a:gd name="T48" fmla="*/ 69 w 267"/>
                <a:gd name="T49" fmla="*/ 157 h 258"/>
                <a:gd name="T50" fmla="*/ 55 w 267"/>
                <a:gd name="T51" fmla="*/ 143 h 258"/>
                <a:gd name="T52" fmla="*/ 41 w 267"/>
                <a:gd name="T53" fmla="*/ 129 h 258"/>
                <a:gd name="T54" fmla="*/ 27 w 267"/>
                <a:gd name="T55" fmla="*/ 115 h 258"/>
                <a:gd name="T56" fmla="*/ 14 w 267"/>
                <a:gd name="T57" fmla="*/ 106 h 258"/>
                <a:gd name="T58" fmla="*/ 0 w 267"/>
                <a:gd name="T59" fmla="*/ 92 h 258"/>
                <a:gd name="T60" fmla="*/ 18 w 267"/>
                <a:gd name="T61" fmla="*/ 27 h 258"/>
                <a:gd name="T62" fmla="*/ 18 w 267"/>
                <a:gd name="T63" fmla="*/ 2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58">
                  <a:moveTo>
                    <a:pt x="18" y="27"/>
                  </a:moveTo>
                  <a:lnTo>
                    <a:pt x="64" y="37"/>
                  </a:lnTo>
                  <a:lnTo>
                    <a:pt x="87" y="23"/>
                  </a:lnTo>
                  <a:lnTo>
                    <a:pt x="110" y="14"/>
                  </a:lnTo>
                  <a:lnTo>
                    <a:pt x="133" y="0"/>
                  </a:lnTo>
                  <a:lnTo>
                    <a:pt x="156" y="0"/>
                  </a:lnTo>
                  <a:lnTo>
                    <a:pt x="166" y="9"/>
                  </a:lnTo>
                  <a:lnTo>
                    <a:pt x="175" y="18"/>
                  </a:lnTo>
                  <a:lnTo>
                    <a:pt x="184" y="27"/>
                  </a:lnTo>
                  <a:lnTo>
                    <a:pt x="198" y="37"/>
                  </a:lnTo>
                  <a:lnTo>
                    <a:pt x="207" y="46"/>
                  </a:lnTo>
                  <a:lnTo>
                    <a:pt x="221" y="50"/>
                  </a:lnTo>
                  <a:lnTo>
                    <a:pt x="248" y="60"/>
                  </a:lnTo>
                  <a:lnTo>
                    <a:pt x="267" y="97"/>
                  </a:lnTo>
                  <a:lnTo>
                    <a:pt x="221" y="106"/>
                  </a:lnTo>
                  <a:lnTo>
                    <a:pt x="179" y="161"/>
                  </a:lnTo>
                  <a:lnTo>
                    <a:pt x="253" y="194"/>
                  </a:lnTo>
                  <a:lnTo>
                    <a:pt x="170" y="212"/>
                  </a:lnTo>
                  <a:lnTo>
                    <a:pt x="129" y="230"/>
                  </a:lnTo>
                  <a:lnTo>
                    <a:pt x="115" y="240"/>
                  </a:lnTo>
                  <a:lnTo>
                    <a:pt x="97" y="258"/>
                  </a:lnTo>
                  <a:lnTo>
                    <a:pt x="106" y="198"/>
                  </a:lnTo>
                  <a:lnTo>
                    <a:pt x="97" y="184"/>
                  </a:lnTo>
                  <a:lnTo>
                    <a:pt x="83" y="170"/>
                  </a:lnTo>
                  <a:lnTo>
                    <a:pt x="69" y="157"/>
                  </a:lnTo>
                  <a:lnTo>
                    <a:pt x="55" y="143"/>
                  </a:lnTo>
                  <a:lnTo>
                    <a:pt x="41" y="129"/>
                  </a:lnTo>
                  <a:lnTo>
                    <a:pt x="27" y="115"/>
                  </a:lnTo>
                  <a:lnTo>
                    <a:pt x="14" y="106"/>
                  </a:lnTo>
                  <a:lnTo>
                    <a:pt x="0" y="92"/>
                  </a:lnTo>
                  <a:lnTo>
                    <a:pt x="18" y="27"/>
                  </a:lnTo>
                  <a:lnTo>
                    <a:pt x="18" y="2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7" name="Freeform 73">
              <a:extLst>
                <a:ext uri="{FF2B5EF4-FFF2-40B4-BE49-F238E27FC236}">
                  <a16:creationId xmlns:a16="http://schemas.microsoft.com/office/drawing/2014/main" id="{D4C68BA9-69F1-4A75-ABA4-BE12D893F8A5}"/>
                </a:ext>
              </a:extLst>
            </p:cNvPr>
            <p:cNvSpPr>
              <a:spLocks/>
            </p:cNvSpPr>
            <p:nvPr/>
          </p:nvSpPr>
          <p:spPr bwMode="auto">
            <a:xfrm>
              <a:off x="4461" y="1642"/>
              <a:ext cx="46" cy="32"/>
            </a:xfrm>
            <a:custGeom>
              <a:avLst/>
              <a:gdLst>
                <a:gd name="T0" fmla="*/ 5 w 46"/>
                <a:gd name="T1" fmla="*/ 0 h 32"/>
                <a:gd name="T2" fmla="*/ 19 w 46"/>
                <a:gd name="T3" fmla="*/ 9 h 32"/>
                <a:gd name="T4" fmla="*/ 28 w 46"/>
                <a:gd name="T5" fmla="*/ 23 h 32"/>
                <a:gd name="T6" fmla="*/ 42 w 46"/>
                <a:gd name="T7" fmla="*/ 23 h 32"/>
                <a:gd name="T8" fmla="*/ 46 w 46"/>
                <a:gd name="T9" fmla="*/ 28 h 32"/>
                <a:gd name="T10" fmla="*/ 42 w 46"/>
                <a:gd name="T11" fmla="*/ 32 h 32"/>
                <a:gd name="T12" fmla="*/ 28 w 46"/>
                <a:gd name="T13" fmla="*/ 32 h 32"/>
                <a:gd name="T14" fmla="*/ 19 w 46"/>
                <a:gd name="T15" fmla="*/ 19 h 32"/>
                <a:gd name="T16" fmla="*/ 14 w 46"/>
                <a:gd name="T17" fmla="*/ 9 h 32"/>
                <a:gd name="T18" fmla="*/ 5 w 46"/>
                <a:gd name="T19" fmla="*/ 5 h 32"/>
                <a:gd name="T20" fmla="*/ 0 w 46"/>
                <a:gd name="T21" fmla="*/ 5 h 32"/>
                <a:gd name="T22" fmla="*/ 5 w 46"/>
                <a:gd name="T23" fmla="*/ 0 h 32"/>
                <a:gd name="T24" fmla="*/ 5 w 46"/>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2">
                  <a:moveTo>
                    <a:pt x="5" y="0"/>
                  </a:moveTo>
                  <a:lnTo>
                    <a:pt x="19" y="9"/>
                  </a:lnTo>
                  <a:lnTo>
                    <a:pt x="28" y="23"/>
                  </a:lnTo>
                  <a:lnTo>
                    <a:pt x="42" y="23"/>
                  </a:lnTo>
                  <a:lnTo>
                    <a:pt x="46" y="28"/>
                  </a:lnTo>
                  <a:lnTo>
                    <a:pt x="42" y="32"/>
                  </a:lnTo>
                  <a:lnTo>
                    <a:pt x="28" y="32"/>
                  </a:lnTo>
                  <a:lnTo>
                    <a:pt x="19" y="19"/>
                  </a:lnTo>
                  <a:lnTo>
                    <a:pt x="14" y="9"/>
                  </a:lnTo>
                  <a:lnTo>
                    <a:pt x="5" y="5"/>
                  </a:lnTo>
                  <a:lnTo>
                    <a:pt x="0" y="5"/>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8" name="Freeform 74">
              <a:extLst>
                <a:ext uri="{FF2B5EF4-FFF2-40B4-BE49-F238E27FC236}">
                  <a16:creationId xmlns:a16="http://schemas.microsoft.com/office/drawing/2014/main" id="{F83D16C8-E839-4E32-ACFE-FFAE37D09087}"/>
                </a:ext>
              </a:extLst>
            </p:cNvPr>
            <p:cNvSpPr>
              <a:spLocks/>
            </p:cNvSpPr>
            <p:nvPr/>
          </p:nvSpPr>
          <p:spPr bwMode="auto">
            <a:xfrm>
              <a:off x="4434" y="1605"/>
              <a:ext cx="124" cy="60"/>
            </a:xfrm>
            <a:custGeom>
              <a:avLst/>
              <a:gdLst>
                <a:gd name="T0" fmla="*/ 9 w 124"/>
                <a:gd name="T1" fmla="*/ 60 h 60"/>
                <a:gd name="T2" fmla="*/ 0 w 124"/>
                <a:gd name="T3" fmla="*/ 37 h 60"/>
                <a:gd name="T4" fmla="*/ 0 w 124"/>
                <a:gd name="T5" fmla="*/ 23 h 60"/>
                <a:gd name="T6" fmla="*/ 9 w 124"/>
                <a:gd name="T7" fmla="*/ 14 h 60"/>
                <a:gd name="T8" fmla="*/ 18 w 124"/>
                <a:gd name="T9" fmla="*/ 5 h 60"/>
                <a:gd name="T10" fmla="*/ 27 w 124"/>
                <a:gd name="T11" fmla="*/ 0 h 60"/>
                <a:gd name="T12" fmla="*/ 55 w 124"/>
                <a:gd name="T13" fmla="*/ 5 h 60"/>
                <a:gd name="T14" fmla="*/ 69 w 124"/>
                <a:gd name="T15" fmla="*/ 14 h 60"/>
                <a:gd name="T16" fmla="*/ 96 w 124"/>
                <a:gd name="T17" fmla="*/ 23 h 60"/>
                <a:gd name="T18" fmla="*/ 119 w 124"/>
                <a:gd name="T19" fmla="*/ 28 h 60"/>
                <a:gd name="T20" fmla="*/ 124 w 124"/>
                <a:gd name="T21" fmla="*/ 33 h 60"/>
                <a:gd name="T22" fmla="*/ 119 w 124"/>
                <a:gd name="T23" fmla="*/ 37 h 60"/>
                <a:gd name="T24" fmla="*/ 64 w 124"/>
                <a:gd name="T25" fmla="*/ 23 h 60"/>
                <a:gd name="T26" fmla="*/ 50 w 124"/>
                <a:gd name="T27" fmla="*/ 14 h 60"/>
                <a:gd name="T28" fmla="*/ 32 w 124"/>
                <a:gd name="T29" fmla="*/ 9 h 60"/>
                <a:gd name="T30" fmla="*/ 13 w 124"/>
                <a:gd name="T31" fmla="*/ 19 h 60"/>
                <a:gd name="T32" fmla="*/ 4 w 124"/>
                <a:gd name="T33" fmla="*/ 37 h 60"/>
                <a:gd name="T34" fmla="*/ 9 w 124"/>
                <a:gd name="T35" fmla="*/ 46 h 60"/>
                <a:gd name="T36" fmla="*/ 13 w 124"/>
                <a:gd name="T37" fmla="*/ 51 h 60"/>
                <a:gd name="T38" fmla="*/ 13 w 124"/>
                <a:gd name="T39" fmla="*/ 56 h 60"/>
                <a:gd name="T40" fmla="*/ 13 w 124"/>
                <a:gd name="T41" fmla="*/ 60 h 60"/>
                <a:gd name="T42" fmla="*/ 9 w 124"/>
                <a:gd name="T43" fmla="*/ 60 h 60"/>
                <a:gd name="T44" fmla="*/ 9 w 124"/>
                <a:gd name="T4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60">
                  <a:moveTo>
                    <a:pt x="9" y="60"/>
                  </a:moveTo>
                  <a:lnTo>
                    <a:pt x="0" y="37"/>
                  </a:lnTo>
                  <a:lnTo>
                    <a:pt x="0" y="23"/>
                  </a:lnTo>
                  <a:lnTo>
                    <a:pt x="9" y="14"/>
                  </a:lnTo>
                  <a:lnTo>
                    <a:pt x="18" y="5"/>
                  </a:lnTo>
                  <a:lnTo>
                    <a:pt x="27" y="0"/>
                  </a:lnTo>
                  <a:lnTo>
                    <a:pt x="55" y="5"/>
                  </a:lnTo>
                  <a:lnTo>
                    <a:pt x="69" y="14"/>
                  </a:lnTo>
                  <a:lnTo>
                    <a:pt x="96" y="23"/>
                  </a:lnTo>
                  <a:lnTo>
                    <a:pt x="119" y="28"/>
                  </a:lnTo>
                  <a:lnTo>
                    <a:pt x="124" y="33"/>
                  </a:lnTo>
                  <a:lnTo>
                    <a:pt x="119" y="37"/>
                  </a:lnTo>
                  <a:lnTo>
                    <a:pt x="64" y="23"/>
                  </a:lnTo>
                  <a:lnTo>
                    <a:pt x="50" y="14"/>
                  </a:lnTo>
                  <a:lnTo>
                    <a:pt x="32" y="9"/>
                  </a:lnTo>
                  <a:lnTo>
                    <a:pt x="13" y="19"/>
                  </a:lnTo>
                  <a:lnTo>
                    <a:pt x="4" y="37"/>
                  </a:lnTo>
                  <a:lnTo>
                    <a:pt x="9" y="46"/>
                  </a:lnTo>
                  <a:lnTo>
                    <a:pt x="13" y="51"/>
                  </a:lnTo>
                  <a:lnTo>
                    <a:pt x="13" y="56"/>
                  </a:lnTo>
                  <a:lnTo>
                    <a:pt x="13" y="60"/>
                  </a:lnTo>
                  <a:lnTo>
                    <a:pt x="9" y="60"/>
                  </a:lnTo>
                  <a:lnTo>
                    <a:pt x="9"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9" name="Freeform 75">
              <a:extLst>
                <a:ext uri="{FF2B5EF4-FFF2-40B4-BE49-F238E27FC236}">
                  <a16:creationId xmlns:a16="http://schemas.microsoft.com/office/drawing/2014/main" id="{0CD1D5C7-319A-41B1-B07A-754F30FCB8AD}"/>
                </a:ext>
              </a:extLst>
            </p:cNvPr>
            <p:cNvSpPr>
              <a:spLocks/>
            </p:cNvSpPr>
            <p:nvPr/>
          </p:nvSpPr>
          <p:spPr bwMode="auto">
            <a:xfrm>
              <a:off x="4558" y="1633"/>
              <a:ext cx="64" cy="120"/>
            </a:xfrm>
            <a:custGeom>
              <a:avLst/>
              <a:gdLst>
                <a:gd name="T0" fmla="*/ 4 w 64"/>
                <a:gd name="T1" fmla="*/ 0 h 120"/>
                <a:gd name="T2" fmla="*/ 41 w 64"/>
                <a:gd name="T3" fmla="*/ 9 h 120"/>
                <a:gd name="T4" fmla="*/ 64 w 64"/>
                <a:gd name="T5" fmla="*/ 37 h 120"/>
                <a:gd name="T6" fmla="*/ 64 w 64"/>
                <a:gd name="T7" fmla="*/ 60 h 120"/>
                <a:gd name="T8" fmla="*/ 60 w 64"/>
                <a:gd name="T9" fmla="*/ 88 h 120"/>
                <a:gd name="T10" fmla="*/ 41 w 64"/>
                <a:gd name="T11" fmla="*/ 120 h 120"/>
                <a:gd name="T12" fmla="*/ 32 w 64"/>
                <a:gd name="T13" fmla="*/ 120 h 120"/>
                <a:gd name="T14" fmla="*/ 37 w 64"/>
                <a:gd name="T15" fmla="*/ 97 h 120"/>
                <a:gd name="T16" fmla="*/ 46 w 64"/>
                <a:gd name="T17" fmla="*/ 78 h 120"/>
                <a:gd name="T18" fmla="*/ 55 w 64"/>
                <a:gd name="T19" fmla="*/ 41 h 120"/>
                <a:gd name="T20" fmla="*/ 46 w 64"/>
                <a:gd name="T21" fmla="*/ 28 h 120"/>
                <a:gd name="T22" fmla="*/ 37 w 64"/>
                <a:gd name="T23" fmla="*/ 14 h 120"/>
                <a:gd name="T24" fmla="*/ 23 w 64"/>
                <a:gd name="T25" fmla="*/ 9 h 120"/>
                <a:gd name="T26" fmla="*/ 4 w 64"/>
                <a:gd name="T27" fmla="*/ 9 h 120"/>
                <a:gd name="T28" fmla="*/ 0 w 64"/>
                <a:gd name="T29" fmla="*/ 5 h 120"/>
                <a:gd name="T30" fmla="*/ 4 w 64"/>
                <a:gd name="T31" fmla="*/ 0 h 120"/>
                <a:gd name="T32" fmla="*/ 4 w 64"/>
                <a:gd name="T3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20">
                  <a:moveTo>
                    <a:pt x="4" y="0"/>
                  </a:moveTo>
                  <a:lnTo>
                    <a:pt x="41" y="9"/>
                  </a:lnTo>
                  <a:lnTo>
                    <a:pt x="64" y="37"/>
                  </a:lnTo>
                  <a:lnTo>
                    <a:pt x="64" y="60"/>
                  </a:lnTo>
                  <a:lnTo>
                    <a:pt x="60" y="88"/>
                  </a:lnTo>
                  <a:lnTo>
                    <a:pt x="41" y="120"/>
                  </a:lnTo>
                  <a:lnTo>
                    <a:pt x="32" y="120"/>
                  </a:lnTo>
                  <a:lnTo>
                    <a:pt x="37" y="97"/>
                  </a:lnTo>
                  <a:lnTo>
                    <a:pt x="46" y="78"/>
                  </a:lnTo>
                  <a:lnTo>
                    <a:pt x="55" y="41"/>
                  </a:lnTo>
                  <a:lnTo>
                    <a:pt x="46" y="28"/>
                  </a:lnTo>
                  <a:lnTo>
                    <a:pt x="37" y="14"/>
                  </a:lnTo>
                  <a:lnTo>
                    <a:pt x="23" y="9"/>
                  </a:lnTo>
                  <a:lnTo>
                    <a:pt x="4" y="9"/>
                  </a:lnTo>
                  <a:lnTo>
                    <a:pt x="0" y="5"/>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0" name="Freeform 76">
              <a:extLst>
                <a:ext uri="{FF2B5EF4-FFF2-40B4-BE49-F238E27FC236}">
                  <a16:creationId xmlns:a16="http://schemas.microsoft.com/office/drawing/2014/main" id="{E80B1866-B193-4C25-8C17-25D4EBA2D919}"/>
                </a:ext>
              </a:extLst>
            </p:cNvPr>
            <p:cNvSpPr>
              <a:spLocks/>
            </p:cNvSpPr>
            <p:nvPr/>
          </p:nvSpPr>
          <p:spPr bwMode="auto">
            <a:xfrm>
              <a:off x="4535" y="1684"/>
              <a:ext cx="18" cy="41"/>
            </a:xfrm>
            <a:custGeom>
              <a:avLst/>
              <a:gdLst>
                <a:gd name="T0" fmla="*/ 4 w 18"/>
                <a:gd name="T1" fmla="*/ 4 h 41"/>
                <a:gd name="T2" fmla="*/ 9 w 18"/>
                <a:gd name="T3" fmla="*/ 32 h 41"/>
                <a:gd name="T4" fmla="*/ 18 w 18"/>
                <a:gd name="T5" fmla="*/ 32 h 41"/>
                <a:gd name="T6" fmla="*/ 18 w 18"/>
                <a:gd name="T7" fmla="*/ 37 h 41"/>
                <a:gd name="T8" fmla="*/ 18 w 18"/>
                <a:gd name="T9" fmla="*/ 41 h 41"/>
                <a:gd name="T10" fmla="*/ 4 w 18"/>
                <a:gd name="T11" fmla="*/ 37 h 41"/>
                <a:gd name="T12" fmla="*/ 0 w 18"/>
                <a:gd name="T13" fmla="*/ 37 h 41"/>
                <a:gd name="T14" fmla="*/ 0 w 18"/>
                <a:gd name="T15" fmla="*/ 4 h 41"/>
                <a:gd name="T16" fmla="*/ 0 w 18"/>
                <a:gd name="T17" fmla="*/ 0 h 41"/>
                <a:gd name="T18" fmla="*/ 4 w 18"/>
                <a:gd name="T19" fmla="*/ 4 h 41"/>
                <a:gd name="T20" fmla="*/ 4 w 18"/>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1">
                  <a:moveTo>
                    <a:pt x="4" y="4"/>
                  </a:moveTo>
                  <a:lnTo>
                    <a:pt x="9" y="32"/>
                  </a:lnTo>
                  <a:lnTo>
                    <a:pt x="18" y="32"/>
                  </a:lnTo>
                  <a:lnTo>
                    <a:pt x="18" y="37"/>
                  </a:lnTo>
                  <a:lnTo>
                    <a:pt x="18" y="41"/>
                  </a:lnTo>
                  <a:lnTo>
                    <a:pt x="4" y="37"/>
                  </a:lnTo>
                  <a:lnTo>
                    <a:pt x="0" y="37"/>
                  </a:lnTo>
                  <a:lnTo>
                    <a:pt x="0" y="4"/>
                  </a:lnTo>
                  <a:lnTo>
                    <a:pt x="0" y="0"/>
                  </a:lnTo>
                  <a:lnTo>
                    <a:pt x="4" y="4"/>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1" name="Freeform 77">
              <a:extLst>
                <a:ext uri="{FF2B5EF4-FFF2-40B4-BE49-F238E27FC236}">
                  <a16:creationId xmlns:a16="http://schemas.microsoft.com/office/drawing/2014/main" id="{79043020-DAB9-43F7-9699-374819E3FB19}"/>
                </a:ext>
              </a:extLst>
            </p:cNvPr>
            <p:cNvSpPr>
              <a:spLocks/>
            </p:cNvSpPr>
            <p:nvPr/>
          </p:nvSpPr>
          <p:spPr bwMode="auto">
            <a:xfrm>
              <a:off x="4549" y="1702"/>
              <a:ext cx="36" cy="42"/>
            </a:xfrm>
            <a:custGeom>
              <a:avLst/>
              <a:gdLst>
                <a:gd name="T0" fmla="*/ 0 w 36"/>
                <a:gd name="T1" fmla="*/ 14 h 42"/>
                <a:gd name="T2" fmla="*/ 4 w 36"/>
                <a:gd name="T3" fmla="*/ 5 h 42"/>
                <a:gd name="T4" fmla="*/ 13 w 36"/>
                <a:gd name="T5" fmla="*/ 0 h 42"/>
                <a:gd name="T6" fmla="*/ 27 w 36"/>
                <a:gd name="T7" fmla="*/ 0 h 42"/>
                <a:gd name="T8" fmla="*/ 36 w 36"/>
                <a:gd name="T9" fmla="*/ 19 h 42"/>
                <a:gd name="T10" fmla="*/ 36 w 36"/>
                <a:gd name="T11" fmla="*/ 28 h 42"/>
                <a:gd name="T12" fmla="*/ 32 w 36"/>
                <a:gd name="T13" fmla="*/ 42 h 42"/>
                <a:gd name="T14" fmla="*/ 9 w 36"/>
                <a:gd name="T15" fmla="*/ 42 h 42"/>
                <a:gd name="T16" fmla="*/ 4 w 36"/>
                <a:gd name="T17" fmla="*/ 37 h 42"/>
                <a:gd name="T18" fmla="*/ 9 w 36"/>
                <a:gd name="T19" fmla="*/ 37 h 42"/>
                <a:gd name="T20" fmla="*/ 23 w 36"/>
                <a:gd name="T21" fmla="*/ 28 h 42"/>
                <a:gd name="T22" fmla="*/ 27 w 36"/>
                <a:gd name="T23" fmla="*/ 19 h 42"/>
                <a:gd name="T24" fmla="*/ 27 w 36"/>
                <a:gd name="T25" fmla="*/ 5 h 42"/>
                <a:gd name="T26" fmla="*/ 13 w 36"/>
                <a:gd name="T27" fmla="*/ 5 h 42"/>
                <a:gd name="T28" fmla="*/ 9 w 36"/>
                <a:gd name="T29" fmla="*/ 14 h 42"/>
                <a:gd name="T30" fmla="*/ 0 w 36"/>
                <a:gd name="T31" fmla="*/ 14 h 42"/>
                <a:gd name="T32" fmla="*/ 0 w 36"/>
                <a:gd name="T33"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2">
                  <a:moveTo>
                    <a:pt x="0" y="14"/>
                  </a:moveTo>
                  <a:lnTo>
                    <a:pt x="4" y="5"/>
                  </a:lnTo>
                  <a:lnTo>
                    <a:pt x="13" y="0"/>
                  </a:lnTo>
                  <a:lnTo>
                    <a:pt x="27" y="0"/>
                  </a:lnTo>
                  <a:lnTo>
                    <a:pt x="36" y="19"/>
                  </a:lnTo>
                  <a:lnTo>
                    <a:pt x="36" y="28"/>
                  </a:lnTo>
                  <a:lnTo>
                    <a:pt x="32" y="42"/>
                  </a:lnTo>
                  <a:lnTo>
                    <a:pt x="9" y="42"/>
                  </a:lnTo>
                  <a:lnTo>
                    <a:pt x="4" y="37"/>
                  </a:lnTo>
                  <a:lnTo>
                    <a:pt x="9" y="37"/>
                  </a:lnTo>
                  <a:lnTo>
                    <a:pt x="23" y="28"/>
                  </a:lnTo>
                  <a:lnTo>
                    <a:pt x="27" y="19"/>
                  </a:lnTo>
                  <a:lnTo>
                    <a:pt x="27" y="5"/>
                  </a:lnTo>
                  <a:lnTo>
                    <a:pt x="13" y="5"/>
                  </a:lnTo>
                  <a:lnTo>
                    <a:pt x="9" y="14"/>
                  </a:lnTo>
                  <a:lnTo>
                    <a:pt x="0"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2" name="Freeform 78">
              <a:extLst>
                <a:ext uri="{FF2B5EF4-FFF2-40B4-BE49-F238E27FC236}">
                  <a16:creationId xmlns:a16="http://schemas.microsoft.com/office/drawing/2014/main" id="{2F21BCC6-46BC-42F2-9A20-F09ED05A985E}"/>
                </a:ext>
              </a:extLst>
            </p:cNvPr>
            <p:cNvSpPr>
              <a:spLocks/>
            </p:cNvSpPr>
            <p:nvPr/>
          </p:nvSpPr>
          <p:spPr bwMode="auto">
            <a:xfrm>
              <a:off x="4475" y="1688"/>
              <a:ext cx="37" cy="14"/>
            </a:xfrm>
            <a:custGeom>
              <a:avLst/>
              <a:gdLst>
                <a:gd name="T0" fmla="*/ 5 w 37"/>
                <a:gd name="T1" fmla="*/ 0 h 14"/>
                <a:gd name="T2" fmla="*/ 37 w 37"/>
                <a:gd name="T3" fmla="*/ 10 h 14"/>
                <a:gd name="T4" fmla="*/ 37 w 37"/>
                <a:gd name="T5" fmla="*/ 10 h 14"/>
                <a:gd name="T6" fmla="*/ 32 w 37"/>
                <a:gd name="T7" fmla="*/ 14 h 14"/>
                <a:gd name="T8" fmla="*/ 5 w 37"/>
                <a:gd name="T9" fmla="*/ 10 h 14"/>
                <a:gd name="T10" fmla="*/ 0 w 37"/>
                <a:gd name="T11" fmla="*/ 5 h 14"/>
                <a:gd name="T12" fmla="*/ 5 w 37"/>
                <a:gd name="T13" fmla="*/ 0 h 14"/>
                <a:gd name="T14" fmla="*/ 5 w 37"/>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4">
                  <a:moveTo>
                    <a:pt x="5" y="0"/>
                  </a:moveTo>
                  <a:lnTo>
                    <a:pt x="37" y="10"/>
                  </a:lnTo>
                  <a:lnTo>
                    <a:pt x="37" y="10"/>
                  </a:lnTo>
                  <a:lnTo>
                    <a:pt x="32" y="14"/>
                  </a:lnTo>
                  <a:lnTo>
                    <a:pt x="5" y="10"/>
                  </a:lnTo>
                  <a:lnTo>
                    <a:pt x="0" y="5"/>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3" name="Freeform 79">
              <a:extLst>
                <a:ext uri="{FF2B5EF4-FFF2-40B4-BE49-F238E27FC236}">
                  <a16:creationId xmlns:a16="http://schemas.microsoft.com/office/drawing/2014/main" id="{288C65F2-FD38-4373-9C44-CAD45F3627E5}"/>
                </a:ext>
              </a:extLst>
            </p:cNvPr>
            <p:cNvSpPr>
              <a:spLocks/>
            </p:cNvSpPr>
            <p:nvPr/>
          </p:nvSpPr>
          <p:spPr bwMode="auto">
            <a:xfrm>
              <a:off x="4489" y="1702"/>
              <a:ext cx="9" cy="14"/>
            </a:xfrm>
            <a:custGeom>
              <a:avLst/>
              <a:gdLst>
                <a:gd name="T0" fmla="*/ 4 w 9"/>
                <a:gd name="T1" fmla="*/ 0 h 14"/>
                <a:gd name="T2" fmla="*/ 9 w 9"/>
                <a:gd name="T3" fmla="*/ 14 h 14"/>
                <a:gd name="T4" fmla="*/ 0 w 9"/>
                <a:gd name="T5" fmla="*/ 14 h 14"/>
                <a:gd name="T6" fmla="*/ 0 w 9"/>
                <a:gd name="T7" fmla="*/ 5 h 14"/>
                <a:gd name="T8" fmla="*/ 0 w 9"/>
                <a:gd name="T9" fmla="*/ 0 h 14"/>
                <a:gd name="T10" fmla="*/ 4 w 9"/>
                <a:gd name="T11" fmla="*/ 0 h 14"/>
                <a:gd name="T12" fmla="*/ 4 w 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4" y="0"/>
                  </a:moveTo>
                  <a:lnTo>
                    <a:pt x="9" y="14"/>
                  </a:lnTo>
                  <a:lnTo>
                    <a:pt x="0" y="14"/>
                  </a:lnTo>
                  <a:lnTo>
                    <a:pt x="0" y="5"/>
                  </a:lnTo>
                  <a:lnTo>
                    <a:pt x="0"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4" name="Freeform 80">
              <a:extLst>
                <a:ext uri="{FF2B5EF4-FFF2-40B4-BE49-F238E27FC236}">
                  <a16:creationId xmlns:a16="http://schemas.microsoft.com/office/drawing/2014/main" id="{C0960297-409E-4435-BC23-058DC0990547}"/>
                </a:ext>
              </a:extLst>
            </p:cNvPr>
            <p:cNvSpPr>
              <a:spLocks/>
            </p:cNvSpPr>
            <p:nvPr/>
          </p:nvSpPr>
          <p:spPr bwMode="auto">
            <a:xfrm>
              <a:off x="4457" y="1679"/>
              <a:ext cx="32" cy="74"/>
            </a:xfrm>
            <a:custGeom>
              <a:avLst/>
              <a:gdLst>
                <a:gd name="T0" fmla="*/ 13 w 32"/>
                <a:gd name="T1" fmla="*/ 0 h 74"/>
                <a:gd name="T2" fmla="*/ 13 w 32"/>
                <a:gd name="T3" fmla="*/ 28 h 74"/>
                <a:gd name="T4" fmla="*/ 9 w 32"/>
                <a:gd name="T5" fmla="*/ 60 h 74"/>
                <a:gd name="T6" fmla="*/ 9 w 32"/>
                <a:gd name="T7" fmla="*/ 65 h 74"/>
                <a:gd name="T8" fmla="*/ 13 w 32"/>
                <a:gd name="T9" fmla="*/ 65 h 74"/>
                <a:gd name="T10" fmla="*/ 27 w 32"/>
                <a:gd name="T11" fmla="*/ 65 h 74"/>
                <a:gd name="T12" fmla="*/ 32 w 32"/>
                <a:gd name="T13" fmla="*/ 69 h 74"/>
                <a:gd name="T14" fmla="*/ 27 w 32"/>
                <a:gd name="T15" fmla="*/ 74 h 74"/>
                <a:gd name="T16" fmla="*/ 9 w 32"/>
                <a:gd name="T17" fmla="*/ 69 h 74"/>
                <a:gd name="T18" fmla="*/ 0 w 32"/>
                <a:gd name="T19" fmla="*/ 60 h 74"/>
                <a:gd name="T20" fmla="*/ 4 w 32"/>
                <a:gd name="T21" fmla="*/ 42 h 74"/>
                <a:gd name="T22" fmla="*/ 9 w 32"/>
                <a:gd name="T23" fmla="*/ 23 h 74"/>
                <a:gd name="T24" fmla="*/ 9 w 32"/>
                <a:gd name="T25" fmla="*/ 14 h 74"/>
                <a:gd name="T26" fmla="*/ 9 w 32"/>
                <a:gd name="T27" fmla="*/ 0 h 74"/>
                <a:gd name="T28" fmla="*/ 13 w 32"/>
                <a:gd name="T29" fmla="*/ 0 h 74"/>
                <a:gd name="T30" fmla="*/ 13 w 32"/>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74">
                  <a:moveTo>
                    <a:pt x="13" y="0"/>
                  </a:moveTo>
                  <a:lnTo>
                    <a:pt x="13" y="28"/>
                  </a:lnTo>
                  <a:lnTo>
                    <a:pt x="9" y="60"/>
                  </a:lnTo>
                  <a:lnTo>
                    <a:pt x="9" y="65"/>
                  </a:lnTo>
                  <a:lnTo>
                    <a:pt x="13" y="65"/>
                  </a:lnTo>
                  <a:lnTo>
                    <a:pt x="27" y="65"/>
                  </a:lnTo>
                  <a:lnTo>
                    <a:pt x="32" y="69"/>
                  </a:lnTo>
                  <a:lnTo>
                    <a:pt x="27" y="74"/>
                  </a:lnTo>
                  <a:lnTo>
                    <a:pt x="9" y="69"/>
                  </a:lnTo>
                  <a:lnTo>
                    <a:pt x="0" y="60"/>
                  </a:lnTo>
                  <a:lnTo>
                    <a:pt x="4" y="42"/>
                  </a:lnTo>
                  <a:lnTo>
                    <a:pt x="9" y="23"/>
                  </a:lnTo>
                  <a:lnTo>
                    <a:pt x="9" y="14"/>
                  </a:lnTo>
                  <a:lnTo>
                    <a:pt x="9" y="0"/>
                  </a:lnTo>
                  <a:lnTo>
                    <a:pt x="13"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5" name="Freeform 81">
              <a:extLst>
                <a:ext uri="{FF2B5EF4-FFF2-40B4-BE49-F238E27FC236}">
                  <a16:creationId xmlns:a16="http://schemas.microsoft.com/office/drawing/2014/main" id="{638A5BF2-6FFD-4142-9EEB-A589C0D9FF6F}"/>
                </a:ext>
              </a:extLst>
            </p:cNvPr>
            <p:cNvSpPr>
              <a:spLocks/>
            </p:cNvSpPr>
            <p:nvPr/>
          </p:nvSpPr>
          <p:spPr bwMode="auto">
            <a:xfrm>
              <a:off x="4470" y="1748"/>
              <a:ext cx="88" cy="60"/>
            </a:xfrm>
            <a:custGeom>
              <a:avLst/>
              <a:gdLst>
                <a:gd name="T0" fmla="*/ 10 w 88"/>
                <a:gd name="T1" fmla="*/ 0 h 60"/>
                <a:gd name="T2" fmla="*/ 5 w 88"/>
                <a:gd name="T3" fmla="*/ 23 h 60"/>
                <a:gd name="T4" fmla="*/ 10 w 88"/>
                <a:gd name="T5" fmla="*/ 42 h 60"/>
                <a:gd name="T6" fmla="*/ 14 w 88"/>
                <a:gd name="T7" fmla="*/ 46 h 60"/>
                <a:gd name="T8" fmla="*/ 19 w 88"/>
                <a:gd name="T9" fmla="*/ 51 h 60"/>
                <a:gd name="T10" fmla="*/ 42 w 88"/>
                <a:gd name="T11" fmla="*/ 51 h 60"/>
                <a:gd name="T12" fmla="*/ 60 w 88"/>
                <a:gd name="T13" fmla="*/ 46 h 60"/>
                <a:gd name="T14" fmla="*/ 74 w 88"/>
                <a:gd name="T15" fmla="*/ 37 h 60"/>
                <a:gd name="T16" fmla="*/ 88 w 88"/>
                <a:gd name="T17" fmla="*/ 28 h 60"/>
                <a:gd name="T18" fmla="*/ 88 w 88"/>
                <a:gd name="T19" fmla="*/ 28 h 60"/>
                <a:gd name="T20" fmla="*/ 83 w 88"/>
                <a:gd name="T21" fmla="*/ 42 h 60"/>
                <a:gd name="T22" fmla="*/ 74 w 88"/>
                <a:gd name="T23" fmla="*/ 46 h 60"/>
                <a:gd name="T24" fmla="*/ 60 w 88"/>
                <a:gd name="T25" fmla="*/ 56 h 60"/>
                <a:gd name="T26" fmla="*/ 42 w 88"/>
                <a:gd name="T27" fmla="*/ 60 h 60"/>
                <a:gd name="T28" fmla="*/ 19 w 88"/>
                <a:gd name="T29" fmla="*/ 56 h 60"/>
                <a:gd name="T30" fmla="*/ 0 w 88"/>
                <a:gd name="T31" fmla="*/ 42 h 60"/>
                <a:gd name="T32" fmla="*/ 0 w 88"/>
                <a:gd name="T33" fmla="*/ 23 h 60"/>
                <a:gd name="T34" fmla="*/ 0 w 88"/>
                <a:gd name="T35" fmla="*/ 0 h 60"/>
                <a:gd name="T36" fmla="*/ 10 w 88"/>
                <a:gd name="T37" fmla="*/ 0 h 60"/>
                <a:gd name="T38" fmla="*/ 10 w 88"/>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60">
                  <a:moveTo>
                    <a:pt x="10" y="0"/>
                  </a:moveTo>
                  <a:lnTo>
                    <a:pt x="5" y="23"/>
                  </a:lnTo>
                  <a:lnTo>
                    <a:pt x="10" y="42"/>
                  </a:lnTo>
                  <a:lnTo>
                    <a:pt x="14" y="46"/>
                  </a:lnTo>
                  <a:lnTo>
                    <a:pt x="19" y="51"/>
                  </a:lnTo>
                  <a:lnTo>
                    <a:pt x="42" y="51"/>
                  </a:lnTo>
                  <a:lnTo>
                    <a:pt x="60" y="46"/>
                  </a:lnTo>
                  <a:lnTo>
                    <a:pt x="74" y="37"/>
                  </a:lnTo>
                  <a:lnTo>
                    <a:pt x="88" y="28"/>
                  </a:lnTo>
                  <a:lnTo>
                    <a:pt x="88" y="28"/>
                  </a:lnTo>
                  <a:lnTo>
                    <a:pt x="83" y="42"/>
                  </a:lnTo>
                  <a:lnTo>
                    <a:pt x="74" y="46"/>
                  </a:lnTo>
                  <a:lnTo>
                    <a:pt x="60" y="56"/>
                  </a:lnTo>
                  <a:lnTo>
                    <a:pt x="42" y="60"/>
                  </a:lnTo>
                  <a:lnTo>
                    <a:pt x="19" y="56"/>
                  </a:lnTo>
                  <a:lnTo>
                    <a:pt x="0" y="42"/>
                  </a:lnTo>
                  <a:lnTo>
                    <a:pt x="0" y="23"/>
                  </a:lnTo>
                  <a:lnTo>
                    <a:pt x="0" y="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6" name="Freeform 82">
              <a:extLst>
                <a:ext uri="{FF2B5EF4-FFF2-40B4-BE49-F238E27FC236}">
                  <a16:creationId xmlns:a16="http://schemas.microsoft.com/office/drawing/2014/main" id="{1E375931-56B9-4C5A-B47F-E9B9CEE3C7D5}"/>
                </a:ext>
              </a:extLst>
            </p:cNvPr>
            <p:cNvSpPr>
              <a:spLocks/>
            </p:cNvSpPr>
            <p:nvPr/>
          </p:nvSpPr>
          <p:spPr bwMode="auto">
            <a:xfrm>
              <a:off x="4484" y="1767"/>
              <a:ext cx="19" cy="9"/>
            </a:xfrm>
            <a:custGeom>
              <a:avLst/>
              <a:gdLst>
                <a:gd name="T0" fmla="*/ 5 w 19"/>
                <a:gd name="T1" fmla="*/ 0 h 9"/>
                <a:gd name="T2" fmla="*/ 19 w 19"/>
                <a:gd name="T3" fmla="*/ 0 h 9"/>
                <a:gd name="T4" fmla="*/ 19 w 19"/>
                <a:gd name="T5" fmla="*/ 4 h 9"/>
                <a:gd name="T6" fmla="*/ 19 w 19"/>
                <a:gd name="T7" fmla="*/ 9 h 9"/>
                <a:gd name="T8" fmla="*/ 5 w 19"/>
                <a:gd name="T9" fmla="*/ 9 h 9"/>
                <a:gd name="T10" fmla="*/ 0 w 19"/>
                <a:gd name="T11" fmla="*/ 4 h 9"/>
                <a:gd name="T12" fmla="*/ 5 w 19"/>
                <a:gd name="T13" fmla="*/ 0 h 9"/>
                <a:gd name="T14" fmla="*/ 5 w 19"/>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
                  <a:moveTo>
                    <a:pt x="5" y="0"/>
                  </a:moveTo>
                  <a:lnTo>
                    <a:pt x="19" y="0"/>
                  </a:lnTo>
                  <a:lnTo>
                    <a:pt x="19" y="4"/>
                  </a:lnTo>
                  <a:lnTo>
                    <a:pt x="19" y="9"/>
                  </a:lnTo>
                  <a:lnTo>
                    <a:pt x="5" y="9"/>
                  </a:lnTo>
                  <a:lnTo>
                    <a:pt x="0" y="4"/>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7" name="Freeform 83">
              <a:extLst>
                <a:ext uri="{FF2B5EF4-FFF2-40B4-BE49-F238E27FC236}">
                  <a16:creationId xmlns:a16="http://schemas.microsoft.com/office/drawing/2014/main" id="{CC0FA017-4260-490B-8B6C-7984576D39D6}"/>
                </a:ext>
              </a:extLst>
            </p:cNvPr>
            <p:cNvSpPr>
              <a:spLocks/>
            </p:cNvSpPr>
            <p:nvPr/>
          </p:nvSpPr>
          <p:spPr bwMode="auto">
            <a:xfrm>
              <a:off x="4493" y="1804"/>
              <a:ext cx="14" cy="23"/>
            </a:xfrm>
            <a:custGeom>
              <a:avLst/>
              <a:gdLst>
                <a:gd name="T0" fmla="*/ 5 w 14"/>
                <a:gd name="T1" fmla="*/ 0 h 23"/>
                <a:gd name="T2" fmla="*/ 10 w 14"/>
                <a:gd name="T3" fmla="*/ 4 h 23"/>
                <a:gd name="T4" fmla="*/ 14 w 14"/>
                <a:gd name="T5" fmla="*/ 18 h 23"/>
                <a:gd name="T6" fmla="*/ 14 w 14"/>
                <a:gd name="T7" fmla="*/ 23 h 23"/>
                <a:gd name="T8" fmla="*/ 10 w 14"/>
                <a:gd name="T9" fmla="*/ 18 h 23"/>
                <a:gd name="T10" fmla="*/ 0 w 14"/>
                <a:gd name="T11" fmla="*/ 9 h 23"/>
                <a:gd name="T12" fmla="*/ 0 w 14"/>
                <a:gd name="T13" fmla="*/ 4 h 23"/>
                <a:gd name="T14" fmla="*/ 0 w 14"/>
                <a:gd name="T15" fmla="*/ 0 h 23"/>
                <a:gd name="T16" fmla="*/ 5 w 14"/>
                <a:gd name="T17" fmla="*/ 0 h 23"/>
                <a:gd name="T18" fmla="*/ 5 w 14"/>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3">
                  <a:moveTo>
                    <a:pt x="5" y="0"/>
                  </a:moveTo>
                  <a:lnTo>
                    <a:pt x="10" y="4"/>
                  </a:lnTo>
                  <a:lnTo>
                    <a:pt x="14" y="18"/>
                  </a:lnTo>
                  <a:lnTo>
                    <a:pt x="14" y="23"/>
                  </a:lnTo>
                  <a:lnTo>
                    <a:pt x="10" y="18"/>
                  </a:lnTo>
                  <a:lnTo>
                    <a:pt x="0" y="9"/>
                  </a:lnTo>
                  <a:lnTo>
                    <a:pt x="0" y="4"/>
                  </a:lnTo>
                  <a:lnTo>
                    <a:pt x="0"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8" name="Freeform 84">
              <a:extLst>
                <a:ext uri="{FF2B5EF4-FFF2-40B4-BE49-F238E27FC236}">
                  <a16:creationId xmlns:a16="http://schemas.microsoft.com/office/drawing/2014/main" id="{E41672D4-EC77-47FA-93B8-CBC4959BAE82}"/>
                </a:ext>
              </a:extLst>
            </p:cNvPr>
            <p:cNvSpPr>
              <a:spLocks/>
            </p:cNvSpPr>
            <p:nvPr/>
          </p:nvSpPr>
          <p:spPr bwMode="auto">
            <a:xfrm>
              <a:off x="4507" y="1799"/>
              <a:ext cx="65" cy="37"/>
            </a:xfrm>
            <a:custGeom>
              <a:avLst/>
              <a:gdLst>
                <a:gd name="T0" fmla="*/ 0 w 65"/>
                <a:gd name="T1" fmla="*/ 28 h 37"/>
                <a:gd name="T2" fmla="*/ 9 w 65"/>
                <a:gd name="T3" fmla="*/ 23 h 37"/>
                <a:gd name="T4" fmla="*/ 37 w 65"/>
                <a:gd name="T5" fmla="*/ 19 h 37"/>
                <a:gd name="T6" fmla="*/ 60 w 65"/>
                <a:gd name="T7" fmla="*/ 0 h 37"/>
                <a:gd name="T8" fmla="*/ 65 w 65"/>
                <a:gd name="T9" fmla="*/ 5 h 37"/>
                <a:gd name="T10" fmla="*/ 65 w 65"/>
                <a:gd name="T11" fmla="*/ 9 h 37"/>
                <a:gd name="T12" fmla="*/ 51 w 65"/>
                <a:gd name="T13" fmla="*/ 19 h 37"/>
                <a:gd name="T14" fmla="*/ 37 w 65"/>
                <a:gd name="T15" fmla="*/ 23 h 37"/>
                <a:gd name="T16" fmla="*/ 23 w 65"/>
                <a:gd name="T17" fmla="*/ 32 h 37"/>
                <a:gd name="T18" fmla="*/ 9 w 65"/>
                <a:gd name="T19" fmla="*/ 37 h 37"/>
                <a:gd name="T20" fmla="*/ 0 w 65"/>
                <a:gd name="T21" fmla="*/ 32 h 37"/>
                <a:gd name="T22" fmla="*/ 0 w 65"/>
                <a:gd name="T23" fmla="*/ 32 h 37"/>
                <a:gd name="T24" fmla="*/ 0 w 65"/>
                <a:gd name="T25" fmla="*/ 28 h 37"/>
                <a:gd name="T26" fmla="*/ 0 w 65"/>
                <a:gd name="T2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37">
                  <a:moveTo>
                    <a:pt x="0" y="28"/>
                  </a:moveTo>
                  <a:lnTo>
                    <a:pt x="9" y="23"/>
                  </a:lnTo>
                  <a:lnTo>
                    <a:pt x="37" y="19"/>
                  </a:lnTo>
                  <a:lnTo>
                    <a:pt x="60" y="0"/>
                  </a:lnTo>
                  <a:lnTo>
                    <a:pt x="65" y="5"/>
                  </a:lnTo>
                  <a:lnTo>
                    <a:pt x="65" y="9"/>
                  </a:lnTo>
                  <a:lnTo>
                    <a:pt x="51" y="19"/>
                  </a:lnTo>
                  <a:lnTo>
                    <a:pt x="37" y="23"/>
                  </a:lnTo>
                  <a:lnTo>
                    <a:pt x="23" y="32"/>
                  </a:lnTo>
                  <a:lnTo>
                    <a:pt x="9" y="37"/>
                  </a:lnTo>
                  <a:lnTo>
                    <a:pt x="0" y="32"/>
                  </a:lnTo>
                  <a:lnTo>
                    <a:pt x="0" y="32"/>
                  </a:lnTo>
                  <a:lnTo>
                    <a:pt x="0"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69" name="Freeform 85">
              <a:extLst>
                <a:ext uri="{FF2B5EF4-FFF2-40B4-BE49-F238E27FC236}">
                  <a16:creationId xmlns:a16="http://schemas.microsoft.com/office/drawing/2014/main" id="{87E01BAC-0FB2-4256-B23C-E9DF34810B7E}"/>
                </a:ext>
              </a:extLst>
            </p:cNvPr>
            <p:cNvSpPr>
              <a:spLocks/>
            </p:cNvSpPr>
            <p:nvPr/>
          </p:nvSpPr>
          <p:spPr bwMode="auto">
            <a:xfrm>
              <a:off x="4558" y="1776"/>
              <a:ext cx="55" cy="97"/>
            </a:xfrm>
            <a:custGeom>
              <a:avLst/>
              <a:gdLst>
                <a:gd name="T0" fmla="*/ 27 w 55"/>
                <a:gd name="T1" fmla="*/ 0 h 97"/>
                <a:gd name="T2" fmla="*/ 27 w 55"/>
                <a:gd name="T3" fmla="*/ 18 h 97"/>
                <a:gd name="T4" fmla="*/ 32 w 55"/>
                <a:gd name="T5" fmla="*/ 18 h 97"/>
                <a:gd name="T6" fmla="*/ 46 w 55"/>
                <a:gd name="T7" fmla="*/ 28 h 97"/>
                <a:gd name="T8" fmla="*/ 55 w 55"/>
                <a:gd name="T9" fmla="*/ 46 h 97"/>
                <a:gd name="T10" fmla="*/ 50 w 55"/>
                <a:gd name="T11" fmla="*/ 51 h 97"/>
                <a:gd name="T12" fmla="*/ 46 w 55"/>
                <a:gd name="T13" fmla="*/ 55 h 97"/>
                <a:gd name="T14" fmla="*/ 32 w 55"/>
                <a:gd name="T15" fmla="*/ 55 h 97"/>
                <a:gd name="T16" fmla="*/ 18 w 55"/>
                <a:gd name="T17" fmla="*/ 69 h 97"/>
                <a:gd name="T18" fmla="*/ 9 w 55"/>
                <a:gd name="T19" fmla="*/ 97 h 97"/>
                <a:gd name="T20" fmla="*/ 0 w 55"/>
                <a:gd name="T21" fmla="*/ 92 h 97"/>
                <a:gd name="T22" fmla="*/ 4 w 55"/>
                <a:gd name="T23" fmla="*/ 78 h 97"/>
                <a:gd name="T24" fmla="*/ 14 w 55"/>
                <a:gd name="T25" fmla="*/ 65 h 97"/>
                <a:gd name="T26" fmla="*/ 18 w 55"/>
                <a:gd name="T27" fmla="*/ 55 h 97"/>
                <a:gd name="T28" fmla="*/ 27 w 55"/>
                <a:gd name="T29" fmla="*/ 51 h 97"/>
                <a:gd name="T30" fmla="*/ 41 w 55"/>
                <a:gd name="T31" fmla="*/ 42 h 97"/>
                <a:gd name="T32" fmla="*/ 37 w 55"/>
                <a:gd name="T33" fmla="*/ 32 h 97"/>
                <a:gd name="T34" fmla="*/ 27 w 55"/>
                <a:gd name="T35" fmla="*/ 23 h 97"/>
                <a:gd name="T36" fmla="*/ 23 w 55"/>
                <a:gd name="T37" fmla="*/ 18 h 97"/>
                <a:gd name="T38" fmla="*/ 23 w 55"/>
                <a:gd name="T39" fmla="*/ 9 h 97"/>
                <a:gd name="T40" fmla="*/ 23 w 55"/>
                <a:gd name="T41" fmla="*/ 0 h 97"/>
                <a:gd name="T42" fmla="*/ 27 w 55"/>
                <a:gd name="T43" fmla="*/ 0 h 97"/>
                <a:gd name="T44" fmla="*/ 27 w 55"/>
                <a:gd name="T4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7">
                  <a:moveTo>
                    <a:pt x="27" y="0"/>
                  </a:moveTo>
                  <a:lnTo>
                    <a:pt x="27" y="18"/>
                  </a:lnTo>
                  <a:lnTo>
                    <a:pt x="32" y="18"/>
                  </a:lnTo>
                  <a:lnTo>
                    <a:pt x="46" y="28"/>
                  </a:lnTo>
                  <a:lnTo>
                    <a:pt x="55" y="46"/>
                  </a:lnTo>
                  <a:lnTo>
                    <a:pt x="50" y="51"/>
                  </a:lnTo>
                  <a:lnTo>
                    <a:pt x="46" y="55"/>
                  </a:lnTo>
                  <a:lnTo>
                    <a:pt x="32" y="55"/>
                  </a:lnTo>
                  <a:lnTo>
                    <a:pt x="18" y="69"/>
                  </a:lnTo>
                  <a:lnTo>
                    <a:pt x="9" y="97"/>
                  </a:lnTo>
                  <a:lnTo>
                    <a:pt x="0" y="92"/>
                  </a:lnTo>
                  <a:lnTo>
                    <a:pt x="4" y="78"/>
                  </a:lnTo>
                  <a:lnTo>
                    <a:pt x="14" y="65"/>
                  </a:lnTo>
                  <a:lnTo>
                    <a:pt x="18" y="55"/>
                  </a:lnTo>
                  <a:lnTo>
                    <a:pt x="27" y="51"/>
                  </a:lnTo>
                  <a:lnTo>
                    <a:pt x="41" y="42"/>
                  </a:lnTo>
                  <a:lnTo>
                    <a:pt x="37" y="32"/>
                  </a:lnTo>
                  <a:lnTo>
                    <a:pt x="27" y="23"/>
                  </a:lnTo>
                  <a:lnTo>
                    <a:pt x="23" y="18"/>
                  </a:lnTo>
                  <a:lnTo>
                    <a:pt x="23" y="9"/>
                  </a:lnTo>
                  <a:lnTo>
                    <a:pt x="23" y="0"/>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0" name="Freeform 86">
              <a:extLst>
                <a:ext uri="{FF2B5EF4-FFF2-40B4-BE49-F238E27FC236}">
                  <a16:creationId xmlns:a16="http://schemas.microsoft.com/office/drawing/2014/main" id="{F854E0DD-6878-43D9-99E7-9FAE7F4A858C}"/>
                </a:ext>
              </a:extLst>
            </p:cNvPr>
            <p:cNvSpPr>
              <a:spLocks/>
            </p:cNvSpPr>
            <p:nvPr/>
          </p:nvSpPr>
          <p:spPr bwMode="auto">
            <a:xfrm>
              <a:off x="4475" y="1822"/>
              <a:ext cx="83" cy="180"/>
            </a:xfrm>
            <a:custGeom>
              <a:avLst/>
              <a:gdLst>
                <a:gd name="T0" fmla="*/ 83 w 83"/>
                <a:gd name="T1" fmla="*/ 5 h 180"/>
                <a:gd name="T2" fmla="*/ 69 w 83"/>
                <a:gd name="T3" fmla="*/ 23 h 180"/>
                <a:gd name="T4" fmla="*/ 55 w 83"/>
                <a:gd name="T5" fmla="*/ 46 h 180"/>
                <a:gd name="T6" fmla="*/ 37 w 83"/>
                <a:gd name="T7" fmla="*/ 79 h 180"/>
                <a:gd name="T8" fmla="*/ 28 w 83"/>
                <a:gd name="T9" fmla="*/ 102 h 180"/>
                <a:gd name="T10" fmla="*/ 18 w 83"/>
                <a:gd name="T11" fmla="*/ 129 h 180"/>
                <a:gd name="T12" fmla="*/ 5 w 83"/>
                <a:gd name="T13" fmla="*/ 180 h 180"/>
                <a:gd name="T14" fmla="*/ 0 w 83"/>
                <a:gd name="T15" fmla="*/ 162 h 180"/>
                <a:gd name="T16" fmla="*/ 5 w 83"/>
                <a:gd name="T17" fmla="*/ 143 h 180"/>
                <a:gd name="T18" fmla="*/ 9 w 83"/>
                <a:gd name="T19" fmla="*/ 120 h 180"/>
                <a:gd name="T20" fmla="*/ 18 w 83"/>
                <a:gd name="T21" fmla="*/ 97 h 180"/>
                <a:gd name="T22" fmla="*/ 28 w 83"/>
                <a:gd name="T23" fmla="*/ 74 h 180"/>
                <a:gd name="T24" fmla="*/ 41 w 83"/>
                <a:gd name="T25" fmla="*/ 42 h 180"/>
                <a:gd name="T26" fmla="*/ 51 w 83"/>
                <a:gd name="T27" fmla="*/ 28 h 180"/>
                <a:gd name="T28" fmla="*/ 60 w 83"/>
                <a:gd name="T29" fmla="*/ 19 h 180"/>
                <a:gd name="T30" fmla="*/ 78 w 83"/>
                <a:gd name="T31" fmla="*/ 0 h 180"/>
                <a:gd name="T32" fmla="*/ 83 w 83"/>
                <a:gd name="T33" fmla="*/ 0 h 180"/>
                <a:gd name="T34" fmla="*/ 83 w 83"/>
                <a:gd name="T35" fmla="*/ 5 h 180"/>
                <a:gd name="T36" fmla="*/ 83 w 83"/>
                <a:gd name="T37" fmla="*/ 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80">
                  <a:moveTo>
                    <a:pt x="83" y="5"/>
                  </a:moveTo>
                  <a:lnTo>
                    <a:pt x="69" y="23"/>
                  </a:lnTo>
                  <a:lnTo>
                    <a:pt x="55" y="46"/>
                  </a:lnTo>
                  <a:lnTo>
                    <a:pt x="37" y="79"/>
                  </a:lnTo>
                  <a:lnTo>
                    <a:pt x="28" y="102"/>
                  </a:lnTo>
                  <a:lnTo>
                    <a:pt x="18" y="129"/>
                  </a:lnTo>
                  <a:lnTo>
                    <a:pt x="5" y="180"/>
                  </a:lnTo>
                  <a:lnTo>
                    <a:pt x="0" y="162"/>
                  </a:lnTo>
                  <a:lnTo>
                    <a:pt x="5" y="143"/>
                  </a:lnTo>
                  <a:lnTo>
                    <a:pt x="9" y="120"/>
                  </a:lnTo>
                  <a:lnTo>
                    <a:pt x="18" y="97"/>
                  </a:lnTo>
                  <a:lnTo>
                    <a:pt x="28" y="74"/>
                  </a:lnTo>
                  <a:lnTo>
                    <a:pt x="41" y="42"/>
                  </a:lnTo>
                  <a:lnTo>
                    <a:pt x="51" y="28"/>
                  </a:lnTo>
                  <a:lnTo>
                    <a:pt x="60" y="19"/>
                  </a:lnTo>
                  <a:lnTo>
                    <a:pt x="78" y="0"/>
                  </a:lnTo>
                  <a:lnTo>
                    <a:pt x="83" y="0"/>
                  </a:lnTo>
                  <a:lnTo>
                    <a:pt x="83" y="5"/>
                  </a:lnTo>
                  <a:lnTo>
                    <a:pt x="8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1" name="Freeform 87">
              <a:extLst>
                <a:ext uri="{FF2B5EF4-FFF2-40B4-BE49-F238E27FC236}">
                  <a16:creationId xmlns:a16="http://schemas.microsoft.com/office/drawing/2014/main" id="{C45DD6C0-D9C2-473E-A128-17225BABBF81}"/>
                </a:ext>
              </a:extLst>
            </p:cNvPr>
            <p:cNvSpPr>
              <a:spLocks/>
            </p:cNvSpPr>
            <p:nvPr/>
          </p:nvSpPr>
          <p:spPr bwMode="auto">
            <a:xfrm>
              <a:off x="4360" y="1698"/>
              <a:ext cx="46" cy="32"/>
            </a:xfrm>
            <a:custGeom>
              <a:avLst/>
              <a:gdLst>
                <a:gd name="T0" fmla="*/ 5 w 46"/>
                <a:gd name="T1" fmla="*/ 18 h 32"/>
                <a:gd name="T2" fmla="*/ 18 w 46"/>
                <a:gd name="T3" fmla="*/ 23 h 32"/>
                <a:gd name="T4" fmla="*/ 37 w 46"/>
                <a:gd name="T5" fmla="*/ 13 h 32"/>
                <a:gd name="T6" fmla="*/ 37 w 46"/>
                <a:gd name="T7" fmla="*/ 4 h 32"/>
                <a:gd name="T8" fmla="*/ 41 w 46"/>
                <a:gd name="T9" fmla="*/ 0 h 32"/>
                <a:gd name="T10" fmla="*/ 46 w 46"/>
                <a:gd name="T11" fmla="*/ 4 h 32"/>
                <a:gd name="T12" fmla="*/ 46 w 46"/>
                <a:gd name="T13" fmla="*/ 13 h 32"/>
                <a:gd name="T14" fmla="*/ 41 w 46"/>
                <a:gd name="T15" fmla="*/ 23 h 32"/>
                <a:gd name="T16" fmla="*/ 18 w 46"/>
                <a:gd name="T17" fmla="*/ 32 h 32"/>
                <a:gd name="T18" fmla="*/ 0 w 46"/>
                <a:gd name="T19" fmla="*/ 27 h 32"/>
                <a:gd name="T20" fmla="*/ 0 w 46"/>
                <a:gd name="T21" fmla="*/ 23 h 32"/>
                <a:gd name="T22" fmla="*/ 5 w 46"/>
                <a:gd name="T23" fmla="*/ 18 h 32"/>
                <a:gd name="T24" fmla="*/ 5 w 46"/>
                <a:gd name="T25"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2">
                  <a:moveTo>
                    <a:pt x="5" y="18"/>
                  </a:moveTo>
                  <a:lnTo>
                    <a:pt x="18" y="23"/>
                  </a:lnTo>
                  <a:lnTo>
                    <a:pt x="37" y="13"/>
                  </a:lnTo>
                  <a:lnTo>
                    <a:pt x="37" y="4"/>
                  </a:lnTo>
                  <a:lnTo>
                    <a:pt x="41" y="0"/>
                  </a:lnTo>
                  <a:lnTo>
                    <a:pt x="46" y="4"/>
                  </a:lnTo>
                  <a:lnTo>
                    <a:pt x="46" y="13"/>
                  </a:lnTo>
                  <a:lnTo>
                    <a:pt x="41" y="23"/>
                  </a:lnTo>
                  <a:lnTo>
                    <a:pt x="18" y="32"/>
                  </a:lnTo>
                  <a:lnTo>
                    <a:pt x="0" y="27"/>
                  </a:lnTo>
                  <a:lnTo>
                    <a:pt x="0" y="23"/>
                  </a:lnTo>
                  <a:lnTo>
                    <a:pt x="5" y="18"/>
                  </a:lnTo>
                  <a:lnTo>
                    <a:pt x="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2" name="Freeform 88">
              <a:extLst>
                <a:ext uri="{FF2B5EF4-FFF2-40B4-BE49-F238E27FC236}">
                  <a16:creationId xmlns:a16="http://schemas.microsoft.com/office/drawing/2014/main" id="{DF5C0B70-57C6-45E1-A762-31274DCFC6FE}"/>
                </a:ext>
              </a:extLst>
            </p:cNvPr>
            <p:cNvSpPr>
              <a:spLocks/>
            </p:cNvSpPr>
            <p:nvPr/>
          </p:nvSpPr>
          <p:spPr bwMode="auto">
            <a:xfrm>
              <a:off x="4388" y="1702"/>
              <a:ext cx="36" cy="32"/>
            </a:xfrm>
            <a:custGeom>
              <a:avLst/>
              <a:gdLst>
                <a:gd name="T0" fmla="*/ 4 w 36"/>
                <a:gd name="T1" fmla="*/ 28 h 32"/>
                <a:gd name="T2" fmla="*/ 18 w 36"/>
                <a:gd name="T3" fmla="*/ 19 h 32"/>
                <a:gd name="T4" fmla="*/ 27 w 36"/>
                <a:gd name="T5" fmla="*/ 5 h 32"/>
                <a:gd name="T6" fmla="*/ 32 w 36"/>
                <a:gd name="T7" fmla="*/ 0 h 32"/>
                <a:gd name="T8" fmla="*/ 36 w 36"/>
                <a:gd name="T9" fmla="*/ 5 h 32"/>
                <a:gd name="T10" fmla="*/ 32 w 36"/>
                <a:gd name="T11" fmla="*/ 19 h 32"/>
                <a:gd name="T12" fmla="*/ 23 w 36"/>
                <a:gd name="T13" fmla="*/ 28 h 32"/>
                <a:gd name="T14" fmla="*/ 13 w 36"/>
                <a:gd name="T15" fmla="*/ 32 h 32"/>
                <a:gd name="T16" fmla="*/ 4 w 36"/>
                <a:gd name="T17" fmla="*/ 32 h 32"/>
                <a:gd name="T18" fmla="*/ 0 w 36"/>
                <a:gd name="T19" fmla="*/ 28 h 32"/>
                <a:gd name="T20" fmla="*/ 4 w 36"/>
                <a:gd name="T21" fmla="*/ 28 h 32"/>
                <a:gd name="T22" fmla="*/ 4 w 36"/>
                <a:gd name="T2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2">
                  <a:moveTo>
                    <a:pt x="4" y="28"/>
                  </a:moveTo>
                  <a:lnTo>
                    <a:pt x="18" y="19"/>
                  </a:lnTo>
                  <a:lnTo>
                    <a:pt x="27" y="5"/>
                  </a:lnTo>
                  <a:lnTo>
                    <a:pt x="32" y="0"/>
                  </a:lnTo>
                  <a:lnTo>
                    <a:pt x="36" y="5"/>
                  </a:lnTo>
                  <a:lnTo>
                    <a:pt x="32" y="19"/>
                  </a:lnTo>
                  <a:lnTo>
                    <a:pt x="23" y="28"/>
                  </a:lnTo>
                  <a:lnTo>
                    <a:pt x="13" y="32"/>
                  </a:lnTo>
                  <a:lnTo>
                    <a:pt x="4" y="32"/>
                  </a:lnTo>
                  <a:lnTo>
                    <a:pt x="0" y="28"/>
                  </a:lnTo>
                  <a:lnTo>
                    <a:pt x="4" y="28"/>
                  </a:lnTo>
                  <a:lnTo>
                    <a:pt x="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3" name="Freeform 89">
              <a:extLst>
                <a:ext uri="{FF2B5EF4-FFF2-40B4-BE49-F238E27FC236}">
                  <a16:creationId xmlns:a16="http://schemas.microsoft.com/office/drawing/2014/main" id="{BF0FBD88-3379-47B5-865E-F93EA6C64B97}"/>
                </a:ext>
              </a:extLst>
            </p:cNvPr>
            <p:cNvSpPr>
              <a:spLocks/>
            </p:cNvSpPr>
            <p:nvPr/>
          </p:nvSpPr>
          <p:spPr bwMode="auto">
            <a:xfrm>
              <a:off x="4420" y="1688"/>
              <a:ext cx="27" cy="28"/>
            </a:xfrm>
            <a:custGeom>
              <a:avLst/>
              <a:gdLst>
                <a:gd name="T0" fmla="*/ 18 w 27"/>
                <a:gd name="T1" fmla="*/ 0 h 28"/>
                <a:gd name="T2" fmla="*/ 23 w 27"/>
                <a:gd name="T3" fmla="*/ 5 h 28"/>
                <a:gd name="T4" fmla="*/ 27 w 27"/>
                <a:gd name="T5" fmla="*/ 14 h 28"/>
                <a:gd name="T6" fmla="*/ 14 w 27"/>
                <a:gd name="T7" fmla="*/ 23 h 28"/>
                <a:gd name="T8" fmla="*/ 0 w 27"/>
                <a:gd name="T9" fmla="*/ 28 h 28"/>
                <a:gd name="T10" fmla="*/ 0 w 27"/>
                <a:gd name="T11" fmla="*/ 23 h 28"/>
                <a:gd name="T12" fmla="*/ 18 w 27"/>
                <a:gd name="T13" fmla="*/ 14 h 28"/>
                <a:gd name="T14" fmla="*/ 14 w 27"/>
                <a:gd name="T15" fmla="*/ 5 h 28"/>
                <a:gd name="T16" fmla="*/ 14 w 27"/>
                <a:gd name="T17" fmla="*/ 0 h 28"/>
                <a:gd name="T18" fmla="*/ 18 w 27"/>
                <a:gd name="T19" fmla="*/ 0 h 28"/>
                <a:gd name="T20" fmla="*/ 18 w 27"/>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18" y="0"/>
                  </a:moveTo>
                  <a:lnTo>
                    <a:pt x="23" y="5"/>
                  </a:lnTo>
                  <a:lnTo>
                    <a:pt x="27" y="14"/>
                  </a:lnTo>
                  <a:lnTo>
                    <a:pt x="14" y="23"/>
                  </a:lnTo>
                  <a:lnTo>
                    <a:pt x="0" y="28"/>
                  </a:lnTo>
                  <a:lnTo>
                    <a:pt x="0" y="23"/>
                  </a:lnTo>
                  <a:lnTo>
                    <a:pt x="18" y="14"/>
                  </a:lnTo>
                  <a:lnTo>
                    <a:pt x="14" y="5"/>
                  </a:lnTo>
                  <a:lnTo>
                    <a:pt x="14" y="0"/>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4" name="Freeform 90">
              <a:extLst>
                <a:ext uri="{FF2B5EF4-FFF2-40B4-BE49-F238E27FC236}">
                  <a16:creationId xmlns:a16="http://schemas.microsoft.com/office/drawing/2014/main" id="{F8FA345B-C21C-4572-977D-A798E4A38CC4}"/>
                </a:ext>
              </a:extLst>
            </p:cNvPr>
            <p:cNvSpPr>
              <a:spLocks/>
            </p:cNvSpPr>
            <p:nvPr/>
          </p:nvSpPr>
          <p:spPr bwMode="auto">
            <a:xfrm>
              <a:off x="4369" y="1730"/>
              <a:ext cx="23" cy="28"/>
            </a:xfrm>
            <a:custGeom>
              <a:avLst/>
              <a:gdLst>
                <a:gd name="T0" fmla="*/ 23 w 23"/>
                <a:gd name="T1" fmla="*/ 4 h 28"/>
                <a:gd name="T2" fmla="*/ 5 w 23"/>
                <a:gd name="T3" fmla="*/ 28 h 28"/>
                <a:gd name="T4" fmla="*/ 0 w 23"/>
                <a:gd name="T5" fmla="*/ 28 h 28"/>
                <a:gd name="T6" fmla="*/ 0 w 23"/>
                <a:gd name="T7" fmla="*/ 23 h 28"/>
                <a:gd name="T8" fmla="*/ 19 w 23"/>
                <a:gd name="T9" fmla="*/ 0 h 28"/>
                <a:gd name="T10" fmla="*/ 23 w 23"/>
                <a:gd name="T11" fmla="*/ 0 h 28"/>
                <a:gd name="T12" fmla="*/ 23 w 23"/>
                <a:gd name="T13" fmla="*/ 4 h 28"/>
                <a:gd name="T14" fmla="*/ 23 w 23"/>
                <a:gd name="T15" fmla="*/ 4 h 28"/>
                <a:gd name="T16" fmla="*/ 23 w 23"/>
                <a:gd name="T1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23" y="4"/>
                  </a:moveTo>
                  <a:lnTo>
                    <a:pt x="5" y="28"/>
                  </a:lnTo>
                  <a:lnTo>
                    <a:pt x="0" y="28"/>
                  </a:lnTo>
                  <a:lnTo>
                    <a:pt x="0" y="23"/>
                  </a:lnTo>
                  <a:lnTo>
                    <a:pt x="19" y="0"/>
                  </a:lnTo>
                  <a:lnTo>
                    <a:pt x="23" y="0"/>
                  </a:lnTo>
                  <a:lnTo>
                    <a:pt x="23" y="4"/>
                  </a:lnTo>
                  <a:lnTo>
                    <a:pt x="23" y="4"/>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5" name="Freeform 91">
              <a:extLst>
                <a:ext uri="{FF2B5EF4-FFF2-40B4-BE49-F238E27FC236}">
                  <a16:creationId xmlns:a16="http://schemas.microsoft.com/office/drawing/2014/main" id="{330A5B37-DF48-4943-ACDB-60CDA6F068B9}"/>
                </a:ext>
              </a:extLst>
            </p:cNvPr>
            <p:cNvSpPr>
              <a:spLocks/>
            </p:cNvSpPr>
            <p:nvPr/>
          </p:nvSpPr>
          <p:spPr bwMode="auto">
            <a:xfrm>
              <a:off x="4342" y="1734"/>
              <a:ext cx="36" cy="33"/>
            </a:xfrm>
            <a:custGeom>
              <a:avLst/>
              <a:gdLst>
                <a:gd name="T0" fmla="*/ 4 w 36"/>
                <a:gd name="T1" fmla="*/ 0 h 33"/>
                <a:gd name="T2" fmla="*/ 9 w 36"/>
                <a:gd name="T3" fmla="*/ 10 h 33"/>
                <a:gd name="T4" fmla="*/ 13 w 36"/>
                <a:gd name="T5" fmla="*/ 14 h 33"/>
                <a:gd name="T6" fmla="*/ 27 w 36"/>
                <a:gd name="T7" fmla="*/ 19 h 33"/>
                <a:gd name="T8" fmla="*/ 36 w 36"/>
                <a:gd name="T9" fmla="*/ 24 h 33"/>
                <a:gd name="T10" fmla="*/ 36 w 36"/>
                <a:gd name="T11" fmla="*/ 28 h 33"/>
                <a:gd name="T12" fmla="*/ 32 w 36"/>
                <a:gd name="T13" fmla="*/ 33 h 33"/>
                <a:gd name="T14" fmla="*/ 18 w 36"/>
                <a:gd name="T15" fmla="*/ 33 h 33"/>
                <a:gd name="T16" fmla="*/ 9 w 36"/>
                <a:gd name="T17" fmla="*/ 28 h 33"/>
                <a:gd name="T18" fmla="*/ 0 w 36"/>
                <a:gd name="T19" fmla="*/ 5 h 33"/>
                <a:gd name="T20" fmla="*/ 0 w 36"/>
                <a:gd name="T21" fmla="*/ 0 h 33"/>
                <a:gd name="T22" fmla="*/ 4 w 36"/>
                <a:gd name="T23" fmla="*/ 0 h 33"/>
                <a:gd name="T24" fmla="*/ 4 w 3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3">
                  <a:moveTo>
                    <a:pt x="4" y="0"/>
                  </a:moveTo>
                  <a:lnTo>
                    <a:pt x="9" y="10"/>
                  </a:lnTo>
                  <a:lnTo>
                    <a:pt x="13" y="14"/>
                  </a:lnTo>
                  <a:lnTo>
                    <a:pt x="27" y="19"/>
                  </a:lnTo>
                  <a:lnTo>
                    <a:pt x="36" y="24"/>
                  </a:lnTo>
                  <a:lnTo>
                    <a:pt x="36" y="28"/>
                  </a:lnTo>
                  <a:lnTo>
                    <a:pt x="32" y="33"/>
                  </a:lnTo>
                  <a:lnTo>
                    <a:pt x="18" y="33"/>
                  </a:lnTo>
                  <a:lnTo>
                    <a:pt x="9" y="28"/>
                  </a:lnTo>
                  <a:lnTo>
                    <a:pt x="0" y="5"/>
                  </a:lnTo>
                  <a:lnTo>
                    <a:pt x="0" y="0"/>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6" name="Freeform 92">
              <a:extLst>
                <a:ext uri="{FF2B5EF4-FFF2-40B4-BE49-F238E27FC236}">
                  <a16:creationId xmlns:a16="http://schemas.microsoft.com/office/drawing/2014/main" id="{B0BB0BE8-2E06-4FF8-A0E6-F34988F475F7}"/>
                </a:ext>
              </a:extLst>
            </p:cNvPr>
            <p:cNvSpPr>
              <a:spLocks/>
            </p:cNvSpPr>
            <p:nvPr/>
          </p:nvSpPr>
          <p:spPr bwMode="auto">
            <a:xfrm>
              <a:off x="4328" y="1739"/>
              <a:ext cx="64" cy="65"/>
            </a:xfrm>
            <a:custGeom>
              <a:avLst/>
              <a:gdLst>
                <a:gd name="T0" fmla="*/ 9 w 64"/>
                <a:gd name="T1" fmla="*/ 5 h 65"/>
                <a:gd name="T2" fmla="*/ 4 w 64"/>
                <a:gd name="T3" fmla="*/ 19 h 65"/>
                <a:gd name="T4" fmla="*/ 14 w 64"/>
                <a:gd name="T5" fmla="*/ 37 h 65"/>
                <a:gd name="T6" fmla="*/ 18 w 64"/>
                <a:gd name="T7" fmla="*/ 46 h 65"/>
                <a:gd name="T8" fmla="*/ 23 w 64"/>
                <a:gd name="T9" fmla="*/ 51 h 65"/>
                <a:gd name="T10" fmla="*/ 41 w 64"/>
                <a:gd name="T11" fmla="*/ 55 h 65"/>
                <a:gd name="T12" fmla="*/ 55 w 64"/>
                <a:gd name="T13" fmla="*/ 46 h 65"/>
                <a:gd name="T14" fmla="*/ 55 w 64"/>
                <a:gd name="T15" fmla="*/ 23 h 65"/>
                <a:gd name="T16" fmla="*/ 60 w 64"/>
                <a:gd name="T17" fmla="*/ 23 h 65"/>
                <a:gd name="T18" fmla="*/ 60 w 64"/>
                <a:gd name="T19" fmla="*/ 23 h 65"/>
                <a:gd name="T20" fmla="*/ 64 w 64"/>
                <a:gd name="T21" fmla="*/ 37 h 65"/>
                <a:gd name="T22" fmla="*/ 60 w 64"/>
                <a:gd name="T23" fmla="*/ 55 h 65"/>
                <a:gd name="T24" fmla="*/ 50 w 64"/>
                <a:gd name="T25" fmla="*/ 60 h 65"/>
                <a:gd name="T26" fmla="*/ 41 w 64"/>
                <a:gd name="T27" fmla="*/ 65 h 65"/>
                <a:gd name="T28" fmla="*/ 23 w 64"/>
                <a:gd name="T29" fmla="*/ 60 h 65"/>
                <a:gd name="T30" fmla="*/ 9 w 64"/>
                <a:gd name="T31" fmla="*/ 46 h 65"/>
                <a:gd name="T32" fmla="*/ 0 w 64"/>
                <a:gd name="T33" fmla="*/ 23 h 65"/>
                <a:gd name="T34" fmla="*/ 0 w 64"/>
                <a:gd name="T35" fmla="*/ 0 h 65"/>
                <a:gd name="T36" fmla="*/ 9 w 64"/>
                <a:gd name="T37" fmla="*/ 5 h 65"/>
                <a:gd name="T38" fmla="*/ 9 w 64"/>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65">
                  <a:moveTo>
                    <a:pt x="9" y="5"/>
                  </a:moveTo>
                  <a:lnTo>
                    <a:pt x="4" y="19"/>
                  </a:lnTo>
                  <a:lnTo>
                    <a:pt x="14" y="37"/>
                  </a:lnTo>
                  <a:lnTo>
                    <a:pt x="18" y="46"/>
                  </a:lnTo>
                  <a:lnTo>
                    <a:pt x="23" y="51"/>
                  </a:lnTo>
                  <a:lnTo>
                    <a:pt x="41" y="55"/>
                  </a:lnTo>
                  <a:lnTo>
                    <a:pt x="55" y="46"/>
                  </a:lnTo>
                  <a:lnTo>
                    <a:pt x="55" y="23"/>
                  </a:lnTo>
                  <a:lnTo>
                    <a:pt x="60" y="23"/>
                  </a:lnTo>
                  <a:lnTo>
                    <a:pt x="60" y="23"/>
                  </a:lnTo>
                  <a:lnTo>
                    <a:pt x="64" y="37"/>
                  </a:lnTo>
                  <a:lnTo>
                    <a:pt x="60" y="55"/>
                  </a:lnTo>
                  <a:lnTo>
                    <a:pt x="50" y="60"/>
                  </a:lnTo>
                  <a:lnTo>
                    <a:pt x="41" y="65"/>
                  </a:lnTo>
                  <a:lnTo>
                    <a:pt x="23" y="60"/>
                  </a:lnTo>
                  <a:lnTo>
                    <a:pt x="9" y="46"/>
                  </a:lnTo>
                  <a:lnTo>
                    <a:pt x="0" y="23"/>
                  </a:lnTo>
                  <a:lnTo>
                    <a:pt x="0" y="0"/>
                  </a:lnTo>
                  <a:lnTo>
                    <a:pt x="9" y="5"/>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7" name="Freeform 93">
              <a:extLst>
                <a:ext uri="{FF2B5EF4-FFF2-40B4-BE49-F238E27FC236}">
                  <a16:creationId xmlns:a16="http://schemas.microsoft.com/office/drawing/2014/main" id="{A48236DD-6761-4E75-9E93-0D3DCD1E43BF}"/>
                </a:ext>
              </a:extLst>
            </p:cNvPr>
            <p:cNvSpPr>
              <a:spLocks/>
            </p:cNvSpPr>
            <p:nvPr/>
          </p:nvSpPr>
          <p:spPr bwMode="auto">
            <a:xfrm>
              <a:off x="4240" y="1721"/>
              <a:ext cx="171" cy="263"/>
            </a:xfrm>
            <a:custGeom>
              <a:avLst/>
              <a:gdLst>
                <a:gd name="T0" fmla="*/ 88 w 171"/>
                <a:gd name="T1" fmla="*/ 4 h 263"/>
                <a:gd name="T2" fmla="*/ 69 w 171"/>
                <a:gd name="T3" fmla="*/ 13 h 263"/>
                <a:gd name="T4" fmla="*/ 51 w 171"/>
                <a:gd name="T5" fmla="*/ 37 h 263"/>
                <a:gd name="T6" fmla="*/ 42 w 171"/>
                <a:gd name="T7" fmla="*/ 55 h 263"/>
                <a:gd name="T8" fmla="*/ 28 w 171"/>
                <a:gd name="T9" fmla="*/ 73 h 263"/>
                <a:gd name="T10" fmla="*/ 10 w 171"/>
                <a:gd name="T11" fmla="*/ 115 h 263"/>
                <a:gd name="T12" fmla="*/ 10 w 171"/>
                <a:gd name="T13" fmla="*/ 129 h 263"/>
                <a:gd name="T14" fmla="*/ 19 w 171"/>
                <a:gd name="T15" fmla="*/ 143 h 263"/>
                <a:gd name="T16" fmla="*/ 28 w 171"/>
                <a:gd name="T17" fmla="*/ 157 h 263"/>
                <a:gd name="T18" fmla="*/ 33 w 171"/>
                <a:gd name="T19" fmla="*/ 166 h 263"/>
                <a:gd name="T20" fmla="*/ 42 w 171"/>
                <a:gd name="T21" fmla="*/ 175 h 263"/>
                <a:gd name="T22" fmla="*/ 51 w 171"/>
                <a:gd name="T23" fmla="*/ 184 h 263"/>
                <a:gd name="T24" fmla="*/ 60 w 171"/>
                <a:gd name="T25" fmla="*/ 189 h 263"/>
                <a:gd name="T26" fmla="*/ 74 w 171"/>
                <a:gd name="T27" fmla="*/ 193 h 263"/>
                <a:gd name="T28" fmla="*/ 97 w 171"/>
                <a:gd name="T29" fmla="*/ 207 h 263"/>
                <a:gd name="T30" fmla="*/ 115 w 171"/>
                <a:gd name="T31" fmla="*/ 221 h 263"/>
                <a:gd name="T32" fmla="*/ 138 w 171"/>
                <a:gd name="T33" fmla="*/ 226 h 263"/>
                <a:gd name="T34" fmla="*/ 152 w 171"/>
                <a:gd name="T35" fmla="*/ 235 h 263"/>
                <a:gd name="T36" fmla="*/ 171 w 171"/>
                <a:gd name="T37" fmla="*/ 244 h 263"/>
                <a:gd name="T38" fmla="*/ 171 w 171"/>
                <a:gd name="T39" fmla="*/ 263 h 263"/>
                <a:gd name="T40" fmla="*/ 152 w 171"/>
                <a:gd name="T41" fmla="*/ 253 h 263"/>
                <a:gd name="T42" fmla="*/ 134 w 171"/>
                <a:gd name="T43" fmla="*/ 244 h 263"/>
                <a:gd name="T44" fmla="*/ 111 w 171"/>
                <a:gd name="T45" fmla="*/ 240 h 263"/>
                <a:gd name="T46" fmla="*/ 88 w 171"/>
                <a:gd name="T47" fmla="*/ 226 h 263"/>
                <a:gd name="T48" fmla="*/ 74 w 171"/>
                <a:gd name="T49" fmla="*/ 217 h 263"/>
                <a:gd name="T50" fmla="*/ 65 w 171"/>
                <a:gd name="T51" fmla="*/ 207 h 263"/>
                <a:gd name="T52" fmla="*/ 51 w 171"/>
                <a:gd name="T53" fmla="*/ 198 h 263"/>
                <a:gd name="T54" fmla="*/ 42 w 171"/>
                <a:gd name="T55" fmla="*/ 193 h 263"/>
                <a:gd name="T56" fmla="*/ 23 w 171"/>
                <a:gd name="T57" fmla="*/ 170 h 263"/>
                <a:gd name="T58" fmla="*/ 10 w 171"/>
                <a:gd name="T59" fmla="*/ 147 h 263"/>
                <a:gd name="T60" fmla="*/ 0 w 171"/>
                <a:gd name="T61" fmla="*/ 110 h 263"/>
                <a:gd name="T62" fmla="*/ 10 w 171"/>
                <a:gd name="T63" fmla="*/ 87 h 263"/>
                <a:gd name="T64" fmla="*/ 23 w 171"/>
                <a:gd name="T65" fmla="*/ 69 h 263"/>
                <a:gd name="T66" fmla="*/ 37 w 171"/>
                <a:gd name="T67" fmla="*/ 50 h 263"/>
                <a:gd name="T68" fmla="*/ 46 w 171"/>
                <a:gd name="T69" fmla="*/ 32 h 263"/>
                <a:gd name="T70" fmla="*/ 56 w 171"/>
                <a:gd name="T71" fmla="*/ 23 h 263"/>
                <a:gd name="T72" fmla="*/ 65 w 171"/>
                <a:gd name="T73" fmla="*/ 9 h 263"/>
                <a:gd name="T74" fmla="*/ 74 w 171"/>
                <a:gd name="T75" fmla="*/ 4 h 263"/>
                <a:gd name="T76" fmla="*/ 88 w 171"/>
                <a:gd name="T77" fmla="*/ 0 h 263"/>
                <a:gd name="T78" fmla="*/ 92 w 171"/>
                <a:gd name="T79" fmla="*/ 4 h 263"/>
                <a:gd name="T80" fmla="*/ 88 w 171"/>
                <a:gd name="T81" fmla="*/ 4 h 263"/>
                <a:gd name="T82" fmla="*/ 88 w 171"/>
                <a:gd name="T83" fmla="*/ 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263">
                  <a:moveTo>
                    <a:pt x="88" y="4"/>
                  </a:moveTo>
                  <a:lnTo>
                    <a:pt x="69" y="13"/>
                  </a:lnTo>
                  <a:lnTo>
                    <a:pt x="51" y="37"/>
                  </a:lnTo>
                  <a:lnTo>
                    <a:pt x="42" y="55"/>
                  </a:lnTo>
                  <a:lnTo>
                    <a:pt x="28" y="73"/>
                  </a:lnTo>
                  <a:lnTo>
                    <a:pt x="10" y="115"/>
                  </a:lnTo>
                  <a:lnTo>
                    <a:pt x="10" y="129"/>
                  </a:lnTo>
                  <a:lnTo>
                    <a:pt x="19" y="143"/>
                  </a:lnTo>
                  <a:lnTo>
                    <a:pt x="28" y="157"/>
                  </a:lnTo>
                  <a:lnTo>
                    <a:pt x="33" y="166"/>
                  </a:lnTo>
                  <a:lnTo>
                    <a:pt x="42" y="175"/>
                  </a:lnTo>
                  <a:lnTo>
                    <a:pt x="51" y="184"/>
                  </a:lnTo>
                  <a:lnTo>
                    <a:pt x="60" y="189"/>
                  </a:lnTo>
                  <a:lnTo>
                    <a:pt x="74" y="193"/>
                  </a:lnTo>
                  <a:lnTo>
                    <a:pt x="97" y="207"/>
                  </a:lnTo>
                  <a:lnTo>
                    <a:pt x="115" y="221"/>
                  </a:lnTo>
                  <a:lnTo>
                    <a:pt x="138" y="226"/>
                  </a:lnTo>
                  <a:lnTo>
                    <a:pt x="152" y="235"/>
                  </a:lnTo>
                  <a:lnTo>
                    <a:pt x="171" y="244"/>
                  </a:lnTo>
                  <a:lnTo>
                    <a:pt x="171" y="263"/>
                  </a:lnTo>
                  <a:lnTo>
                    <a:pt x="152" y="253"/>
                  </a:lnTo>
                  <a:lnTo>
                    <a:pt x="134" y="244"/>
                  </a:lnTo>
                  <a:lnTo>
                    <a:pt x="111" y="240"/>
                  </a:lnTo>
                  <a:lnTo>
                    <a:pt x="88" y="226"/>
                  </a:lnTo>
                  <a:lnTo>
                    <a:pt x="74" y="217"/>
                  </a:lnTo>
                  <a:lnTo>
                    <a:pt x="65" y="207"/>
                  </a:lnTo>
                  <a:lnTo>
                    <a:pt x="51" y="198"/>
                  </a:lnTo>
                  <a:lnTo>
                    <a:pt x="42" y="193"/>
                  </a:lnTo>
                  <a:lnTo>
                    <a:pt x="23" y="170"/>
                  </a:lnTo>
                  <a:lnTo>
                    <a:pt x="10" y="147"/>
                  </a:lnTo>
                  <a:lnTo>
                    <a:pt x="0" y="110"/>
                  </a:lnTo>
                  <a:lnTo>
                    <a:pt x="10" y="87"/>
                  </a:lnTo>
                  <a:lnTo>
                    <a:pt x="23" y="69"/>
                  </a:lnTo>
                  <a:lnTo>
                    <a:pt x="37" y="50"/>
                  </a:lnTo>
                  <a:lnTo>
                    <a:pt x="46" y="32"/>
                  </a:lnTo>
                  <a:lnTo>
                    <a:pt x="56" y="23"/>
                  </a:lnTo>
                  <a:lnTo>
                    <a:pt x="65" y="9"/>
                  </a:lnTo>
                  <a:lnTo>
                    <a:pt x="74" y="4"/>
                  </a:lnTo>
                  <a:lnTo>
                    <a:pt x="88" y="0"/>
                  </a:lnTo>
                  <a:lnTo>
                    <a:pt x="92" y="4"/>
                  </a:lnTo>
                  <a:lnTo>
                    <a:pt x="88" y="4"/>
                  </a:lnTo>
                  <a:lnTo>
                    <a:pt x="8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8" name="Freeform 94">
              <a:extLst>
                <a:ext uri="{FF2B5EF4-FFF2-40B4-BE49-F238E27FC236}">
                  <a16:creationId xmlns:a16="http://schemas.microsoft.com/office/drawing/2014/main" id="{12254772-D3EE-4E00-9E8B-996540AF4D1C}"/>
                </a:ext>
              </a:extLst>
            </p:cNvPr>
            <p:cNvSpPr>
              <a:spLocks/>
            </p:cNvSpPr>
            <p:nvPr/>
          </p:nvSpPr>
          <p:spPr bwMode="auto">
            <a:xfrm>
              <a:off x="4328" y="1790"/>
              <a:ext cx="64" cy="60"/>
            </a:xfrm>
            <a:custGeom>
              <a:avLst/>
              <a:gdLst>
                <a:gd name="T0" fmla="*/ 64 w 64"/>
                <a:gd name="T1" fmla="*/ 4 h 60"/>
                <a:gd name="T2" fmla="*/ 55 w 64"/>
                <a:gd name="T3" fmla="*/ 23 h 60"/>
                <a:gd name="T4" fmla="*/ 46 w 64"/>
                <a:gd name="T5" fmla="*/ 41 h 60"/>
                <a:gd name="T6" fmla="*/ 23 w 64"/>
                <a:gd name="T7" fmla="*/ 55 h 60"/>
                <a:gd name="T8" fmla="*/ 0 w 64"/>
                <a:gd name="T9" fmla="*/ 60 h 60"/>
                <a:gd name="T10" fmla="*/ 0 w 64"/>
                <a:gd name="T11" fmla="*/ 55 h 60"/>
                <a:gd name="T12" fmla="*/ 14 w 64"/>
                <a:gd name="T13" fmla="*/ 41 h 60"/>
                <a:gd name="T14" fmla="*/ 32 w 64"/>
                <a:gd name="T15" fmla="*/ 28 h 60"/>
                <a:gd name="T16" fmla="*/ 60 w 64"/>
                <a:gd name="T17" fmla="*/ 0 h 60"/>
                <a:gd name="T18" fmla="*/ 64 w 64"/>
                <a:gd name="T19" fmla="*/ 0 h 60"/>
                <a:gd name="T20" fmla="*/ 64 w 64"/>
                <a:gd name="T21" fmla="*/ 4 h 60"/>
                <a:gd name="T22" fmla="*/ 64 w 64"/>
                <a:gd name="T23"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0">
                  <a:moveTo>
                    <a:pt x="64" y="4"/>
                  </a:moveTo>
                  <a:lnTo>
                    <a:pt x="55" y="23"/>
                  </a:lnTo>
                  <a:lnTo>
                    <a:pt x="46" y="41"/>
                  </a:lnTo>
                  <a:lnTo>
                    <a:pt x="23" y="55"/>
                  </a:lnTo>
                  <a:lnTo>
                    <a:pt x="0" y="60"/>
                  </a:lnTo>
                  <a:lnTo>
                    <a:pt x="0" y="55"/>
                  </a:lnTo>
                  <a:lnTo>
                    <a:pt x="14" y="41"/>
                  </a:lnTo>
                  <a:lnTo>
                    <a:pt x="32" y="28"/>
                  </a:lnTo>
                  <a:lnTo>
                    <a:pt x="60" y="0"/>
                  </a:lnTo>
                  <a:lnTo>
                    <a:pt x="64" y="0"/>
                  </a:lnTo>
                  <a:lnTo>
                    <a:pt x="64" y="4"/>
                  </a:lnTo>
                  <a:lnTo>
                    <a:pt x="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9" name="Freeform 95">
              <a:extLst>
                <a:ext uri="{FF2B5EF4-FFF2-40B4-BE49-F238E27FC236}">
                  <a16:creationId xmlns:a16="http://schemas.microsoft.com/office/drawing/2014/main" id="{8DA6521F-DA91-4EE4-B36C-ECD59C26EDAE}"/>
                </a:ext>
              </a:extLst>
            </p:cNvPr>
            <p:cNvSpPr>
              <a:spLocks/>
            </p:cNvSpPr>
            <p:nvPr/>
          </p:nvSpPr>
          <p:spPr bwMode="auto">
            <a:xfrm>
              <a:off x="4355" y="1827"/>
              <a:ext cx="74" cy="14"/>
            </a:xfrm>
            <a:custGeom>
              <a:avLst/>
              <a:gdLst>
                <a:gd name="T0" fmla="*/ 0 w 74"/>
                <a:gd name="T1" fmla="*/ 0 h 14"/>
                <a:gd name="T2" fmla="*/ 46 w 74"/>
                <a:gd name="T3" fmla="*/ 4 h 14"/>
                <a:gd name="T4" fmla="*/ 56 w 74"/>
                <a:gd name="T5" fmla="*/ 4 h 14"/>
                <a:gd name="T6" fmla="*/ 69 w 74"/>
                <a:gd name="T7" fmla="*/ 4 h 14"/>
                <a:gd name="T8" fmla="*/ 74 w 74"/>
                <a:gd name="T9" fmla="*/ 9 h 14"/>
                <a:gd name="T10" fmla="*/ 69 w 74"/>
                <a:gd name="T11" fmla="*/ 14 h 14"/>
                <a:gd name="T12" fmla="*/ 56 w 74"/>
                <a:gd name="T13" fmla="*/ 14 h 14"/>
                <a:gd name="T14" fmla="*/ 42 w 74"/>
                <a:gd name="T15" fmla="*/ 14 h 14"/>
                <a:gd name="T16" fmla="*/ 23 w 74"/>
                <a:gd name="T17" fmla="*/ 4 h 14"/>
                <a:gd name="T18" fmla="*/ 5 w 74"/>
                <a:gd name="T19" fmla="*/ 4 h 14"/>
                <a:gd name="T20" fmla="*/ 0 w 74"/>
                <a:gd name="T21" fmla="*/ 0 h 14"/>
                <a:gd name="T22" fmla="*/ 0 w 74"/>
                <a:gd name="T23" fmla="*/ 0 h 14"/>
                <a:gd name="T24" fmla="*/ 0 w 7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4">
                  <a:moveTo>
                    <a:pt x="0" y="0"/>
                  </a:moveTo>
                  <a:lnTo>
                    <a:pt x="46" y="4"/>
                  </a:lnTo>
                  <a:lnTo>
                    <a:pt x="56" y="4"/>
                  </a:lnTo>
                  <a:lnTo>
                    <a:pt x="69" y="4"/>
                  </a:lnTo>
                  <a:lnTo>
                    <a:pt x="74" y="9"/>
                  </a:lnTo>
                  <a:lnTo>
                    <a:pt x="69" y="14"/>
                  </a:lnTo>
                  <a:lnTo>
                    <a:pt x="56" y="14"/>
                  </a:lnTo>
                  <a:lnTo>
                    <a:pt x="42" y="14"/>
                  </a:lnTo>
                  <a:lnTo>
                    <a:pt x="23" y="4"/>
                  </a:lnTo>
                  <a:lnTo>
                    <a:pt x="5" y="4"/>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0" name="Freeform 96">
              <a:extLst>
                <a:ext uri="{FF2B5EF4-FFF2-40B4-BE49-F238E27FC236}">
                  <a16:creationId xmlns:a16="http://schemas.microsoft.com/office/drawing/2014/main" id="{A634DA35-E2AB-42B4-9340-05A59150D08B}"/>
                </a:ext>
              </a:extLst>
            </p:cNvPr>
            <p:cNvSpPr>
              <a:spLocks/>
            </p:cNvSpPr>
            <p:nvPr/>
          </p:nvSpPr>
          <p:spPr bwMode="auto">
            <a:xfrm>
              <a:off x="4457" y="1841"/>
              <a:ext cx="36" cy="46"/>
            </a:xfrm>
            <a:custGeom>
              <a:avLst/>
              <a:gdLst>
                <a:gd name="T0" fmla="*/ 36 w 36"/>
                <a:gd name="T1" fmla="*/ 4 h 46"/>
                <a:gd name="T2" fmla="*/ 32 w 36"/>
                <a:gd name="T3" fmla="*/ 13 h 46"/>
                <a:gd name="T4" fmla="*/ 27 w 36"/>
                <a:gd name="T5" fmla="*/ 23 h 46"/>
                <a:gd name="T6" fmla="*/ 23 w 36"/>
                <a:gd name="T7" fmla="*/ 32 h 46"/>
                <a:gd name="T8" fmla="*/ 18 w 36"/>
                <a:gd name="T9" fmla="*/ 37 h 46"/>
                <a:gd name="T10" fmla="*/ 9 w 36"/>
                <a:gd name="T11" fmla="*/ 46 h 46"/>
                <a:gd name="T12" fmla="*/ 4 w 36"/>
                <a:gd name="T13" fmla="*/ 46 h 46"/>
                <a:gd name="T14" fmla="*/ 0 w 36"/>
                <a:gd name="T15" fmla="*/ 41 h 46"/>
                <a:gd name="T16" fmla="*/ 23 w 36"/>
                <a:gd name="T17" fmla="*/ 23 h 46"/>
                <a:gd name="T18" fmla="*/ 23 w 36"/>
                <a:gd name="T19" fmla="*/ 9 h 46"/>
                <a:gd name="T20" fmla="*/ 32 w 36"/>
                <a:gd name="T21" fmla="*/ 0 h 46"/>
                <a:gd name="T22" fmla="*/ 36 w 36"/>
                <a:gd name="T23" fmla="*/ 4 h 46"/>
                <a:gd name="T24" fmla="*/ 36 w 36"/>
                <a:gd name="T25"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6">
                  <a:moveTo>
                    <a:pt x="36" y="4"/>
                  </a:moveTo>
                  <a:lnTo>
                    <a:pt x="32" y="13"/>
                  </a:lnTo>
                  <a:lnTo>
                    <a:pt x="27" y="23"/>
                  </a:lnTo>
                  <a:lnTo>
                    <a:pt x="23" y="32"/>
                  </a:lnTo>
                  <a:lnTo>
                    <a:pt x="18" y="37"/>
                  </a:lnTo>
                  <a:lnTo>
                    <a:pt x="9" y="46"/>
                  </a:lnTo>
                  <a:lnTo>
                    <a:pt x="4" y="46"/>
                  </a:lnTo>
                  <a:lnTo>
                    <a:pt x="0" y="41"/>
                  </a:lnTo>
                  <a:lnTo>
                    <a:pt x="23" y="23"/>
                  </a:lnTo>
                  <a:lnTo>
                    <a:pt x="23" y="9"/>
                  </a:lnTo>
                  <a:lnTo>
                    <a:pt x="32" y="0"/>
                  </a:lnTo>
                  <a:lnTo>
                    <a:pt x="36" y="4"/>
                  </a:lnTo>
                  <a:lnTo>
                    <a:pt x="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1" name="Freeform 97">
              <a:extLst>
                <a:ext uri="{FF2B5EF4-FFF2-40B4-BE49-F238E27FC236}">
                  <a16:creationId xmlns:a16="http://schemas.microsoft.com/office/drawing/2014/main" id="{753296B5-3081-464E-93A1-508F76C9FA16}"/>
                </a:ext>
              </a:extLst>
            </p:cNvPr>
            <p:cNvSpPr>
              <a:spLocks/>
            </p:cNvSpPr>
            <p:nvPr/>
          </p:nvSpPr>
          <p:spPr bwMode="auto">
            <a:xfrm>
              <a:off x="4503" y="1831"/>
              <a:ext cx="13" cy="47"/>
            </a:xfrm>
            <a:custGeom>
              <a:avLst/>
              <a:gdLst>
                <a:gd name="T0" fmla="*/ 9 w 13"/>
                <a:gd name="T1" fmla="*/ 5 h 47"/>
                <a:gd name="T2" fmla="*/ 9 w 13"/>
                <a:gd name="T3" fmla="*/ 19 h 47"/>
                <a:gd name="T4" fmla="*/ 13 w 13"/>
                <a:gd name="T5" fmla="*/ 42 h 47"/>
                <a:gd name="T6" fmla="*/ 13 w 13"/>
                <a:gd name="T7" fmla="*/ 47 h 47"/>
                <a:gd name="T8" fmla="*/ 9 w 13"/>
                <a:gd name="T9" fmla="*/ 42 h 47"/>
                <a:gd name="T10" fmla="*/ 0 w 13"/>
                <a:gd name="T11" fmla="*/ 19 h 47"/>
                <a:gd name="T12" fmla="*/ 0 w 13"/>
                <a:gd name="T13" fmla="*/ 0 h 47"/>
                <a:gd name="T14" fmla="*/ 9 w 13"/>
                <a:gd name="T15" fmla="*/ 5 h 47"/>
                <a:gd name="T16" fmla="*/ 9 w 13"/>
                <a:gd name="T17"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9" y="5"/>
                  </a:moveTo>
                  <a:lnTo>
                    <a:pt x="9" y="19"/>
                  </a:lnTo>
                  <a:lnTo>
                    <a:pt x="13" y="42"/>
                  </a:lnTo>
                  <a:lnTo>
                    <a:pt x="13" y="47"/>
                  </a:lnTo>
                  <a:lnTo>
                    <a:pt x="9" y="42"/>
                  </a:lnTo>
                  <a:lnTo>
                    <a:pt x="0" y="19"/>
                  </a:lnTo>
                  <a:lnTo>
                    <a:pt x="0" y="0"/>
                  </a:lnTo>
                  <a:lnTo>
                    <a:pt x="9" y="5"/>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2" name="Freeform 98">
              <a:extLst>
                <a:ext uri="{FF2B5EF4-FFF2-40B4-BE49-F238E27FC236}">
                  <a16:creationId xmlns:a16="http://schemas.microsoft.com/office/drawing/2014/main" id="{7A1895AA-0F50-4078-935B-DA7F9A0C294D}"/>
                </a:ext>
              </a:extLst>
            </p:cNvPr>
            <p:cNvSpPr>
              <a:spLocks/>
            </p:cNvSpPr>
            <p:nvPr/>
          </p:nvSpPr>
          <p:spPr bwMode="auto">
            <a:xfrm>
              <a:off x="4489" y="1850"/>
              <a:ext cx="23" cy="60"/>
            </a:xfrm>
            <a:custGeom>
              <a:avLst/>
              <a:gdLst>
                <a:gd name="T0" fmla="*/ 23 w 23"/>
                <a:gd name="T1" fmla="*/ 4 h 60"/>
                <a:gd name="T2" fmla="*/ 9 w 23"/>
                <a:gd name="T3" fmla="*/ 28 h 60"/>
                <a:gd name="T4" fmla="*/ 14 w 23"/>
                <a:gd name="T5" fmla="*/ 60 h 60"/>
                <a:gd name="T6" fmla="*/ 4 w 23"/>
                <a:gd name="T7" fmla="*/ 60 h 60"/>
                <a:gd name="T8" fmla="*/ 0 w 23"/>
                <a:gd name="T9" fmla="*/ 28 h 60"/>
                <a:gd name="T10" fmla="*/ 4 w 23"/>
                <a:gd name="T11" fmla="*/ 14 h 60"/>
                <a:gd name="T12" fmla="*/ 18 w 23"/>
                <a:gd name="T13" fmla="*/ 0 h 60"/>
                <a:gd name="T14" fmla="*/ 23 w 23"/>
                <a:gd name="T15" fmla="*/ 0 h 60"/>
                <a:gd name="T16" fmla="*/ 23 w 23"/>
                <a:gd name="T17" fmla="*/ 4 h 60"/>
                <a:gd name="T18" fmla="*/ 23 w 23"/>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0">
                  <a:moveTo>
                    <a:pt x="23" y="4"/>
                  </a:moveTo>
                  <a:lnTo>
                    <a:pt x="9" y="28"/>
                  </a:lnTo>
                  <a:lnTo>
                    <a:pt x="14" y="60"/>
                  </a:lnTo>
                  <a:lnTo>
                    <a:pt x="4" y="60"/>
                  </a:lnTo>
                  <a:lnTo>
                    <a:pt x="0" y="28"/>
                  </a:lnTo>
                  <a:lnTo>
                    <a:pt x="4" y="14"/>
                  </a:lnTo>
                  <a:lnTo>
                    <a:pt x="18" y="0"/>
                  </a:lnTo>
                  <a:lnTo>
                    <a:pt x="23" y="0"/>
                  </a:lnTo>
                  <a:lnTo>
                    <a:pt x="23" y="4"/>
                  </a:lnTo>
                  <a:lnTo>
                    <a:pt x="2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3" name="Freeform 99">
              <a:extLst>
                <a:ext uri="{FF2B5EF4-FFF2-40B4-BE49-F238E27FC236}">
                  <a16:creationId xmlns:a16="http://schemas.microsoft.com/office/drawing/2014/main" id="{A797E9F8-8FAB-4FE5-A2BC-13260456356F}"/>
                </a:ext>
              </a:extLst>
            </p:cNvPr>
            <p:cNvSpPr>
              <a:spLocks/>
            </p:cNvSpPr>
            <p:nvPr/>
          </p:nvSpPr>
          <p:spPr bwMode="auto">
            <a:xfrm>
              <a:off x="4452" y="1836"/>
              <a:ext cx="28" cy="212"/>
            </a:xfrm>
            <a:custGeom>
              <a:avLst/>
              <a:gdLst>
                <a:gd name="T0" fmla="*/ 28 w 28"/>
                <a:gd name="T1" fmla="*/ 5 h 212"/>
                <a:gd name="T2" fmla="*/ 14 w 28"/>
                <a:gd name="T3" fmla="*/ 23 h 212"/>
                <a:gd name="T4" fmla="*/ 14 w 28"/>
                <a:gd name="T5" fmla="*/ 46 h 212"/>
                <a:gd name="T6" fmla="*/ 9 w 28"/>
                <a:gd name="T7" fmla="*/ 65 h 212"/>
                <a:gd name="T8" fmla="*/ 5 w 28"/>
                <a:gd name="T9" fmla="*/ 74 h 212"/>
                <a:gd name="T10" fmla="*/ 5 w 28"/>
                <a:gd name="T11" fmla="*/ 97 h 212"/>
                <a:gd name="T12" fmla="*/ 9 w 28"/>
                <a:gd name="T13" fmla="*/ 115 h 212"/>
                <a:gd name="T14" fmla="*/ 9 w 28"/>
                <a:gd name="T15" fmla="*/ 129 h 212"/>
                <a:gd name="T16" fmla="*/ 18 w 28"/>
                <a:gd name="T17" fmla="*/ 143 h 212"/>
                <a:gd name="T18" fmla="*/ 28 w 28"/>
                <a:gd name="T19" fmla="*/ 157 h 212"/>
                <a:gd name="T20" fmla="*/ 28 w 28"/>
                <a:gd name="T21" fmla="*/ 212 h 212"/>
                <a:gd name="T22" fmla="*/ 23 w 28"/>
                <a:gd name="T23" fmla="*/ 212 h 212"/>
                <a:gd name="T24" fmla="*/ 18 w 28"/>
                <a:gd name="T25" fmla="*/ 212 h 212"/>
                <a:gd name="T26" fmla="*/ 14 w 28"/>
                <a:gd name="T27" fmla="*/ 162 h 212"/>
                <a:gd name="T28" fmla="*/ 9 w 28"/>
                <a:gd name="T29" fmla="*/ 152 h 212"/>
                <a:gd name="T30" fmla="*/ 5 w 28"/>
                <a:gd name="T31" fmla="*/ 129 h 212"/>
                <a:gd name="T32" fmla="*/ 5 w 28"/>
                <a:gd name="T33" fmla="*/ 125 h 212"/>
                <a:gd name="T34" fmla="*/ 0 w 28"/>
                <a:gd name="T35" fmla="*/ 74 h 212"/>
                <a:gd name="T36" fmla="*/ 0 w 28"/>
                <a:gd name="T37" fmla="*/ 65 h 212"/>
                <a:gd name="T38" fmla="*/ 5 w 28"/>
                <a:gd name="T39" fmla="*/ 46 h 212"/>
                <a:gd name="T40" fmla="*/ 5 w 28"/>
                <a:gd name="T41" fmla="*/ 23 h 212"/>
                <a:gd name="T42" fmla="*/ 14 w 28"/>
                <a:gd name="T43" fmla="*/ 9 h 212"/>
                <a:gd name="T44" fmla="*/ 23 w 28"/>
                <a:gd name="T45" fmla="*/ 0 h 212"/>
                <a:gd name="T46" fmla="*/ 28 w 28"/>
                <a:gd name="T47" fmla="*/ 5 h 212"/>
                <a:gd name="T48" fmla="*/ 28 w 28"/>
                <a:gd name="T49" fmla="*/ 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12">
                  <a:moveTo>
                    <a:pt x="28" y="5"/>
                  </a:moveTo>
                  <a:lnTo>
                    <a:pt x="14" y="23"/>
                  </a:lnTo>
                  <a:lnTo>
                    <a:pt x="14" y="46"/>
                  </a:lnTo>
                  <a:lnTo>
                    <a:pt x="9" y="65"/>
                  </a:lnTo>
                  <a:lnTo>
                    <a:pt x="5" y="74"/>
                  </a:lnTo>
                  <a:lnTo>
                    <a:pt x="5" y="97"/>
                  </a:lnTo>
                  <a:lnTo>
                    <a:pt x="9" y="115"/>
                  </a:lnTo>
                  <a:lnTo>
                    <a:pt x="9" y="129"/>
                  </a:lnTo>
                  <a:lnTo>
                    <a:pt x="18" y="143"/>
                  </a:lnTo>
                  <a:lnTo>
                    <a:pt x="28" y="157"/>
                  </a:lnTo>
                  <a:lnTo>
                    <a:pt x="28" y="212"/>
                  </a:lnTo>
                  <a:lnTo>
                    <a:pt x="23" y="212"/>
                  </a:lnTo>
                  <a:lnTo>
                    <a:pt x="18" y="212"/>
                  </a:lnTo>
                  <a:lnTo>
                    <a:pt x="14" y="162"/>
                  </a:lnTo>
                  <a:lnTo>
                    <a:pt x="9" y="152"/>
                  </a:lnTo>
                  <a:lnTo>
                    <a:pt x="5" y="129"/>
                  </a:lnTo>
                  <a:lnTo>
                    <a:pt x="5" y="125"/>
                  </a:lnTo>
                  <a:lnTo>
                    <a:pt x="0" y="74"/>
                  </a:lnTo>
                  <a:lnTo>
                    <a:pt x="0" y="65"/>
                  </a:lnTo>
                  <a:lnTo>
                    <a:pt x="5" y="46"/>
                  </a:lnTo>
                  <a:lnTo>
                    <a:pt x="5" y="23"/>
                  </a:lnTo>
                  <a:lnTo>
                    <a:pt x="14" y="9"/>
                  </a:lnTo>
                  <a:lnTo>
                    <a:pt x="23" y="0"/>
                  </a:lnTo>
                  <a:lnTo>
                    <a:pt x="28" y="5"/>
                  </a:lnTo>
                  <a:lnTo>
                    <a:pt x="2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4" name="Freeform 100">
              <a:extLst>
                <a:ext uri="{FF2B5EF4-FFF2-40B4-BE49-F238E27FC236}">
                  <a16:creationId xmlns:a16="http://schemas.microsoft.com/office/drawing/2014/main" id="{CD3F9811-ACBD-4895-8778-9803FED21320}"/>
                </a:ext>
              </a:extLst>
            </p:cNvPr>
            <p:cNvSpPr>
              <a:spLocks/>
            </p:cNvSpPr>
            <p:nvPr/>
          </p:nvSpPr>
          <p:spPr bwMode="auto">
            <a:xfrm>
              <a:off x="4429" y="1804"/>
              <a:ext cx="64" cy="50"/>
            </a:xfrm>
            <a:custGeom>
              <a:avLst/>
              <a:gdLst>
                <a:gd name="T0" fmla="*/ 64 w 64"/>
                <a:gd name="T1" fmla="*/ 4 h 50"/>
                <a:gd name="T2" fmla="*/ 32 w 64"/>
                <a:gd name="T3" fmla="*/ 23 h 50"/>
                <a:gd name="T4" fmla="*/ 5 w 64"/>
                <a:gd name="T5" fmla="*/ 50 h 50"/>
                <a:gd name="T6" fmla="*/ 0 w 64"/>
                <a:gd name="T7" fmla="*/ 50 h 50"/>
                <a:gd name="T8" fmla="*/ 0 w 64"/>
                <a:gd name="T9" fmla="*/ 46 h 50"/>
                <a:gd name="T10" fmla="*/ 14 w 64"/>
                <a:gd name="T11" fmla="*/ 32 h 50"/>
                <a:gd name="T12" fmla="*/ 28 w 64"/>
                <a:gd name="T13" fmla="*/ 18 h 50"/>
                <a:gd name="T14" fmla="*/ 41 w 64"/>
                <a:gd name="T15" fmla="*/ 9 h 50"/>
                <a:gd name="T16" fmla="*/ 60 w 64"/>
                <a:gd name="T17" fmla="*/ 0 h 50"/>
                <a:gd name="T18" fmla="*/ 64 w 64"/>
                <a:gd name="T19" fmla="*/ 4 h 50"/>
                <a:gd name="T20" fmla="*/ 64 w 64"/>
                <a:gd name="T21"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0">
                  <a:moveTo>
                    <a:pt x="64" y="4"/>
                  </a:moveTo>
                  <a:lnTo>
                    <a:pt x="32" y="23"/>
                  </a:lnTo>
                  <a:lnTo>
                    <a:pt x="5" y="50"/>
                  </a:lnTo>
                  <a:lnTo>
                    <a:pt x="0" y="50"/>
                  </a:lnTo>
                  <a:lnTo>
                    <a:pt x="0" y="46"/>
                  </a:lnTo>
                  <a:lnTo>
                    <a:pt x="14" y="32"/>
                  </a:lnTo>
                  <a:lnTo>
                    <a:pt x="28" y="18"/>
                  </a:lnTo>
                  <a:lnTo>
                    <a:pt x="41" y="9"/>
                  </a:lnTo>
                  <a:lnTo>
                    <a:pt x="60" y="0"/>
                  </a:lnTo>
                  <a:lnTo>
                    <a:pt x="64" y="4"/>
                  </a:lnTo>
                  <a:lnTo>
                    <a:pt x="6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5" name="Freeform 101">
              <a:extLst>
                <a:ext uri="{FF2B5EF4-FFF2-40B4-BE49-F238E27FC236}">
                  <a16:creationId xmlns:a16="http://schemas.microsoft.com/office/drawing/2014/main" id="{38667D04-702C-49C7-8C0D-F2E9DB5B251A}"/>
                </a:ext>
              </a:extLst>
            </p:cNvPr>
            <p:cNvSpPr>
              <a:spLocks/>
            </p:cNvSpPr>
            <p:nvPr/>
          </p:nvSpPr>
          <p:spPr bwMode="auto">
            <a:xfrm>
              <a:off x="4415" y="1845"/>
              <a:ext cx="42" cy="176"/>
            </a:xfrm>
            <a:custGeom>
              <a:avLst/>
              <a:gdLst>
                <a:gd name="T0" fmla="*/ 37 w 42"/>
                <a:gd name="T1" fmla="*/ 5 h 176"/>
                <a:gd name="T2" fmla="*/ 19 w 42"/>
                <a:gd name="T3" fmla="*/ 33 h 176"/>
                <a:gd name="T4" fmla="*/ 9 w 42"/>
                <a:gd name="T5" fmla="*/ 56 h 176"/>
                <a:gd name="T6" fmla="*/ 14 w 42"/>
                <a:gd name="T7" fmla="*/ 65 h 176"/>
                <a:gd name="T8" fmla="*/ 14 w 42"/>
                <a:gd name="T9" fmla="*/ 79 h 176"/>
                <a:gd name="T10" fmla="*/ 9 w 42"/>
                <a:gd name="T11" fmla="*/ 93 h 176"/>
                <a:gd name="T12" fmla="*/ 14 w 42"/>
                <a:gd name="T13" fmla="*/ 102 h 176"/>
                <a:gd name="T14" fmla="*/ 23 w 42"/>
                <a:gd name="T15" fmla="*/ 116 h 176"/>
                <a:gd name="T16" fmla="*/ 42 w 42"/>
                <a:gd name="T17" fmla="*/ 143 h 176"/>
                <a:gd name="T18" fmla="*/ 42 w 42"/>
                <a:gd name="T19" fmla="*/ 176 h 176"/>
                <a:gd name="T20" fmla="*/ 37 w 42"/>
                <a:gd name="T21" fmla="*/ 176 h 176"/>
                <a:gd name="T22" fmla="*/ 32 w 42"/>
                <a:gd name="T23" fmla="*/ 148 h 176"/>
                <a:gd name="T24" fmla="*/ 23 w 42"/>
                <a:gd name="T25" fmla="*/ 134 h 176"/>
                <a:gd name="T26" fmla="*/ 14 w 42"/>
                <a:gd name="T27" fmla="*/ 125 h 176"/>
                <a:gd name="T28" fmla="*/ 0 w 42"/>
                <a:gd name="T29" fmla="*/ 88 h 176"/>
                <a:gd name="T30" fmla="*/ 9 w 42"/>
                <a:gd name="T31" fmla="*/ 69 h 176"/>
                <a:gd name="T32" fmla="*/ 0 w 42"/>
                <a:gd name="T33" fmla="*/ 60 h 176"/>
                <a:gd name="T34" fmla="*/ 5 w 42"/>
                <a:gd name="T35" fmla="*/ 46 h 176"/>
                <a:gd name="T36" fmla="*/ 14 w 42"/>
                <a:gd name="T37" fmla="*/ 28 h 176"/>
                <a:gd name="T38" fmla="*/ 28 w 42"/>
                <a:gd name="T39" fmla="*/ 5 h 176"/>
                <a:gd name="T40" fmla="*/ 32 w 42"/>
                <a:gd name="T41" fmla="*/ 0 h 176"/>
                <a:gd name="T42" fmla="*/ 37 w 42"/>
                <a:gd name="T43" fmla="*/ 5 h 176"/>
                <a:gd name="T44" fmla="*/ 37 w 42"/>
                <a:gd name="T4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176">
                  <a:moveTo>
                    <a:pt x="37" y="5"/>
                  </a:moveTo>
                  <a:lnTo>
                    <a:pt x="19" y="33"/>
                  </a:lnTo>
                  <a:lnTo>
                    <a:pt x="9" y="56"/>
                  </a:lnTo>
                  <a:lnTo>
                    <a:pt x="14" y="65"/>
                  </a:lnTo>
                  <a:lnTo>
                    <a:pt x="14" y="79"/>
                  </a:lnTo>
                  <a:lnTo>
                    <a:pt x="9" y="93"/>
                  </a:lnTo>
                  <a:lnTo>
                    <a:pt x="14" y="102"/>
                  </a:lnTo>
                  <a:lnTo>
                    <a:pt x="23" y="116"/>
                  </a:lnTo>
                  <a:lnTo>
                    <a:pt x="42" y="143"/>
                  </a:lnTo>
                  <a:lnTo>
                    <a:pt x="42" y="176"/>
                  </a:lnTo>
                  <a:lnTo>
                    <a:pt x="37" y="176"/>
                  </a:lnTo>
                  <a:lnTo>
                    <a:pt x="32" y="148"/>
                  </a:lnTo>
                  <a:lnTo>
                    <a:pt x="23" y="134"/>
                  </a:lnTo>
                  <a:lnTo>
                    <a:pt x="14" y="125"/>
                  </a:lnTo>
                  <a:lnTo>
                    <a:pt x="0" y="88"/>
                  </a:lnTo>
                  <a:lnTo>
                    <a:pt x="9" y="69"/>
                  </a:lnTo>
                  <a:lnTo>
                    <a:pt x="0" y="60"/>
                  </a:lnTo>
                  <a:lnTo>
                    <a:pt x="5" y="46"/>
                  </a:lnTo>
                  <a:lnTo>
                    <a:pt x="14" y="28"/>
                  </a:lnTo>
                  <a:lnTo>
                    <a:pt x="28" y="5"/>
                  </a:lnTo>
                  <a:lnTo>
                    <a:pt x="32" y="0"/>
                  </a:lnTo>
                  <a:lnTo>
                    <a:pt x="37" y="5"/>
                  </a:lnTo>
                  <a:lnTo>
                    <a:pt x="3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6" name="Freeform 102">
              <a:extLst>
                <a:ext uri="{FF2B5EF4-FFF2-40B4-BE49-F238E27FC236}">
                  <a16:creationId xmlns:a16="http://schemas.microsoft.com/office/drawing/2014/main" id="{6CC29717-38D5-46E0-8F29-EAA635495E56}"/>
                </a:ext>
              </a:extLst>
            </p:cNvPr>
            <p:cNvSpPr>
              <a:spLocks/>
            </p:cNvSpPr>
            <p:nvPr/>
          </p:nvSpPr>
          <p:spPr bwMode="auto">
            <a:xfrm>
              <a:off x="4401" y="1947"/>
              <a:ext cx="69" cy="143"/>
            </a:xfrm>
            <a:custGeom>
              <a:avLst/>
              <a:gdLst>
                <a:gd name="T0" fmla="*/ 14 w 69"/>
                <a:gd name="T1" fmla="*/ 4 h 143"/>
                <a:gd name="T2" fmla="*/ 14 w 69"/>
                <a:gd name="T3" fmla="*/ 37 h 143"/>
                <a:gd name="T4" fmla="*/ 19 w 69"/>
                <a:gd name="T5" fmla="*/ 46 h 143"/>
                <a:gd name="T6" fmla="*/ 28 w 69"/>
                <a:gd name="T7" fmla="*/ 60 h 143"/>
                <a:gd name="T8" fmla="*/ 42 w 69"/>
                <a:gd name="T9" fmla="*/ 78 h 143"/>
                <a:gd name="T10" fmla="*/ 56 w 69"/>
                <a:gd name="T11" fmla="*/ 97 h 143"/>
                <a:gd name="T12" fmla="*/ 69 w 69"/>
                <a:gd name="T13" fmla="*/ 138 h 143"/>
                <a:gd name="T14" fmla="*/ 65 w 69"/>
                <a:gd name="T15" fmla="*/ 143 h 143"/>
                <a:gd name="T16" fmla="*/ 60 w 69"/>
                <a:gd name="T17" fmla="*/ 138 h 143"/>
                <a:gd name="T18" fmla="*/ 56 w 69"/>
                <a:gd name="T19" fmla="*/ 120 h 143"/>
                <a:gd name="T20" fmla="*/ 46 w 69"/>
                <a:gd name="T21" fmla="*/ 101 h 143"/>
                <a:gd name="T22" fmla="*/ 37 w 69"/>
                <a:gd name="T23" fmla="*/ 83 h 143"/>
                <a:gd name="T24" fmla="*/ 23 w 69"/>
                <a:gd name="T25" fmla="*/ 64 h 143"/>
                <a:gd name="T26" fmla="*/ 5 w 69"/>
                <a:gd name="T27" fmla="*/ 37 h 143"/>
                <a:gd name="T28" fmla="*/ 0 w 69"/>
                <a:gd name="T29" fmla="*/ 4 h 143"/>
                <a:gd name="T30" fmla="*/ 5 w 69"/>
                <a:gd name="T31" fmla="*/ 0 h 143"/>
                <a:gd name="T32" fmla="*/ 5 w 69"/>
                <a:gd name="T33" fmla="*/ 0 h 143"/>
                <a:gd name="T34" fmla="*/ 14 w 69"/>
                <a:gd name="T35" fmla="*/ 4 h 143"/>
                <a:gd name="T36" fmla="*/ 14 w 69"/>
                <a:gd name="T37" fmla="*/ 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143">
                  <a:moveTo>
                    <a:pt x="14" y="4"/>
                  </a:moveTo>
                  <a:lnTo>
                    <a:pt x="14" y="37"/>
                  </a:lnTo>
                  <a:lnTo>
                    <a:pt x="19" y="46"/>
                  </a:lnTo>
                  <a:lnTo>
                    <a:pt x="28" y="60"/>
                  </a:lnTo>
                  <a:lnTo>
                    <a:pt x="42" y="78"/>
                  </a:lnTo>
                  <a:lnTo>
                    <a:pt x="56" y="97"/>
                  </a:lnTo>
                  <a:lnTo>
                    <a:pt x="69" y="138"/>
                  </a:lnTo>
                  <a:lnTo>
                    <a:pt x="65" y="143"/>
                  </a:lnTo>
                  <a:lnTo>
                    <a:pt x="60" y="138"/>
                  </a:lnTo>
                  <a:lnTo>
                    <a:pt x="56" y="120"/>
                  </a:lnTo>
                  <a:lnTo>
                    <a:pt x="46" y="101"/>
                  </a:lnTo>
                  <a:lnTo>
                    <a:pt x="37" y="83"/>
                  </a:lnTo>
                  <a:lnTo>
                    <a:pt x="23" y="64"/>
                  </a:lnTo>
                  <a:lnTo>
                    <a:pt x="5" y="37"/>
                  </a:lnTo>
                  <a:lnTo>
                    <a:pt x="0" y="4"/>
                  </a:lnTo>
                  <a:lnTo>
                    <a:pt x="5" y="0"/>
                  </a:lnTo>
                  <a:lnTo>
                    <a:pt x="5" y="0"/>
                  </a:lnTo>
                  <a:lnTo>
                    <a:pt x="14" y="4"/>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7" name="Freeform 103">
              <a:extLst>
                <a:ext uri="{FF2B5EF4-FFF2-40B4-BE49-F238E27FC236}">
                  <a16:creationId xmlns:a16="http://schemas.microsoft.com/office/drawing/2014/main" id="{65DE3517-A155-44D2-8CF5-804C51389549}"/>
                </a:ext>
              </a:extLst>
            </p:cNvPr>
            <p:cNvSpPr>
              <a:spLocks/>
            </p:cNvSpPr>
            <p:nvPr/>
          </p:nvSpPr>
          <p:spPr bwMode="auto">
            <a:xfrm>
              <a:off x="4585" y="1868"/>
              <a:ext cx="56" cy="111"/>
            </a:xfrm>
            <a:custGeom>
              <a:avLst/>
              <a:gdLst>
                <a:gd name="T0" fmla="*/ 23 w 56"/>
                <a:gd name="T1" fmla="*/ 111 h 111"/>
                <a:gd name="T2" fmla="*/ 14 w 56"/>
                <a:gd name="T3" fmla="*/ 93 h 111"/>
                <a:gd name="T4" fmla="*/ 0 w 56"/>
                <a:gd name="T5" fmla="*/ 70 h 111"/>
                <a:gd name="T6" fmla="*/ 10 w 56"/>
                <a:gd name="T7" fmla="*/ 46 h 111"/>
                <a:gd name="T8" fmla="*/ 19 w 56"/>
                <a:gd name="T9" fmla="*/ 28 h 111"/>
                <a:gd name="T10" fmla="*/ 33 w 56"/>
                <a:gd name="T11" fmla="*/ 14 h 111"/>
                <a:gd name="T12" fmla="*/ 42 w 56"/>
                <a:gd name="T13" fmla="*/ 10 h 111"/>
                <a:gd name="T14" fmla="*/ 51 w 56"/>
                <a:gd name="T15" fmla="*/ 0 h 111"/>
                <a:gd name="T16" fmla="*/ 56 w 56"/>
                <a:gd name="T17" fmla="*/ 5 h 111"/>
                <a:gd name="T18" fmla="*/ 51 w 56"/>
                <a:gd name="T19" fmla="*/ 5 h 111"/>
                <a:gd name="T20" fmla="*/ 37 w 56"/>
                <a:gd name="T21" fmla="*/ 19 h 111"/>
                <a:gd name="T22" fmla="*/ 28 w 56"/>
                <a:gd name="T23" fmla="*/ 33 h 111"/>
                <a:gd name="T24" fmla="*/ 14 w 56"/>
                <a:gd name="T25" fmla="*/ 65 h 111"/>
                <a:gd name="T26" fmla="*/ 19 w 56"/>
                <a:gd name="T27" fmla="*/ 79 h 111"/>
                <a:gd name="T28" fmla="*/ 23 w 56"/>
                <a:gd name="T29" fmla="*/ 97 h 111"/>
                <a:gd name="T30" fmla="*/ 28 w 56"/>
                <a:gd name="T31" fmla="*/ 106 h 111"/>
                <a:gd name="T32" fmla="*/ 28 w 56"/>
                <a:gd name="T33" fmla="*/ 111 h 111"/>
                <a:gd name="T34" fmla="*/ 23 w 56"/>
                <a:gd name="T35" fmla="*/ 111 h 111"/>
                <a:gd name="T36" fmla="*/ 23 w 56"/>
                <a:gd name="T3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111">
                  <a:moveTo>
                    <a:pt x="23" y="111"/>
                  </a:moveTo>
                  <a:lnTo>
                    <a:pt x="14" y="93"/>
                  </a:lnTo>
                  <a:lnTo>
                    <a:pt x="0" y="70"/>
                  </a:lnTo>
                  <a:lnTo>
                    <a:pt x="10" y="46"/>
                  </a:lnTo>
                  <a:lnTo>
                    <a:pt x="19" y="28"/>
                  </a:lnTo>
                  <a:lnTo>
                    <a:pt x="33" y="14"/>
                  </a:lnTo>
                  <a:lnTo>
                    <a:pt x="42" y="10"/>
                  </a:lnTo>
                  <a:lnTo>
                    <a:pt x="51" y="0"/>
                  </a:lnTo>
                  <a:lnTo>
                    <a:pt x="56" y="5"/>
                  </a:lnTo>
                  <a:lnTo>
                    <a:pt x="51" y="5"/>
                  </a:lnTo>
                  <a:lnTo>
                    <a:pt x="37" y="19"/>
                  </a:lnTo>
                  <a:lnTo>
                    <a:pt x="28" y="33"/>
                  </a:lnTo>
                  <a:lnTo>
                    <a:pt x="14" y="65"/>
                  </a:lnTo>
                  <a:lnTo>
                    <a:pt x="19" y="79"/>
                  </a:lnTo>
                  <a:lnTo>
                    <a:pt x="23" y="97"/>
                  </a:lnTo>
                  <a:lnTo>
                    <a:pt x="28" y="106"/>
                  </a:lnTo>
                  <a:lnTo>
                    <a:pt x="28" y="111"/>
                  </a:lnTo>
                  <a:lnTo>
                    <a:pt x="23" y="111"/>
                  </a:lnTo>
                  <a:lnTo>
                    <a:pt x="23"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8" name="Freeform 104">
              <a:extLst>
                <a:ext uri="{FF2B5EF4-FFF2-40B4-BE49-F238E27FC236}">
                  <a16:creationId xmlns:a16="http://schemas.microsoft.com/office/drawing/2014/main" id="{4DF973EB-B08E-40CC-B065-867AE68F4CBE}"/>
                </a:ext>
              </a:extLst>
            </p:cNvPr>
            <p:cNvSpPr>
              <a:spLocks/>
            </p:cNvSpPr>
            <p:nvPr/>
          </p:nvSpPr>
          <p:spPr bwMode="auto">
            <a:xfrm>
              <a:off x="4599" y="1818"/>
              <a:ext cx="78" cy="36"/>
            </a:xfrm>
            <a:custGeom>
              <a:avLst/>
              <a:gdLst>
                <a:gd name="T0" fmla="*/ 5 w 78"/>
                <a:gd name="T1" fmla="*/ 0 h 36"/>
                <a:gd name="T2" fmla="*/ 32 w 78"/>
                <a:gd name="T3" fmla="*/ 13 h 36"/>
                <a:gd name="T4" fmla="*/ 42 w 78"/>
                <a:gd name="T5" fmla="*/ 18 h 36"/>
                <a:gd name="T6" fmla="*/ 74 w 78"/>
                <a:gd name="T7" fmla="*/ 32 h 36"/>
                <a:gd name="T8" fmla="*/ 78 w 78"/>
                <a:gd name="T9" fmla="*/ 36 h 36"/>
                <a:gd name="T10" fmla="*/ 74 w 78"/>
                <a:gd name="T11" fmla="*/ 36 h 36"/>
                <a:gd name="T12" fmla="*/ 37 w 78"/>
                <a:gd name="T13" fmla="*/ 27 h 36"/>
                <a:gd name="T14" fmla="*/ 23 w 78"/>
                <a:gd name="T15" fmla="*/ 23 h 36"/>
                <a:gd name="T16" fmla="*/ 14 w 78"/>
                <a:gd name="T17" fmla="*/ 13 h 36"/>
                <a:gd name="T18" fmla="*/ 0 w 78"/>
                <a:gd name="T19" fmla="*/ 4 h 36"/>
                <a:gd name="T20" fmla="*/ 0 w 78"/>
                <a:gd name="T21" fmla="*/ 0 h 36"/>
                <a:gd name="T22" fmla="*/ 5 w 78"/>
                <a:gd name="T23" fmla="*/ 0 h 36"/>
                <a:gd name="T24" fmla="*/ 5 w 78"/>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36">
                  <a:moveTo>
                    <a:pt x="5" y="0"/>
                  </a:moveTo>
                  <a:lnTo>
                    <a:pt x="32" y="13"/>
                  </a:lnTo>
                  <a:lnTo>
                    <a:pt x="42" y="18"/>
                  </a:lnTo>
                  <a:lnTo>
                    <a:pt x="74" y="32"/>
                  </a:lnTo>
                  <a:lnTo>
                    <a:pt x="78" y="36"/>
                  </a:lnTo>
                  <a:lnTo>
                    <a:pt x="74" y="36"/>
                  </a:lnTo>
                  <a:lnTo>
                    <a:pt x="37" y="27"/>
                  </a:lnTo>
                  <a:lnTo>
                    <a:pt x="23" y="23"/>
                  </a:lnTo>
                  <a:lnTo>
                    <a:pt x="14" y="13"/>
                  </a:lnTo>
                  <a:lnTo>
                    <a:pt x="0" y="4"/>
                  </a:lnTo>
                  <a:lnTo>
                    <a:pt x="0"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9" name="Freeform 105">
              <a:extLst>
                <a:ext uri="{FF2B5EF4-FFF2-40B4-BE49-F238E27FC236}">
                  <a16:creationId xmlns:a16="http://schemas.microsoft.com/office/drawing/2014/main" id="{90AF4516-BEF0-4317-BEF8-A5686860AA45}"/>
                </a:ext>
              </a:extLst>
            </p:cNvPr>
            <p:cNvSpPr>
              <a:spLocks/>
            </p:cNvSpPr>
            <p:nvPr/>
          </p:nvSpPr>
          <p:spPr bwMode="auto">
            <a:xfrm>
              <a:off x="4687" y="1859"/>
              <a:ext cx="64" cy="337"/>
            </a:xfrm>
            <a:custGeom>
              <a:avLst/>
              <a:gdLst>
                <a:gd name="T0" fmla="*/ 9 w 64"/>
                <a:gd name="T1" fmla="*/ 0 h 337"/>
                <a:gd name="T2" fmla="*/ 18 w 64"/>
                <a:gd name="T3" fmla="*/ 9 h 337"/>
                <a:gd name="T4" fmla="*/ 27 w 64"/>
                <a:gd name="T5" fmla="*/ 23 h 337"/>
                <a:gd name="T6" fmla="*/ 36 w 64"/>
                <a:gd name="T7" fmla="*/ 51 h 337"/>
                <a:gd name="T8" fmla="*/ 46 w 64"/>
                <a:gd name="T9" fmla="*/ 74 h 337"/>
                <a:gd name="T10" fmla="*/ 55 w 64"/>
                <a:gd name="T11" fmla="*/ 129 h 337"/>
                <a:gd name="T12" fmla="*/ 59 w 64"/>
                <a:gd name="T13" fmla="*/ 162 h 337"/>
                <a:gd name="T14" fmla="*/ 64 w 64"/>
                <a:gd name="T15" fmla="*/ 222 h 337"/>
                <a:gd name="T16" fmla="*/ 55 w 64"/>
                <a:gd name="T17" fmla="*/ 282 h 337"/>
                <a:gd name="T18" fmla="*/ 50 w 64"/>
                <a:gd name="T19" fmla="*/ 309 h 337"/>
                <a:gd name="T20" fmla="*/ 46 w 64"/>
                <a:gd name="T21" fmla="*/ 337 h 337"/>
                <a:gd name="T22" fmla="*/ 36 w 64"/>
                <a:gd name="T23" fmla="*/ 337 h 337"/>
                <a:gd name="T24" fmla="*/ 50 w 64"/>
                <a:gd name="T25" fmla="*/ 282 h 337"/>
                <a:gd name="T26" fmla="*/ 55 w 64"/>
                <a:gd name="T27" fmla="*/ 222 h 337"/>
                <a:gd name="T28" fmla="*/ 50 w 64"/>
                <a:gd name="T29" fmla="*/ 162 h 337"/>
                <a:gd name="T30" fmla="*/ 41 w 64"/>
                <a:gd name="T31" fmla="*/ 129 h 337"/>
                <a:gd name="T32" fmla="*/ 36 w 64"/>
                <a:gd name="T33" fmla="*/ 102 h 337"/>
                <a:gd name="T34" fmla="*/ 32 w 64"/>
                <a:gd name="T35" fmla="*/ 79 h 337"/>
                <a:gd name="T36" fmla="*/ 23 w 64"/>
                <a:gd name="T37" fmla="*/ 55 h 337"/>
                <a:gd name="T38" fmla="*/ 13 w 64"/>
                <a:gd name="T39" fmla="*/ 32 h 337"/>
                <a:gd name="T40" fmla="*/ 4 w 64"/>
                <a:gd name="T41" fmla="*/ 19 h 337"/>
                <a:gd name="T42" fmla="*/ 0 w 64"/>
                <a:gd name="T43" fmla="*/ 9 h 337"/>
                <a:gd name="T44" fmla="*/ 0 w 64"/>
                <a:gd name="T45" fmla="*/ 0 h 337"/>
                <a:gd name="T46" fmla="*/ 9 w 64"/>
                <a:gd name="T47" fmla="*/ 0 h 337"/>
                <a:gd name="T48" fmla="*/ 9 w 64"/>
                <a:gd name="T4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337">
                  <a:moveTo>
                    <a:pt x="9" y="0"/>
                  </a:moveTo>
                  <a:lnTo>
                    <a:pt x="18" y="9"/>
                  </a:lnTo>
                  <a:lnTo>
                    <a:pt x="27" y="23"/>
                  </a:lnTo>
                  <a:lnTo>
                    <a:pt x="36" y="51"/>
                  </a:lnTo>
                  <a:lnTo>
                    <a:pt x="46" y="74"/>
                  </a:lnTo>
                  <a:lnTo>
                    <a:pt x="55" y="129"/>
                  </a:lnTo>
                  <a:lnTo>
                    <a:pt x="59" y="162"/>
                  </a:lnTo>
                  <a:lnTo>
                    <a:pt x="64" y="222"/>
                  </a:lnTo>
                  <a:lnTo>
                    <a:pt x="55" y="282"/>
                  </a:lnTo>
                  <a:lnTo>
                    <a:pt x="50" y="309"/>
                  </a:lnTo>
                  <a:lnTo>
                    <a:pt x="46" y="337"/>
                  </a:lnTo>
                  <a:lnTo>
                    <a:pt x="36" y="337"/>
                  </a:lnTo>
                  <a:lnTo>
                    <a:pt x="50" y="282"/>
                  </a:lnTo>
                  <a:lnTo>
                    <a:pt x="55" y="222"/>
                  </a:lnTo>
                  <a:lnTo>
                    <a:pt x="50" y="162"/>
                  </a:lnTo>
                  <a:lnTo>
                    <a:pt x="41" y="129"/>
                  </a:lnTo>
                  <a:lnTo>
                    <a:pt x="36" y="102"/>
                  </a:lnTo>
                  <a:lnTo>
                    <a:pt x="32" y="79"/>
                  </a:lnTo>
                  <a:lnTo>
                    <a:pt x="23" y="55"/>
                  </a:lnTo>
                  <a:lnTo>
                    <a:pt x="13" y="32"/>
                  </a:lnTo>
                  <a:lnTo>
                    <a:pt x="4" y="19"/>
                  </a:lnTo>
                  <a:lnTo>
                    <a:pt x="0" y="9"/>
                  </a:lnTo>
                  <a:lnTo>
                    <a:pt x="0"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0" name="Freeform 106">
              <a:extLst>
                <a:ext uri="{FF2B5EF4-FFF2-40B4-BE49-F238E27FC236}">
                  <a16:creationId xmlns:a16="http://schemas.microsoft.com/office/drawing/2014/main" id="{0CDCEAFD-C9E7-4CD3-974A-AD4EFB8A2468}"/>
                </a:ext>
              </a:extLst>
            </p:cNvPr>
            <p:cNvSpPr>
              <a:spLocks/>
            </p:cNvSpPr>
            <p:nvPr/>
          </p:nvSpPr>
          <p:spPr bwMode="auto">
            <a:xfrm>
              <a:off x="4608" y="2002"/>
              <a:ext cx="125" cy="217"/>
            </a:xfrm>
            <a:custGeom>
              <a:avLst/>
              <a:gdLst>
                <a:gd name="T0" fmla="*/ 5 w 125"/>
                <a:gd name="T1" fmla="*/ 0 h 217"/>
                <a:gd name="T2" fmla="*/ 14 w 125"/>
                <a:gd name="T3" fmla="*/ 23 h 217"/>
                <a:gd name="T4" fmla="*/ 19 w 125"/>
                <a:gd name="T5" fmla="*/ 42 h 217"/>
                <a:gd name="T6" fmla="*/ 33 w 125"/>
                <a:gd name="T7" fmla="*/ 79 h 217"/>
                <a:gd name="T8" fmla="*/ 46 w 125"/>
                <a:gd name="T9" fmla="*/ 152 h 217"/>
                <a:gd name="T10" fmla="*/ 51 w 125"/>
                <a:gd name="T11" fmla="*/ 180 h 217"/>
                <a:gd name="T12" fmla="*/ 56 w 125"/>
                <a:gd name="T13" fmla="*/ 199 h 217"/>
                <a:gd name="T14" fmla="*/ 88 w 125"/>
                <a:gd name="T15" fmla="*/ 203 h 217"/>
                <a:gd name="T16" fmla="*/ 120 w 125"/>
                <a:gd name="T17" fmla="*/ 208 h 217"/>
                <a:gd name="T18" fmla="*/ 125 w 125"/>
                <a:gd name="T19" fmla="*/ 212 h 217"/>
                <a:gd name="T20" fmla="*/ 120 w 125"/>
                <a:gd name="T21" fmla="*/ 217 h 217"/>
                <a:gd name="T22" fmla="*/ 88 w 125"/>
                <a:gd name="T23" fmla="*/ 212 h 217"/>
                <a:gd name="T24" fmla="*/ 51 w 125"/>
                <a:gd name="T25" fmla="*/ 212 h 217"/>
                <a:gd name="T26" fmla="*/ 46 w 125"/>
                <a:gd name="T27" fmla="*/ 212 h 217"/>
                <a:gd name="T28" fmla="*/ 37 w 125"/>
                <a:gd name="T29" fmla="*/ 199 h 217"/>
                <a:gd name="T30" fmla="*/ 37 w 125"/>
                <a:gd name="T31" fmla="*/ 180 h 217"/>
                <a:gd name="T32" fmla="*/ 33 w 125"/>
                <a:gd name="T33" fmla="*/ 157 h 217"/>
                <a:gd name="T34" fmla="*/ 28 w 125"/>
                <a:gd name="T35" fmla="*/ 116 h 217"/>
                <a:gd name="T36" fmla="*/ 19 w 125"/>
                <a:gd name="T37" fmla="*/ 79 h 217"/>
                <a:gd name="T38" fmla="*/ 14 w 125"/>
                <a:gd name="T39" fmla="*/ 46 h 217"/>
                <a:gd name="T40" fmla="*/ 0 w 125"/>
                <a:gd name="T41" fmla="*/ 5 h 217"/>
                <a:gd name="T42" fmla="*/ 5 w 125"/>
                <a:gd name="T43" fmla="*/ 0 h 217"/>
                <a:gd name="T44" fmla="*/ 5 w 125"/>
                <a:gd name="T45" fmla="*/ 0 h 217"/>
                <a:gd name="T46" fmla="*/ 5 w 125"/>
                <a:gd name="T4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217">
                  <a:moveTo>
                    <a:pt x="5" y="0"/>
                  </a:moveTo>
                  <a:lnTo>
                    <a:pt x="14" y="23"/>
                  </a:lnTo>
                  <a:lnTo>
                    <a:pt x="19" y="42"/>
                  </a:lnTo>
                  <a:lnTo>
                    <a:pt x="33" y="79"/>
                  </a:lnTo>
                  <a:lnTo>
                    <a:pt x="46" y="152"/>
                  </a:lnTo>
                  <a:lnTo>
                    <a:pt x="51" y="180"/>
                  </a:lnTo>
                  <a:lnTo>
                    <a:pt x="56" y="199"/>
                  </a:lnTo>
                  <a:lnTo>
                    <a:pt x="88" y="203"/>
                  </a:lnTo>
                  <a:lnTo>
                    <a:pt x="120" y="208"/>
                  </a:lnTo>
                  <a:lnTo>
                    <a:pt x="125" y="212"/>
                  </a:lnTo>
                  <a:lnTo>
                    <a:pt x="120" y="217"/>
                  </a:lnTo>
                  <a:lnTo>
                    <a:pt x="88" y="212"/>
                  </a:lnTo>
                  <a:lnTo>
                    <a:pt x="51" y="212"/>
                  </a:lnTo>
                  <a:lnTo>
                    <a:pt x="46" y="212"/>
                  </a:lnTo>
                  <a:lnTo>
                    <a:pt x="37" y="199"/>
                  </a:lnTo>
                  <a:lnTo>
                    <a:pt x="37" y="180"/>
                  </a:lnTo>
                  <a:lnTo>
                    <a:pt x="33" y="157"/>
                  </a:lnTo>
                  <a:lnTo>
                    <a:pt x="28" y="116"/>
                  </a:lnTo>
                  <a:lnTo>
                    <a:pt x="19" y="79"/>
                  </a:lnTo>
                  <a:lnTo>
                    <a:pt x="14" y="46"/>
                  </a:lnTo>
                  <a:lnTo>
                    <a:pt x="0" y="5"/>
                  </a:lnTo>
                  <a:lnTo>
                    <a:pt x="5"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1" name="Freeform 107">
              <a:extLst>
                <a:ext uri="{FF2B5EF4-FFF2-40B4-BE49-F238E27FC236}">
                  <a16:creationId xmlns:a16="http://schemas.microsoft.com/office/drawing/2014/main" id="{52FE1102-E80B-42FA-AF9F-80E0674A7060}"/>
                </a:ext>
              </a:extLst>
            </p:cNvPr>
            <p:cNvSpPr>
              <a:spLocks/>
            </p:cNvSpPr>
            <p:nvPr/>
          </p:nvSpPr>
          <p:spPr bwMode="auto">
            <a:xfrm>
              <a:off x="4677" y="2191"/>
              <a:ext cx="56" cy="10"/>
            </a:xfrm>
            <a:custGeom>
              <a:avLst/>
              <a:gdLst>
                <a:gd name="T0" fmla="*/ 0 w 56"/>
                <a:gd name="T1" fmla="*/ 0 h 10"/>
                <a:gd name="T2" fmla="*/ 51 w 56"/>
                <a:gd name="T3" fmla="*/ 5 h 10"/>
                <a:gd name="T4" fmla="*/ 56 w 56"/>
                <a:gd name="T5" fmla="*/ 5 h 10"/>
                <a:gd name="T6" fmla="*/ 51 w 56"/>
                <a:gd name="T7" fmla="*/ 10 h 10"/>
                <a:gd name="T8" fmla="*/ 5 w 56"/>
                <a:gd name="T9" fmla="*/ 5 h 10"/>
                <a:gd name="T10" fmla="*/ 0 w 56"/>
                <a:gd name="T11" fmla="*/ 0 h 10"/>
                <a:gd name="T12" fmla="*/ 0 w 56"/>
                <a:gd name="T13" fmla="*/ 0 h 10"/>
                <a:gd name="T14" fmla="*/ 0 w 5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0">
                  <a:moveTo>
                    <a:pt x="0" y="0"/>
                  </a:moveTo>
                  <a:lnTo>
                    <a:pt x="51" y="5"/>
                  </a:lnTo>
                  <a:lnTo>
                    <a:pt x="56" y="5"/>
                  </a:lnTo>
                  <a:lnTo>
                    <a:pt x="51" y="10"/>
                  </a:lnTo>
                  <a:lnTo>
                    <a:pt x="5" y="5"/>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2" name="Freeform 108">
              <a:extLst>
                <a:ext uri="{FF2B5EF4-FFF2-40B4-BE49-F238E27FC236}">
                  <a16:creationId xmlns:a16="http://schemas.microsoft.com/office/drawing/2014/main" id="{9D8B9EC1-5CF1-4011-AFB4-108D459A0B3D}"/>
                </a:ext>
              </a:extLst>
            </p:cNvPr>
            <p:cNvSpPr>
              <a:spLocks/>
            </p:cNvSpPr>
            <p:nvPr/>
          </p:nvSpPr>
          <p:spPr bwMode="auto">
            <a:xfrm>
              <a:off x="4567" y="2145"/>
              <a:ext cx="69" cy="42"/>
            </a:xfrm>
            <a:custGeom>
              <a:avLst/>
              <a:gdLst>
                <a:gd name="T0" fmla="*/ 5 w 69"/>
                <a:gd name="T1" fmla="*/ 0 h 42"/>
                <a:gd name="T2" fmla="*/ 23 w 69"/>
                <a:gd name="T3" fmla="*/ 33 h 42"/>
                <a:gd name="T4" fmla="*/ 64 w 69"/>
                <a:gd name="T5" fmla="*/ 37 h 42"/>
                <a:gd name="T6" fmla="*/ 69 w 69"/>
                <a:gd name="T7" fmla="*/ 37 h 42"/>
                <a:gd name="T8" fmla="*/ 64 w 69"/>
                <a:gd name="T9" fmla="*/ 42 h 42"/>
                <a:gd name="T10" fmla="*/ 23 w 69"/>
                <a:gd name="T11" fmla="*/ 42 h 42"/>
                <a:gd name="T12" fmla="*/ 14 w 69"/>
                <a:gd name="T13" fmla="*/ 37 h 42"/>
                <a:gd name="T14" fmla="*/ 9 w 69"/>
                <a:gd name="T15" fmla="*/ 19 h 42"/>
                <a:gd name="T16" fmla="*/ 0 w 69"/>
                <a:gd name="T17" fmla="*/ 5 h 42"/>
                <a:gd name="T18" fmla="*/ 0 w 69"/>
                <a:gd name="T19" fmla="*/ 0 h 42"/>
                <a:gd name="T20" fmla="*/ 5 w 69"/>
                <a:gd name="T21" fmla="*/ 0 h 42"/>
                <a:gd name="T22" fmla="*/ 5 w 69"/>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42">
                  <a:moveTo>
                    <a:pt x="5" y="0"/>
                  </a:moveTo>
                  <a:lnTo>
                    <a:pt x="23" y="33"/>
                  </a:lnTo>
                  <a:lnTo>
                    <a:pt x="64" y="37"/>
                  </a:lnTo>
                  <a:lnTo>
                    <a:pt x="69" y="37"/>
                  </a:lnTo>
                  <a:lnTo>
                    <a:pt x="64" y="42"/>
                  </a:lnTo>
                  <a:lnTo>
                    <a:pt x="23" y="42"/>
                  </a:lnTo>
                  <a:lnTo>
                    <a:pt x="14" y="37"/>
                  </a:lnTo>
                  <a:lnTo>
                    <a:pt x="9" y="19"/>
                  </a:lnTo>
                  <a:lnTo>
                    <a:pt x="0" y="5"/>
                  </a:lnTo>
                  <a:lnTo>
                    <a:pt x="0"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3" name="Freeform 109">
              <a:extLst>
                <a:ext uri="{FF2B5EF4-FFF2-40B4-BE49-F238E27FC236}">
                  <a16:creationId xmlns:a16="http://schemas.microsoft.com/office/drawing/2014/main" id="{476F2B15-780C-46B0-AADE-DA2E55E7E338}"/>
                </a:ext>
              </a:extLst>
            </p:cNvPr>
            <p:cNvSpPr>
              <a:spLocks/>
            </p:cNvSpPr>
            <p:nvPr/>
          </p:nvSpPr>
          <p:spPr bwMode="auto">
            <a:xfrm>
              <a:off x="4484" y="2081"/>
              <a:ext cx="51" cy="64"/>
            </a:xfrm>
            <a:custGeom>
              <a:avLst/>
              <a:gdLst>
                <a:gd name="T0" fmla="*/ 46 w 51"/>
                <a:gd name="T1" fmla="*/ 9 h 64"/>
                <a:gd name="T2" fmla="*/ 32 w 51"/>
                <a:gd name="T3" fmla="*/ 13 h 64"/>
                <a:gd name="T4" fmla="*/ 14 w 51"/>
                <a:gd name="T5" fmla="*/ 23 h 64"/>
                <a:gd name="T6" fmla="*/ 32 w 51"/>
                <a:gd name="T7" fmla="*/ 41 h 64"/>
                <a:gd name="T8" fmla="*/ 32 w 51"/>
                <a:gd name="T9" fmla="*/ 60 h 64"/>
                <a:gd name="T10" fmla="*/ 32 w 51"/>
                <a:gd name="T11" fmla="*/ 64 h 64"/>
                <a:gd name="T12" fmla="*/ 32 w 51"/>
                <a:gd name="T13" fmla="*/ 64 h 64"/>
                <a:gd name="T14" fmla="*/ 9 w 51"/>
                <a:gd name="T15" fmla="*/ 46 h 64"/>
                <a:gd name="T16" fmla="*/ 9 w 51"/>
                <a:gd name="T17" fmla="*/ 41 h 64"/>
                <a:gd name="T18" fmla="*/ 9 w 51"/>
                <a:gd name="T19" fmla="*/ 37 h 64"/>
                <a:gd name="T20" fmla="*/ 5 w 51"/>
                <a:gd name="T21" fmla="*/ 27 h 64"/>
                <a:gd name="T22" fmla="*/ 0 w 51"/>
                <a:gd name="T23" fmla="*/ 23 h 64"/>
                <a:gd name="T24" fmla="*/ 5 w 51"/>
                <a:gd name="T25" fmla="*/ 18 h 64"/>
                <a:gd name="T26" fmla="*/ 23 w 51"/>
                <a:gd name="T27" fmla="*/ 9 h 64"/>
                <a:gd name="T28" fmla="*/ 46 w 51"/>
                <a:gd name="T29" fmla="*/ 0 h 64"/>
                <a:gd name="T30" fmla="*/ 51 w 51"/>
                <a:gd name="T31" fmla="*/ 4 h 64"/>
                <a:gd name="T32" fmla="*/ 46 w 51"/>
                <a:gd name="T33" fmla="*/ 9 h 64"/>
                <a:gd name="T34" fmla="*/ 46 w 51"/>
                <a:gd name="T3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64">
                  <a:moveTo>
                    <a:pt x="46" y="9"/>
                  </a:moveTo>
                  <a:lnTo>
                    <a:pt x="32" y="13"/>
                  </a:lnTo>
                  <a:lnTo>
                    <a:pt x="14" y="23"/>
                  </a:lnTo>
                  <a:lnTo>
                    <a:pt x="32" y="41"/>
                  </a:lnTo>
                  <a:lnTo>
                    <a:pt x="32" y="60"/>
                  </a:lnTo>
                  <a:lnTo>
                    <a:pt x="32" y="64"/>
                  </a:lnTo>
                  <a:lnTo>
                    <a:pt x="32" y="64"/>
                  </a:lnTo>
                  <a:lnTo>
                    <a:pt x="9" y="46"/>
                  </a:lnTo>
                  <a:lnTo>
                    <a:pt x="9" y="41"/>
                  </a:lnTo>
                  <a:lnTo>
                    <a:pt x="9" y="37"/>
                  </a:lnTo>
                  <a:lnTo>
                    <a:pt x="5" y="27"/>
                  </a:lnTo>
                  <a:lnTo>
                    <a:pt x="0" y="23"/>
                  </a:lnTo>
                  <a:lnTo>
                    <a:pt x="5" y="18"/>
                  </a:lnTo>
                  <a:lnTo>
                    <a:pt x="23" y="9"/>
                  </a:lnTo>
                  <a:lnTo>
                    <a:pt x="46" y="0"/>
                  </a:lnTo>
                  <a:lnTo>
                    <a:pt x="51" y="4"/>
                  </a:lnTo>
                  <a:lnTo>
                    <a:pt x="46" y="9"/>
                  </a:lnTo>
                  <a:lnTo>
                    <a:pt x="4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4" name="Freeform 110">
              <a:extLst>
                <a:ext uri="{FF2B5EF4-FFF2-40B4-BE49-F238E27FC236}">
                  <a16:creationId xmlns:a16="http://schemas.microsoft.com/office/drawing/2014/main" id="{0DB585B0-0C80-42E9-BD94-5AADFF340014}"/>
                </a:ext>
              </a:extLst>
            </p:cNvPr>
            <p:cNvSpPr>
              <a:spLocks/>
            </p:cNvSpPr>
            <p:nvPr/>
          </p:nvSpPr>
          <p:spPr bwMode="auto">
            <a:xfrm>
              <a:off x="4457" y="2025"/>
              <a:ext cx="151" cy="277"/>
            </a:xfrm>
            <a:custGeom>
              <a:avLst/>
              <a:gdLst>
                <a:gd name="T0" fmla="*/ 23 w 151"/>
                <a:gd name="T1" fmla="*/ 0 h 277"/>
                <a:gd name="T2" fmla="*/ 18 w 151"/>
                <a:gd name="T3" fmla="*/ 56 h 277"/>
                <a:gd name="T4" fmla="*/ 13 w 151"/>
                <a:gd name="T5" fmla="*/ 102 h 277"/>
                <a:gd name="T6" fmla="*/ 9 w 151"/>
                <a:gd name="T7" fmla="*/ 111 h 277"/>
                <a:gd name="T8" fmla="*/ 32 w 151"/>
                <a:gd name="T9" fmla="*/ 129 h 277"/>
                <a:gd name="T10" fmla="*/ 59 w 151"/>
                <a:gd name="T11" fmla="*/ 231 h 277"/>
                <a:gd name="T12" fmla="*/ 69 w 151"/>
                <a:gd name="T13" fmla="*/ 240 h 277"/>
                <a:gd name="T14" fmla="*/ 78 w 151"/>
                <a:gd name="T15" fmla="*/ 249 h 277"/>
                <a:gd name="T16" fmla="*/ 87 w 151"/>
                <a:gd name="T17" fmla="*/ 259 h 277"/>
                <a:gd name="T18" fmla="*/ 96 w 151"/>
                <a:gd name="T19" fmla="*/ 263 h 277"/>
                <a:gd name="T20" fmla="*/ 119 w 151"/>
                <a:gd name="T21" fmla="*/ 273 h 277"/>
                <a:gd name="T22" fmla="*/ 147 w 151"/>
                <a:gd name="T23" fmla="*/ 273 h 277"/>
                <a:gd name="T24" fmla="*/ 151 w 151"/>
                <a:gd name="T25" fmla="*/ 273 h 277"/>
                <a:gd name="T26" fmla="*/ 147 w 151"/>
                <a:gd name="T27" fmla="*/ 277 h 277"/>
                <a:gd name="T28" fmla="*/ 87 w 151"/>
                <a:gd name="T29" fmla="*/ 273 h 277"/>
                <a:gd name="T30" fmla="*/ 64 w 151"/>
                <a:gd name="T31" fmla="*/ 259 h 277"/>
                <a:gd name="T32" fmla="*/ 46 w 151"/>
                <a:gd name="T33" fmla="*/ 236 h 277"/>
                <a:gd name="T34" fmla="*/ 23 w 151"/>
                <a:gd name="T35" fmla="*/ 134 h 277"/>
                <a:gd name="T36" fmla="*/ 13 w 151"/>
                <a:gd name="T37" fmla="*/ 125 h 277"/>
                <a:gd name="T38" fmla="*/ 4 w 151"/>
                <a:gd name="T39" fmla="*/ 116 h 277"/>
                <a:gd name="T40" fmla="*/ 0 w 151"/>
                <a:gd name="T41" fmla="*/ 102 h 277"/>
                <a:gd name="T42" fmla="*/ 4 w 151"/>
                <a:gd name="T43" fmla="*/ 56 h 277"/>
                <a:gd name="T44" fmla="*/ 9 w 151"/>
                <a:gd name="T45" fmla="*/ 28 h 277"/>
                <a:gd name="T46" fmla="*/ 13 w 151"/>
                <a:gd name="T47" fmla="*/ 0 h 277"/>
                <a:gd name="T48" fmla="*/ 23 w 151"/>
                <a:gd name="T49" fmla="*/ 0 h 277"/>
                <a:gd name="T50" fmla="*/ 23 w 151"/>
                <a:gd name="T5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 h="277">
                  <a:moveTo>
                    <a:pt x="23" y="0"/>
                  </a:moveTo>
                  <a:lnTo>
                    <a:pt x="18" y="56"/>
                  </a:lnTo>
                  <a:lnTo>
                    <a:pt x="13" y="102"/>
                  </a:lnTo>
                  <a:lnTo>
                    <a:pt x="9" y="111"/>
                  </a:lnTo>
                  <a:lnTo>
                    <a:pt x="32" y="129"/>
                  </a:lnTo>
                  <a:lnTo>
                    <a:pt x="59" y="231"/>
                  </a:lnTo>
                  <a:lnTo>
                    <a:pt x="69" y="240"/>
                  </a:lnTo>
                  <a:lnTo>
                    <a:pt x="78" y="249"/>
                  </a:lnTo>
                  <a:lnTo>
                    <a:pt x="87" y="259"/>
                  </a:lnTo>
                  <a:lnTo>
                    <a:pt x="96" y="263"/>
                  </a:lnTo>
                  <a:lnTo>
                    <a:pt x="119" y="273"/>
                  </a:lnTo>
                  <a:lnTo>
                    <a:pt x="147" y="273"/>
                  </a:lnTo>
                  <a:lnTo>
                    <a:pt x="151" y="273"/>
                  </a:lnTo>
                  <a:lnTo>
                    <a:pt x="147" y="277"/>
                  </a:lnTo>
                  <a:lnTo>
                    <a:pt x="87" y="273"/>
                  </a:lnTo>
                  <a:lnTo>
                    <a:pt x="64" y="259"/>
                  </a:lnTo>
                  <a:lnTo>
                    <a:pt x="46" y="236"/>
                  </a:lnTo>
                  <a:lnTo>
                    <a:pt x="23" y="134"/>
                  </a:lnTo>
                  <a:lnTo>
                    <a:pt x="13" y="125"/>
                  </a:lnTo>
                  <a:lnTo>
                    <a:pt x="4" y="116"/>
                  </a:lnTo>
                  <a:lnTo>
                    <a:pt x="0" y="102"/>
                  </a:lnTo>
                  <a:lnTo>
                    <a:pt x="4" y="56"/>
                  </a:lnTo>
                  <a:lnTo>
                    <a:pt x="9" y="28"/>
                  </a:lnTo>
                  <a:lnTo>
                    <a:pt x="13" y="0"/>
                  </a:lnTo>
                  <a:lnTo>
                    <a:pt x="23"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5" name="Freeform 111">
              <a:extLst>
                <a:ext uri="{FF2B5EF4-FFF2-40B4-BE49-F238E27FC236}">
                  <a16:creationId xmlns:a16="http://schemas.microsoft.com/office/drawing/2014/main" id="{B819F782-658E-4F37-9EC1-C15D4489C37C}"/>
                </a:ext>
              </a:extLst>
            </p:cNvPr>
            <p:cNvSpPr>
              <a:spLocks/>
            </p:cNvSpPr>
            <p:nvPr/>
          </p:nvSpPr>
          <p:spPr bwMode="auto">
            <a:xfrm>
              <a:off x="4406" y="2094"/>
              <a:ext cx="51" cy="74"/>
            </a:xfrm>
            <a:custGeom>
              <a:avLst/>
              <a:gdLst>
                <a:gd name="T0" fmla="*/ 51 w 51"/>
                <a:gd name="T1" fmla="*/ 5 h 74"/>
                <a:gd name="T2" fmla="*/ 46 w 51"/>
                <a:gd name="T3" fmla="*/ 19 h 74"/>
                <a:gd name="T4" fmla="*/ 37 w 51"/>
                <a:gd name="T5" fmla="*/ 28 h 74"/>
                <a:gd name="T6" fmla="*/ 18 w 51"/>
                <a:gd name="T7" fmla="*/ 51 h 74"/>
                <a:gd name="T8" fmla="*/ 5 w 51"/>
                <a:gd name="T9" fmla="*/ 74 h 74"/>
                <a:gd name="T10" fmla="*/ 0 w 51"/>
                <a:gd name="T11" fmla="*/ 74 h 74"/>
                <a:gd name="T12" fmla="*/ 5 w 51"/>
                <a:gd name="T13" fmla="*/ 42 h 74"/>
                <a:gd name="T14" fmla="*/ 9 w 51"/>
                <a:gd name="T15" fmla="*/ 37 h 74"/>
                <a:gd name="T16" fmla="*/ 14 w 51"/>
                <a:gd name="T17" fmla="*/ 33 h 74"/>
                <a:gd name="T18" fmla="*/ 28 w 51"/>
                <a:gd name="T19" fmla="*/ 24 h 74"/>
                <a:gd name="T20" fmla="*/ 46 w 51"/>
                <a:gd name="T21" fmla="*/ 0 h 74"/>
                <a:gd name="T22" fmla="*/ 51 w 51"/>
                <a:gd name="T23" fmla="*/ 5 h 74"/>
                <a:gd name="T24" fmla="*/ 51 w 51"/>
                <a:gd name="T25"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74">
                  <a:moveTo>
                    <a:pt x="51" y="5"/>
                  </a:moveTo>
                  <a:lnTo>
                    <a:pt x="46" y="19"/>
                  </a:lnTo>
                  <a:lnTo>
                    <a:pt x="37" y="28"/>
                  </a:lnTo>
                  <a:lnTo>
                    <a:pt x="18" y="51"/>
                  </a:lnTo>
                  <a:lnTo>
                    <a:pt x="5" y="74"/>
                  </a:lnTo>
                  <a:lnTo>
                    <a:pt x="0" y="74"/>
                  </a:lnTo>
                  <a:lnTo>
                    <a:pt x="5" y="42"/>
                  </a:lnTo>
                  <a:lnTo>
                    <a:pt x="9" y="37"/>
                  </a:lnTo>
                  <a:lnTo>
                    <a:pt x="14" y="33"/>
                  </a:lnTo>
                  <a:lnTo>
                    <a:pt x="28" y="24"/>
                  </a:lnTo>
                  <a:lnTo>
                    <a:pt x="46" y="0"/>
                  </a:lnTo>
                  <a:lnTo>
                    <a:pt x="51" y="5"/>
                  </a:lnTo>
                  <a:lnTo>
                    <a:pt x="5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6" name="Freeform 112">
              <a:extLst>
                <a:ext uri="{FF2B5EF4-FFF2-40B4-BE49-F238E27FC236}">
                  <a16:creationId xmlns:a16="http://schemas.microsoft.com/office/drawing/2014/main" id="{FC4B907F-2F37-4993-80F5-17B5057FA45D}"/>
                </a:ext>
              </a:extLst>
            </p:cNvPr>
            <p:cNvSpPr>
              <a:spLocks/>
            </p:cNvSpPr>
            <p:nvPr/>
          </p:nvSpPr>
          <p:spPr bwMode="auto">
            <a:xfrm>
              <a:off x="4296" y="2145"/>
              <a:ext cx="156" cy="97"/>
            </a:xfrm>
            <a:custGeom>
              <a:avLst/>
              <a:gdLst>
                <a:gd name="T0" fmla="*/ 156 w 156"/>
                <a:gd name="T1" fmla="*/ 5 h 97"/>
                <a:gd name="T2" fmla="*/ 138 w 156"/>
                <a:gd name="T3" fmla="*/ 19 h 97"/>
                <a:gd name="T4" fmla="*/ 119 w 156"/>
                <a:gd name="T5" fmla="*/ 28 h 97"/>
                <a:gd name="T6" fmla="*/ 105 w 156"/>
                <a:gd name="T7" fmla="*/ 37 h 97"/>
                <a:gd name="T8" fmla="*/ 87 w 156"/>
                <a:gd name="T9" fmla="*/ 42 h 97"/>
                <a:gd name="T10" fmla="*/ 73 w 156"/>
                <a:gd name="T11" fmla="*/ 51 h 97"/>
                <a:gd name="T12" fmla="*/ 59 w 156"/>
                <a:gd name="T13" fmla="*/ 60 h 97"/>
                <a:gd name="T14" fmla="*/ 41 w 156"/>
                <a:gd name="T15" fmla="*/ 69 h 97"/>
                <a:gd name="T16" fmla="*/ 23 w 156"/>
                <a:gd name="T17" fmla="*/ 83 h 97"/>
                <a:gd name="T18" fmla="*/ 9 w 156"/>
                <a:gd name="T19" fmla="*/ 97 h 97"/>
                <a:gd name="T20" fmla="*/ 0 w 156"/>
                <a:gd name="T21" fmla="*/ 97 h 97"/>
                <a:gd name="T22" fmla="*/ 4 w 156"/>
                <a:gd name="T23" fmla="*/ 83 h 97"/>
                <a:gd name="T24" fmla="*/ 13 w 156"/>
                <a:gd name="T25" fmla="*/ 69 h 97"/>
                <a:gd name="T26" fmla="*/ 23 w 156"/>
                <a:gd name="T27" fmla="*/ 65 h 97"/>
                <a:gd name="T28" fmla="*/ 32 w 156"/>
                <a:gd name="T29" fmla="*/ 60 h 97"/>
                <a:gd name="T30" fmla="*/ 46 w 156"/>
                <a:gd name="T31" fmla="*/ 46 h 97"/>
                <a:gd name="T32" fmla="*/ 64 w 156"/>
                <a:gd name="T33" fmla="*/ 42 h 97"/>
                <a:gd name="T34" fmla="*/ 82 w 156"/>
                <a:gd name="T35" fmla="*/ 33 h 97"/>
                <a:gd name="T36" fmla="*/ 115 w 156"/>
                <a:gd name="T37" fmla="*/ 19 h 97"/>
                <a:gd name="T38" fmla="*/ 133 w 156"/>
                <a:gd name="T39" fmla="*/ 9 h 97"/>
                <a:gd name="T40" fmla="*/ 151 w 156"/>
                <a:gd name="T41" fmla="*/ 0 h 97"/>
                <a:gd name="T42" fmla="*/ 156 w 156"/>
                <a:gd name="T43" fmla="*/ 0 h 97"/>
                <a:gd name="T44" fmla="*/ 156 w 156"/>
                <a:gd name="T45" fmla="*/ 5 h 97"/>
                <a:gd name="T46" fmla="*/ 156 w 156"/>
                <a:gd name="T4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97">
                  <a:moveTo>
                    <a:pt x="156" y="5"/>
                  </a:moveTo>
                  <a:lnTo>
                    <a:pt x="138" y="19"/>
                  </a:lnTo>
                  <a:lnTo>
                    <a:pt x="119" y="28"/>
                  </a:lnTo>
                  <a:lnTo>
                    <a:pt x="105" y="37"/>
                  </a:lnTo>
                  <a:lnTo>
                    <a:pt x="87" y="42"/>
                  </a:lnTo>
                  <a:lnTo>
                    <a:pt x="73" y="51"/>
                  </a:lnTo>
                  <a:lnTo>
                    <a:pt x="59" y="60"/>
                  </a:lnTo>
                  <a:lnTo>
                    <a:pt x="41" y="69"/>
                  </a:lnTo>
                  <a:lnTo>
                    <a:pt x="23" y="83"/>
                  </a:lnTo>
                  <a:lnTo>
                    <a:pt x="9" y="97"/>
                  </a:lnTo>
                  <a:lnTo>
                    <a:pt x="0" y="97"/>
                  </a:lnTo>
                  <a:lnTo>
                    <a:pt x="4" y="83"/>
                  </a:lnTo>
                  <a:lnTo>
                    <a:pt x="13" y="69"/>
                  </a:lnTo>
                  <a:lnTo>
                    <a:pt x="23" y="65"/>
                  </a:lnTo>
                  <a:lnTo>
                    <a:pt x="32" y="60"/>
                  </a:lnTo>
                  <a:lnTo>
                    <a:pt x="46" y="46"/>
                  </a:lnTo>
                  <a:lnTo>
                    <a:pt x="64" y="42"/>
                  </a:lnTo>
                  <a:lnTo>
                    <a:pt x="82" y="33"/>
                  </a:lnTo>
                  <a:lnTo>
                    <a:pt x="115" y="19"/>
                  </a:lnTo>
                  <a:lnTo>
                    <a:pt x="133" y="9"/>
                  </a:lnTo>
                  <a:lnTo>
                    <a:pt x="151" y="0"/>
                  </a:lnTo>
                  <a:lnTo>
                    <a:pt x="156" y="0"/>
                  </a:lnTo>
                  <a:lnTo>
                    <a:pt x="156" y="5"/>
                  </a:lnTo>
                  <a:lnTo>
                    <a:pt x="15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7" name="Freeform 113">
              <a:extLst>
                <a:ext uri="{FF2B5EF4-FFF2-40B4-BE49-F238E27FC236}">
                  <a16:creationId xmlns:a16="http://schemas.microsoft.com/office/drawing/2014/main" id="{B1C67479-22C2-4EC5-8870-D721CF520A62}"/>
                </a:ext>
              </a:extLst>
            </p:cNvPr>
            <p:cNvSpPr>
              <a:spLocks/>
            </p:cNvSpPr>
            <p:nvPr/>
          </p:nvSpPr>
          <p:spPr bwMode="auto">
            <a:xfrm>
              <a:off x="4388" y="2247"/>
              <a:ext cx="105" cy="101"/>
            </a:xfrm>
            <a:custGeom>
              <a:avLst/>
              <a:gdLst>
                <a:gd name="T0" fmla="*/ 105 w 105"/>
                <a:gd name="T1" fmla="*/ 18 h 101"/>
                <a:gd name="T2" fmla="*/ 96 w 105"/>
                <a:gd name="T3" fmla="*/ 23 h 101"/>
                <a:gd name="T4" fmla="*/ 87 w 105"/>
                <a:gd name="T5" fmla="*/ 32 h 101"/>
                <a:gd name="T6" fmla="*/ 64 w 105"/>
                <a:gd name="T7" fmla="*/ 37 h 101"/>
                <a:gd name="T8" fmla="*/ 36 w 105"/>
                <a:gd name="T9" fmla="*/ 41 h 101"/>
                <a:gd name="T10" fmla="*/ 13 w 105"/>
                <a:gd name="T11" fmla="*/ 51 h 101"/>
                <a:gd name="T12" fmla="*/ 23 w 105"/>
                <a:gd name="T13" fmla="*/ 60 h 101"/>
                <a:gd name="T14" fmla="*/ 23 w 105"/>
                <a:gd name="T15" fmla="*/ 64 h 101"/>
                <a:gd name="T16" fmla="*/ 18 w 105"/>
                <a:gd name="T17" fmla="*/ 74 h 101"/>
                <a:gd name="T18" fmla="*/ 13 w 105"/>
                <a:gd name="T19" fmla="*/ 87 h 101"/>
                <a:gd name="T20" fmla="*/ 9 w 105"/>
                <a:gd name="T21" fmla="*/ 101 h 101"/>
                <a:gd name="T22" fmla="*/ 0 w 105"/>
                <a:gd name="T23" fmla="*/ 101 h 101"/>
                <a:gd name="T24" fmla="*/ 0 w 105"/>
                <a:gd name="T25" fmla="*/ 87 h 101"/>
                <a:gd name="T26" fmla="*/ 0 w 105"/>
                <a:gd name="T27" fmla="*/ 74 h 101"/>
                <a:gd name="T28" fmla="*/ 4 w 105"/>
                <a:gd name="T29" fmla="*/ 64 h 101"/>
                <a:gd name="T30" fmla="*/ 13 w 105"/>
                <a:gd name="T31" fmla="*/ 60 h 101"/>
                <a:gd name="T32" fmla="*/ 9 w 105"/>
                <a:gd name="T33" fmla="*/ 55 h 101"/>
                <a:gd name="T34" fmla="*/ 4 w 105"/>
                <a:gd name="T35" fmla="*/ 41 h 101"/>
                <a:gd name="T36" fmla="*/ 18 w 105"/>
                <a:gd name="T37" fmla="*/ 37 h 101"/>
                <a:gd name="T38" fmla="*/ 27 w 105"/>
                <a:gd name="T39" fmla="*/ 32 h 101"/>
                <a:gd name="T40" fmla="*/ 50 w 105"/>
                <a:gd name="T41" fmla="*/ 32 h 101"/>
                <a:gd name="T42" fmla="*/ 73 w 105"/>
                <a:gd name="T43" fmla="*/ 18 h 101"/>
                <a:gd name="T44" fmla="*/ 82 w 105"/>
                <a:gd name="T45" fmla="*/ 9 h 101"/>
                <a:gd name="T46" fmla="*/ 96 w 105"/>
                <a:gd name="T47" fmla="*/ 0 h 101"/>
                <a:gd name="T48" fmla="*/ 101 w 105"/>
                <a:gd name="T49" fmla="*/ 4 h 101"/>
                <a:gd name="T50" fmla="*/ 105 w 105"/>
                <a:gd name="T51" fmla="*/ 18 h 101"/>
                <a:gd name="T52" fmla="*/ 105 w 105"/>
                <a:gd name="T53"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101">
                  <a:moveTo>
                    <a:pt x="105" y="18"/>
                  </a:moveTo>
                  <a:lnTo>
                    <a:pt x="96" y="23"/>
                  </a:lnTo>
                  <a:lnTo>
                    <a:pt x="87" y="32"/>
                  </a:lnTo>
                  <a:lnTo>
                    <a:pt x="64" y="37"/>
                  </a:lnTo>
                  <a:lnTo>
                    <a:pt x="36" y="41"/>
                  </a:lnTo>
                  <a:lnTo>
                    <a:pt x="13" y="51"/>
                  </a:lnTo>
                  <a:lnTo>
                    <a:pt x="23" y="60"/>
                  </a:lnTo>
                  <a:lnTo>
                    <a:pt x="23" y="64"/>
                  </a:lnTo>
                  <a:lnTo>
                    <a:pt x="18" y="74"/>
                  </a:lnTo>
                  <a:lnTo>
                    <a:pt x="13" y="87"/>
                  </a:lnTo>
                  <a:lnTo>
                    <a:pt x="9" y="101"/>
                  </a:lnTo>
                  <a:lnTo>
                    <a:pt x="0" y="101"/>
                  </a:lnTo>
                  <a:lnTo>
                    <a:pt x="0" y="87"/>
                  </a:lnTo>
                  <a:lnTo>
                    <a:pt x="0" y="74"/>
                  </a:lnTo>
                  <a:lnTo>
                    <a:pt x="4" y="64"/>
                  </a:lnTo>
                  <a:lnTo>
                    <a:pt x="13" y="60"/>
                  </a:lnTo>
                  <a:lnTo>
                    <a:pt x="9" y="55"/>
                  </a:lnTo>
                  <a:lnTo>
                    <a:pt x="4" y="41"/>
                  </a:lnTo>
                  <a:lnTo>
                    <a:pt x="18" y="37"/>
                  </a:lnTo>
                  <a:lnTo>
                    <a:pt x="27" y="32"/>
                  </a:lnTo>
                  <a:lnTo>
                    <a:pt x="50" y="32"/>
                  </a:lnTo>
                  <a:lnTo>
                    <a:pt x="73" y="18"/>
                  </a:lnTo>
                  <a:lnTo>
                    <a:pt x="82" y="9"/>
                  </a:lnTo>
                  <a:lnTo>
                    <a:pt x="96" y="0"/>
                  </a:lnTo>
                  <a:lnTo>
                    <a:pt x="101" y="4"/>
                  </a:lnTo>
                  <a:lnTo>
                    <a:pt x="105" y="18"/>
                  </a:lnTo>
                  <a:lnTo>
                    <a:pt x="10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8" name="Freeform 114">
              <a:extLst>
                <a:ext uri="{FF2B5EF4-FFF2-40B4-BE49-F238E27FC236}">
                  <a16:creationId xmlns:a16="http://schemas.microsoft.com/office/drawing/2014/main" id="{7EC3896C-397F-4987-BBEC-EECBBA71A287}"/>
                </a:ext>
              </a:extLst>
            </p:cNvPr>
            <p:cNvSpPr>
              <a:spLocks/>
            </p:cNvSpPr>
            <p:nvPr/>
          </p:nvSpPr>
          <p:spPr bwMode="auto">
            <a:xfrm>
              <a:off x="4654" y="2224"/>
              <a:ext cx="88" cy="60"/>
            </a:xfrm>
            <a:custGeom>
              <a:avLst/>
              <a:gdLst>
                <a:gd name="T0" fmla="*/ 79 w 88"/>
                <a:gd name="T1" fmla="*/ 0 h 60"/>
                <a:gd name="T2" fmla="*/ 83 w 88"/>
                <a:gd name="T3" fmla="*/ 14 h 60"/>
                <a:gd name="T4" fmla="*/ 88 w 88"/>
                <a:gd name="T5" fmla="*/ 27 h 60"/>
                <a:gd name="T6" fmla="*/ 83 w 88"/>
                <a:gd name="T7" fmla="*/ 37 h 60"/>
                <a:gd name="T8" fmla="*/ 74 w 88"/>
                <a:gd name="T9" fmla="*/ 46 h 60"/>
                <a:gd name="T10" fmla="*/ 56 w 88"/>
                <a:gd name="T11" fmla="*/ 60 h 60"/>
                <a:gd name="T12" fmla="*/ 33 w 88"/>
                <a:gd name="T13" fmla="*/ 60 h 60"/>
                <a:gd name="T14" fmla="*/ 0 w 88"/>
                <a:gd name="T15" fmla="*/ 60 h 60"/>
                <a:gd name="T16" fmla="*/ 0 w 88"/>
                <a:gd name="T17" fmla="*/ 50 h 60"/>
                <a:gd name="T18" fmla="*/ 5 w 88"/>
                <a:gd name="T19" fmla="*/ 50 h 60"/>
                <a:gd name="T20" fmla="*/ 19 w 88"/>
                <a:gd name="T21" fmla="*/ 55 h 60"/>
                <a:gd name="T22" fmla="*/ 33 w 88"/>
                <a:gd name="T23" fmla="*/ 55 h 60"/>
                <a:gd name="T24" fmla="*/ 56 w 88"/>
                <a:gd name="T25" fmla="*/ 50 h 60"/>
                <a:gd name="T26" fmla="*/ 60 w 88"/>
                <a:gd name="T27" fmla="*/ 46 h 60"/>
                <a:gd name="T28" fmla="*/ 69 w 88"/>
                <a:gd name="T29" fmla="*/ 37 h 60"/>
                <a:gd name="T30" fmla="*/ 83 w 88"/>
                <a:gd name="T31" fmla="*/ 27 h 60"/>
                <a:gd name="T32" fmla="*/ 74 w 88"/>
                <a:gd name="T33" fmla="*/ 18 h 60"/>
                <a:gd name="T34" fmla="*/ 69 w 88"/>
                <a:gd name="T35" fmla="*/ 4 h 60"/>
                <a:gd name="T36" fmla="*/ 74 w 88"/>
                <a:gd name="T37" fmla="*/ 0 h 60"/>
                <a:gd name="T38" fmla="*/ 79 w 88"/>
                <a:gd name="T39" fmla="*/ 0 h 60"/>
                <a:gd name="T40" fmla="*/ 79 w 88"/>
                <a:gd name="T4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60">
                  <a:moveTo>
                    <a:pt x="79" y="0"/>
                  </a:moveTo>
                  <a:lnTo>
                    <a:pt x="83" y="14"/>
                  </a:lnTo>
                  <a:lnTo>
                    <a:pt x="88" y="27"/>
                  </a:lnTo>
                  <a:lnTo>
                    <a:pt x="83" y="37"/>
                  </a:lnTo>
                  <a:lnTo>
                    <a:pt x="74" y="46"/>
                  </a:lnTo>
                  <a:lnTo>
                    <a:pt x="56" y="60"/>
                  </a:lnTo>
                  <a:lnTo>
                    <a:pt x="33" y="60"/>
                  </a:lnTo>
                  <a:lnTo>
                    <a:pt x="0" y="60"/>
                  </a:lnTo>
                  <a:lnTo>
                    <a:pt x="0" y="50"/>
                  </a:lnTo>
                  <a:lnTo>
                    <a:pt x="5" y="50"/>
                  </a:lnTo>
                  <a:lnTo>
                    <a:pt x="19" y="55"/>
                  </a:lnTo>
                  <a:lnTo>
                    <a:pt x="33" y="55"/>
                  </a:lnTo>
                  <a:lnTo>
                    <a:pt x="56" y="50"/>
                  </a:lnTo>
                  <a:lnTo>
                    <a:pt x="60" y="46"/>
                  </a:lnTo>
                  <a:lnTo>
                    <a:pt x="69" y="37"/>
                  </a:lnTo>
                  <a:lnTo>
                    <a:pt x="83" y="27"/>
                  </a:lnTo>
                  <a:lnTo>
                    <a:pt x="74" y="18"/>
                  </a:lnTo>
                  <a:lnTo>
                    <a:pt x="69" y="4"/>
                  </a:lnTo>
                  <a:lnTo>
                    <a:pt x="74" y="0"/>
                  </a:lnTo>
                  <a:lnTo>
                    <a:pt x="79" y="0"/>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9" name="Freeform 115">
              <a:extLst>
                <a:ext uri="{FF2B5EF4-FFF2-40B4-BE49-F238E27FC236}">
                  <a16:creationId xmlns:a16="http://schemas.microsoft.com/office/drawing/2014/main" id="{F18CC46D-D59B-4D44-9B4B-D226AC560DD2}"/>
                </a:ext>
              </a:extLst>
            </p:cNvPr>
            <p:cNvSpPr>
              <a:spLocks/>
            </p:cNvSpPr>
            <p:nvPr/>
          </p:nvSpPr>
          <p:spPr bwMode="auto">
            <a:xfrm>
              <a:off x="4645" y="2251"/>
              <a:ext cx="19" cy="51"/>
            </a:xfrm>
            <a:custGeom>
              <a:avLst/>
              <a:gdLst>
                <a:gd name="T0" fmla="*/ 19 w 19"/>
                <a:gd name="T1" fmla="*/ 5 h 51"/>
                <a:gd name="T2" fmla="*/ 9 w 19"/>
                <a:gd name="T3" fmla="*/ 14 h 51"/>
                <a:gd name="T4" fmla="*/ 9 w 19"/>
                <a:gd name="T5" fmla="*/ 28 h 51"/>
                <a:gd name="T6" fmla="*/ 9 w 19"/>
                <a:gd name="T7" fmla="*/ 47 h 51"/>
                <a:gd name="T8" fmla="*/ 9 w 19"/>
                <a:gd name="T9" fmla="*/ 51 h 51"/>
                <a:gd name="T10" fmla="*/ 5 w 19"/>
                <a:gd name="T11" fmla="*/ 51 h 51"/>
                <a:gd name="T12" fmla="*/ 0 w 19"/>
                <a:gd name="T13" fmla="*/ 19 h 51"/>
                <a:gd name="T14" fmla="*/ 5 w 19"/>
                <a:gd name="T15" fmla="*/ 5 h 51"/>
                <a:gd name="T16" fmla="*/ 14 w 19"/>
                <a:gd name="T17" fmla="*/ 0 h 51"/>
                <a:gd name="T18" fmla="*/ 19 w 19"/>
                <a:gd name="T19" fmla="*/ 0 h 51"/>
                <a:gd name="T20" fmla="*/ 19 w 19"/>
                <a:gd name="T21" fmla="*/ 5 h 51"/>
                <a:gd name="T22" fmla="*/ 19 w 19"/>
                <a:gd name="T2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1">
                  <a:moveTo>
                    <a:pt x="19" y="5"/>
                  </a:moveTo>
                  <a:lnTo>
                    <a:pt x="9" y="14"/>
                  </a:lnTo>
                  <a:lnTo>
                    <a:pt x="9" y="28"/>
                  </a:lnTo>
                  <a:lnTo>
                    <a:pt x="9" y="47"/>
                  </a:lnTo>
                  <a:lnTo>
                    <a:pt x="9" y="51"/>
                  </a:lnTo>
                  <a:lnTo>
                    <a:pt x="5" y="51"/>
                  </a:lnTo>
                  <a:lnTo>
                    <a:pt x="0" y="19"/>
                  </a:lnTo>
                  <a:lnTo>
                    <a:pt x="5" y="5"/>
                  </a:lnTo>
                  <a:lnTo>
                    <a:pt x="14" y="0"/>
                  </a:lnTo>
                  <a:lnTo>
                    <a:pt x="19" y="0"/>
                  </a:lnTo>
                  <a:lnTo>
                    <a:pt x="19" y="5"/>
                  </a:lnTo>
                  <a:lnTo>
                    <a:pt x="1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0" name="Freeform 116">
              <a:extLst>
                <a:ext uri="{FF2B5EF4-FFF2-40B4-BE49-F238E27FC236}">
                  <a16:creationId xmlns:a16="http://schemas.microsoft.com/office/drawing/2014/main" id="{F285C76C-02A9-42A4-B05F-2AAB2EDDF666}"/>
                </a:ext>
              </a:extLst>
            </p:cNvPr>
            <p:cNvSpPr>
              <a:spLocks/>
            </p:cNvSpPr>
            <p:nvPr/>
          </p:nvSpPr>
          <p:spPr bwMode="auto">
            <a:xfrm>
              <a:off x="4618" y="2228"/>
              <a:ext cx="36" cy="79"/>
            </a:xfrm>
            <a:custGeom>
              <a:avLst/>
              <a:gdLst>
                <a:gd name="T0" fmla="*/ 36 w 36"/>
                <a:gd name="T1" fmla="*/ 10 h 79"/>
                <a:gd name="T2" fmla="*/ 9 w 36"/>
                <a:gd name="T3" fmla="*/ 19 h 79"/>
                <a:gd name="T4" fmla="*/ 4 w 36"/>
                <a:gd name="T5" fmla="*/ 28 h 79"/>
                <a:gd name="T6" fmla="*/ 9 w 36"/>
                <a:gd name="T7" fmla="*/ 37 h 79"/>
                <a:gd name="T8" fmla="*/ 13 w 36"/>
                <a:gd name="T9" fmla="*/ 74 h 79"/>
                <a:gd name="T10" fmla="*/ 9 w 36"/>
                <a:gd name="T11" fmla="*/ 79 h 79"/>
                <a:gd name="T12" fmla="*/ 4 w 36"/>
                <a:gd name="T13" fmla="*/ 74 h 79"/>
                <a:gd name="T14" fmla="*/ 0 w 36"/>
                <a:gd name="T15" fmla="*/ 37 h 79"/>
                <a:gd name="T16" fmla="*/ 0 w 36"/>
                <a:gd name="T17" fmla="*/ 14 h 79"/>
                <a:gd name="T18" fmla="*/ 9 w 36"/>
                <a:gd name="T19" fmla="*/ 10 h 79"/>
                <a:gd name="T20" fmla="*/ 13 w 36"/>
                <a:gd name="T21" fmla="*/ 5 h 79"/>
                <a:gd name="T22" fmla="*/ 32 w 36"/>
                <a:gd name="T23" fmla="*/ 0 h 79"/>
                <a:gd name="T24" fmla="*/ 36 w 36"/>
                <a:gd name="T25" fmla="*/ 5 h 79"/>
                <a:gd name="T26" fmla="*/ 36 w 36"/>
                <a:gd name="T27" fmla="*/ 10 h 79"/>
                <a:gd name="T28" fmla="*/ 36 w 36"/>
                <a:gd name="T29"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79">
                  <a:moveTo>
                    <a:pt x="36" y="10"/>
                  </a:moveTo>
                  <a:lnTo>
                    <a:pt x="9" y="19"/>
                  </a:lnTo>
                  <a:lnTo>
                    <a:pt x="4" y="28"/>
                  </a:lnTo>
                  <a:lnTo>
                    <a:pt x="9" y="37"/>
                  </a:lnTo>
                  <a:lnTo>
                    <a:pt x="13" y="74"/>
                  </a:lnTo>
                  <a:lnTo>
                    <a:pt x="9" y="79"/>
                  </a:lnTo>
                  <a:lnTo>
                    <a:pt x="4" y="74"/>
                  </a:lnTo>
                  <a:lnTo>
                    <a:pt x="0" y="37"/>
                  </a:lnTo>
                  <a:lnTo>
                    <a:pt x="0" y="14"/>
                  </a:lnTo>
                  <a:lnTo>
                    <a:pt x="9" y="10"/>
                  </a:lnTo>
                  <a:lnTo>
                    <a:pt x="13" y="5"/>
                  </a:lnTo>
                  <a:lnTo>
                    <a:pt x="32" y="0"/>
                  </a:lnTo>
                  <a:lnTo>
                    <a:pt x="36" y="5"/>
                  </a:lnTo>
                  <a:lnTo>
                    <a:pt x="36" y="10"/>
                  </a:lnTo>
                  <a:lnTo>
                    <a:pt x="3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1" name="Freeform 117">
              <a:extLst>
                <a:ext uri="{FF2B5EF4-FFF2-40B4-BE49-F238E27FC236}">
                  <a16:creationId xmlns:a16="http://schemas.microsoft.com/office/drawing/2014/main" id="{D161923E-5067-4B50-BFBF-AA36D3EE03F5}"/>
                </a:ext>
              </a:extLst>
            </p:cNvPr>
            <p:cNvSpPr>
              <a:spLocks/>
            </p:cNvSpPr>
            <p:nvPr/>
          </p:nvSpPr>
          <p:spPr bwMode="auto">
            <a:xfrm>
              <a:off x="4627" y="2214"/>
              <a:ext cx="18" cy="19"/>
            </a:xfrm>
            <a:custGeom>
              <a:avLst/>
              <a:gdLst>
                <a:gd name="T0" fmla="*/ 14 w 18"/>
                <a:gd name="T1" fmla="*/ 5 h 19"/>
                <a:gd name="T2" fmla="*/ 4 w 18"/>
                <a:gd name="T3" fmla="*/ 19 h 19"/>
                <a:gd name="T4" fmla="*/ 0 w 18"/>
                <a:gd name="T5" fmla="*/ 19 h 19"/>
                <a:gd name="T6" fmla="*/ 0 w 18"/>
                <a:gd name="T7" fmla="*/ 14 h 19"/>
                <a:gd name="T8" fmla="*/ 9 w 18"/>
                <a:gd name="T9" fmla="*/ 0 h 19"/>
                <a:gd name="T10" fmla="*/ 14 w 18"/>
                <a:gd name="T11" fmla="*/ 0 h 19"/>
                <a:gd name="T12" fmla="*/ 18 w 18"/>
                <a:gd name="T13" fmla="*/ 0 h 19"/>
                <a:gd name="T14" fmla="*/ 14 w 18"/>
                <a:gd name="T15" fmla="*/ 5 h 19"/>
                <a:gd name="T16" fmla="*/ 14 w 18"/>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4" y="5"/>
                  </a:moveTo>
                  <a:lnTo>
                    <a:pt x="4" y="19"/>
                  </a:lnTo>
                  <a:lnTo>
                    <a:pt x="0" y="19"/>
                  </a:lnTo>
                  <a:lnTo>
                    <a:pt x="0" y="14"/>
                  </a:lnTo>
                  <a:lnTo>
                    <a:pt x="9" y="0"/>
                  </a:lnTo>
                  <a:lnTo>
                    <a:pt x="14" y="0"/>
                  </a:lnTo>
                  <a:lnTo>
                    <a:pt x="18" y="0"/>
                  </a:lnTo>
                  <a:lnTo>
                    <a:pt x="14" y="5"/>
                  </a:lnTo>
                  <a:lnTo>
                    <a:pt x="1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2" name="Freeform 118">
              <a:extLst>
                <a:ext uri="{FF2B5EF4-FFF2-40B4-BE49-F238E27FC236}">
                  <a16:creationId xmlns:a16="http://schemas.microsoft.com/office/drawing/2014/main" id="{7D112148-219E-4272-84EF-F224846115B7}"/>
                </a:ext>
              </a:extLst>
            </p:cNvPr>
            <p:cNvSpPr>
              <a:spLocks/>
            </p:cNvSpPr>
            <p:nvPr/>
          </p:nvSpPr>
          <p:spPr bwMode="auto">
            <a:xfrm>
              <a:off x="4645" y="2224"/>
              <a:ext cx="28" cy="32"/>
            </a:xfrm>
            <a:custGeom>
              <a:avLst/>
              <a:gdLst>
                <a:gd name="T0" fmla="*/ 9 w 28"/>
                <a:gd name="T1" fmla="*/ 0 h 32"/>
                <a:gd name="T2" fmla="*/ 14 w 28"/>
                <a:gd name="T3" fmla="*/ 14 h 32"/>
                <a:gd name="T4" fmla="*/ 28 w 28"/>
                <a:gd name="T5" fmla="*/ 27 h 32"/>
                <a:gd name="T6" fmla="*/ 28 w 28"/>
                <a:gd name="T7" fmla="*/ 32 h 32"/>
                <a:gd name="T8" fmla="*/ 28 w 28"/>
                <a:gd name="T9" fmla="*/ 32 h 32"/>
                <a:gd name="T10" fmla="*/ 9 w 28"/>
                <a:gd name="T11" fmla="*/ 18 h 32"/>
                <a:gd name="T12" fmla="*/ 0 w 28"/>
                <a:gd name="T13" fmla="*/ 4 h 32"/>
                <a:gd name="T14" fmla="*/ 5 w 28"/>
                <a:gd name="T15" fmla="*/ 0 h 32"/>
                <a:gd name="T16" fmla="*/ 9 w 28"/>
                <a:gd name="T17" fmla="*/ 0 h 32"/>
                <a:gd name="T18" fmla="*/ 9 w 28"/>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9" y="0"/>
                  </a:moveTo>
                  <a:lnTo>
                    <a:pt x="14" y="14"/>
                  </a:lnTo>
                  <a:lnTo>
                    <a:pt x="28" y="27"/>
                  </a:lnTo>
                  <a:lnTo>
                    <a:pt x="28" y="32"/>
                  </a:lnTo>
                  <a:lnTo>
                    <a:pt x="28" y="32"/>
                  </a:lnTo>
                  <a:lnTo>
                    <a:pt x="9" y="18"/>
                  </a:lnTo>
                  <a:lnTo>
                    <a:pt x="0" y="4"/>
                  </a:lnTo>
                  <a:lnTo>
                    <a:pt x="5"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3" name="Freeform 119">
              <a:extLst>
                <a:ext uri="{FF2B5EF4-FFF2-40B4-BE49-F238E27FC236}">
                  <a16:creationId xmlns:a16="http://schemas.microsoft.com/office/drawing/2014/main" id="{00AB1C16-03EC-461A-B470-8A5E3C91AA38}"/>
                </a:ext>
              </a:extLst>
            </p:cNvPr>
            <p:cNvSpPr>
              <a:spLocks/>
            </p:cNvSpPr>
            <p:nvPr/>
          </p:nvSpPr>
          <p:spPr bwMode="auto">
            <a:xfrm>
              <a:off x="4728" y="2261"/>
              <a:ext cx="18" cy="37"/>
            </a:xfrm>
            <a:custGeom>
              <a:avLst/>
              <a:gdLst>
                <a:gd name="T0" fmla="*/ 9 w 18"/>
                <a:gd name="T1" fmla="*/ 0 h 37"/>
                <a:gd name="T2" fmla="*/ 18 w 18"/>
                <a:gd name="T3" fmla="*/ 13 h 37"/>
                <a:gd name="T4" fmla="*/ 18 w 18"/>
                <a:gd name="T5" fmla="*/ 32 h 37"/>
                <a:gd name="T6" fmla="*/ 18 w 18"/>
                <a:gd name="T7" fmla="*/ 37 h 37"/>
                <a:gd name="T8" fmla="*/ 14 w 18"/>
                <a:gd name="T9" fmla="*/ 37 h 37"/>
                <a:gd name="T10" fmla="*/ 9 w 18"/>
                <a:gd name="T11" fmla="*/ 18 h 37"/>
                <a:gd name="T12" fmla="*/ 0 w 18"/>
                <a:gd name="T13" fmla="*/ 4 h 37"/>
                <a:gd name="T14" fmla="*/ 5 w 18"/>
                <a:gd name="T15" fmla="*/ 0 h 37"/>
                <a:gd name="T16" fmla="*/ 9 w 18"/>
                <a:gd name="T17" fmla="*/ 0 h 37"/>
                <a:gd name="T18" fmla="*/ 9 w 18"/>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7">
                  <a:moveTo>
                    <a:pt x="9" y="0"/>
                  </a:moveTo>
                  <a:lnTo>
                    <a:pt x="18" y="13"/>
                  </a:lnTo>
                  <a:lnTo>
                    <a:pt x="18" y="32"/>
                  </a:lnTo>
                  <a:lnTo>
                    <a:pt x="18" y="37"/>
                  </a:lnTo>
                  <a:lnTo>
                    <a:pt x="14" y="37"/>
                  </a:lnTo>
                  <a:lnTo>
                    <a:pt x="9" y="18"/>
                  </a:lnTo>
                  <a:lnTo>
                    <a:pt x="0" y="4"/>
                  </a:lnTo>
                  <a:lnTo>
                    <a:pt x="5"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4" name="Freeform 120">
              <a:extLst>
                <a:ext uri="{FF2B5EF4-FFF2-40B4-BE49-F238E27FC236}">
                  <a16:creationId xmlns:a16="http://schemas.microsoft.com/office/drawing/2014/main" id="{8FDBCE74-85E1-48D7-B58D-9EFFA8BAF9D9}"/>
                </a:ext>
              </a:extLst>
            </p:cNvPr>
            <p:cNvSpPr>
              <a:spLocks/>
            </p:cNvSpPr>
            <p:nvPr/>
          </p:nvSpPr>
          <p:spPr bwMode="auto">
            <a:xfrm>
              <a:off x="4705" y="2279"/>
              <a:ext cx="9" cy="19"/>
            </a:xfrm>
            <a:custGeom>
              <a:avLst/>
              <a:gdLst>
                <a:gd name="T0" fmla="*/ 9 w 9"/>
                <a:gd name="T1" fmla="*/ 0 h 19"/>
                <a:gd name="T2" fmla="*/ 9 w 9"/>
                <a:gd name="T3" fmla="*/ 19 h 19"/>
                <a:gd name="T4" fmla="*/ 9 w 9"/>
                <a:gd name="T5" fmla="*/ 19 h 19"/>
                <a:gd name="T6" fmla="*/ 5 w 9"/>
                <a:gd name="T7" fmla="*/ 19 h 19"/>
                <a:gd name="T8" fmla="*/ 0 w 9"/>
                <a:gd name="T9" fmla="*/ 0 h 19"/>
                <a:gd name="T10" fmla="*/ 9 w 9"/>
                <a:gd name="T11" fmla="*/ 0 h 19"/>
                <a:gd name="T12" fmla="*/ 9 w 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9" h="19">
                  <a:moveTo>
                    <a:pt x="9" y="0"/>
                  </a:moveTo>
                  <a:lnTo>
                    <a:pt x="9" y="19"/>
                  </a:lnTo>
                  <a:lnTo>
                    <a:pt x="9" y="19"/>
                  </a:lnTo>
                  <a:lnTo>
                    <a:pt x="5" y="19"/>
                  </a:lnTo>
                  <a:lnTo>
                    <a:pt x="0"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5" name="Freeform 121">
              <a:extLst>
                <a:ext uri="{FF2B5EF4-FFF2-40B4-BE49-F238E27FC236}">
                  <a16:creationId xmlns:a16="http://schemas.microsoft.com/office/drawing/2014/main" id="{74795986-AFA3-4A61-8564-502AD80CBAFC}"/>
                </a:ext>
              </a:extLst>
            </p:cNvPr>
            <p:cNvSpPr>
              <a:spLocks/>
            </p:cNvSpPr>
            <p:nvPr/>
          </p:nvSpPr>
          <p:spPr bwMode="auto">
            <a:xfrm>
              <a:off x="4286" y="2261"/>
              <a:ext cx="19" cy="143"/>
            </a:xfrm>
            <a:custGeom>
              <a:avLst/>
              <a:gdLst>
                <a:gd name="T0" fmla="*/ 14 w 19"/>
                <a:gd name="T1" fmla="*/ 0 h 143"/>
                <a:gd name="T2" fmla="*/ 19 w 19"/>
                <a:gd name="T3" fmla="*/ 69 h 143"/>
                <a:gd name="T4" fmla="*/ 19 w 19"/>
                <a:gd name="T5" fmla="*/ 97 h 143"/>
                <a:gd name="T6" fmla="*/ 19 w 19"/>
                <a:gd name="T7" fmla="*/ 115 h 143"/>
                <a:gd name="T8" fmla="*/ 14 w 19"/>
                <a:gd name="T9" fmla="*/ 129 h 143"/>
                <a:gd name="T10" fmla="*/ 10 w 19"/>
                <a:gd name="T11" fmla="*/ 143 h 143"/>
                <a:gd name="T12" fmla="*/ 0 w 19"/>
                <a:gd name="T13" fmla="*/ 143 h 143"/>
                <a:gd name="T14" fmla="*/ 0 w 19"/>
                <a:gd name="T15" fmla="*/ 115 h 143"/>
                <a:gd name="T16" fmla="*/ 5 w 19"/>
                <a:gd name="T17" fmla="*/ 97 h 143"/>
                <a:gd name="T18" fmla="*/ 10 w 19"/>
                <a:gd name="T19" fmla="*/ 69 h 143"/>
                <a:gd name="T20" fmla="*/ 10 w 19"/>
                <a:gd name="T21" fmla="*/ 0 h 143"/>
                <a:gd name="T22" fmla="*/ 14 w 19"/>
                <a:gd name="T23" fmla="*/ 0 h 143"/>
                <a:gd name="T24" fmla="*/ 14 w 19"/>
                <a:gd name="T2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43">
                  <a:moveTo>
                    <a:pt x="14" y="0"/>
                  </a:moveTo>
                  <a:lnTo>
                    <a:pt x="19" y="69"/>
                  </a:lnTo>
                  <a:lnTo>
                    <a:pt x="19" y="97"/>
                  </a:lnTo>
                  <a:lnTo>
                    <a:pt x="19" y="115"/>
                  </a:lnTo>
                  <a:lnTo>
                    <a:pt x="14" y="129"/>
                  </a:lnTo>
                  <a:lnTo>
                    <a:pt x="10" y="143"/>
                  </a:lnTo>
                  <a:lnTo>
                    <a:pt x="0" y="143"/>
                  </a:lnTo>
                  <a:lnTo>
                    <a:pt x="0" y="115"/>
                  </a:lnTo>
                  <a:lnTo>
                    <a:pt x="5" y="97"/>
                  </a:lnTo>
                  <a:lnTo>
                    <a:pt x="10" y="69"/>
                  </a:lnTo>
                  <a:lnTo>
                    <a:pt x="10" y="0"/>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6" name="Freeform 122">
              <a:extLst>
                <a:ext uri="{FF2B5EF4-FFF2-40B4-BE49-F238E27FC236}">
                  <a16:creationId xmlns:a16="http://schemas.microsoft.com/office/drawing/2014/main" id="{EA821C58-885E-48D5-9286-411E8EACA8B3}"/>
                </a:ext>
              </a:extLst>
            </p:cNvPr>
            <p:cNvSpPr>
              <a:spLocks/>
            </p:cNvSpPr>
            <p:nvPr/>
          </p:nvSpPr>
          <p:spPr bwMode="auto">
            <a:xfrm>
              <a:off x="4263" y="2279"/>
              <a:ext cx="69" cy="162"/>
            </a:xfrm>
            <a:custGeom>
              <a:avLst/>
              <a:gdLst>
                <a:gd name="T0" fmla="*/ 60 w 69"/>
                <a:gd name="T1" fmla="*/ 0 h 162"/>
                <a:gd name="T2" fmla="*/ 60 w 69"/>
                <a:gd name="T3" fmla="*/ 28 h 162"/>
                <a:gd name="T4" fmla="*/ 69 w 69"/>
                <a:gd name="T5" fmla="*/ 55 h 162"/>
                <a:gd name="T6" fmla="*/ 65 w 69"/>
                <a:gd name="T7" fmla="*/ 79 h 162"/>
                <a:gd name="T8" fmla="*/ 56 w 69"/>
                <a:gd name="T9" fmla="*/ 106 h 162"/>
                <a:gd name="T10" fmla="*/ 56 w 69"/>
                <a:gd name="T11" fmla="*/ 115 h 162"/>
                <a:gd name="T12" fmla="*/ 51 w 69"/>
                <a:gd name="T13" fmla="*/ 129 h 162"/>
                <a:gd name="T14" fmla="*/ 46 w 69"/>
                <a:gd name="T15" fmla="*/ 139 h 162"/>
                <a:gd name="T16" fmla="*/ 10 w 69"/>
                <a:gd name="T17" fmla="*/ 143 h 162"/>
                <a:gd name="T18" fmla="*/ 10 w 69"/>
                <a:gd name="T19" fmla="*/ 143 h 162"/>
                <a:gd name="T20" fmla="*/ 14 w 69"/>
                <a:gd name="T21" fmla="*/ 152 h 162"/>
                <a:gd name="T22" fmla="*/ 14 w 69"/>
                <a:gd name="T23" fmla="*/ 157 h 162"/>
                <a:gd name="T24" fmla="*/ 10 w 69"/>
                <a:gd name="T25" fmla="*/ 162 h 162"/>
                <a:gd name="T26" fmla="*/ 5 w 69"/>
                <a:gd name="T27" fmla="*/ 152 h 162"/>
                <a:gd name="T28" fmla="*/ 0 w 69"/>
                <a:gd name="T29" fmla="*/ 143 h 162"/>
                <a:gd name="T30" fmla="*/ 0 w 69"/>
                <a:gd name="T31" fmla="*/ 134 h 162"/>
                <a:gd name="T32" fmla="*/ 19 w 69"/>
                <a:gd name="T33" fmla="*/ 129 h 162"/>
                <a:gd name="T34" fmla="*/ 33 w 69"/>
                <a:gd name="T35" fmla="*/ 129 h 162"/>
                <a:gd name="T36" fmla="*/ 46 w 69"/>
                <a:gd name="T37" fmla="*/ 115 h 162"/>
                <a:gd name="T38" fmla="*/ 46 w 69"/>
                <a:gd name="T39" fmla="*/ 106 h 162"/>
                <a:gd name="T40" fmla="*/ 56 w 69"/>
                <a:gd name="T41" fmla="*/ 51 h 162"/>
                <a:gd name="T42" fmla="*/ 51 w 69"/>
                <a:gd name="T43" fmla="*/ 0 h 162"/>
                <a:gd name="T44" fmla="*/ 60 w 69"/>
                <a:gd name="T45" fmla="*/ 0 h 162"/>
                <a:gd name="T46" fmla="*/ 60 w 69"/>
                <a:gd name="T4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62">
                  <a:moveTo>
                    <a:pt x="60" y="0"/>
                  </a:moveTo>
                  <a:lnTo>
                    <a:pt x="60" y="28"/>
                  </a:lnTo>
                  <a:lnTo>
                    <a:pt x="69" y="55"/>
                  </a:lnTo>
                  <a:lnTo>
                    <a:pt x="65" y="79"/>
                  </a:lnTo>
                  <a:lnTo>
                    <a:pt x="56" y="106"/>
                  </a:lnTo>
                  <a:lnTo>
                    <a:pt x="56" y="115"/>
                  </a:lnTo>
                  <a:lnTo>
                    <a:pt x="51" y="129"/>
                  </a:lnTo>
                  <a:lnTo>
                    <a:pt x="46" y="139"/>
                  </a:lnTo>
                  <a:lnTo>
                    <a:pt x="10" y="143"/>
                  </a:lnTo>
                  <a:lnTo>
                    <a:pt x="10" y="143"/>
                  </a:lnTo>
                  <a:lnTo>
                    <a:pt x="14" y="152"/>
                  </a:lnTo>
                  <a:lnTo>
                    <a:pt x="14" y="157"/>
                  </a:lnTo>
                  <a:lnTo>
                    <a:pt x="10" y="162"/>
                  </a:lnTo>
                  <a:lnTo>
                    <a:pt x="5" y="152"/>
                  </a:lnTo>
                  <a:lnTo>
                    <a:pt x="0" y="143"/>
                  </a:lnTo>
                  <a:lnTo>
                    <a:pt x="0" y="134"/>
                  </a:lnTo>
                  <a:lnTo>
                    <a:pt x="19" y="129"/>
                  </a:lnTo>
                  <a:lnTo>
                    <a:pt x="33" y="129"/>
                  </a:lnTo>
                  <a:lnTo>
                    <a:pt x="46" y="115"/>
                  </a:lnTo>
                  <a:lnTo>
                    <a:pt x="46" y="106"/>
                  </a:lnTo>
                  <a:lnTo>
                    <a:pt x="56" y="51"/>
                  </a:lnTo>
                  <a:lnTo>
                    <a:pt x="51" y="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7" name="Freeform 123">
              <a:extLst>
                <a:ext uri="{FF2B5EF4-FFF2-40B4-BE49-F238E27FC236}">
                  <a16:creationId xmlns:a16="http://schemas.microsoft.com/office/drawing/2014/main" id="{1C11D2E0-ADA1-4ACA-996D-BEAB5241986F}"/>
                </a:ext>
              </a:extLst>
            </p:cNvPr>
            <p:cNvSpPr>
              <a:spLocks/>
            </p:cNvSpPr>
            <p:nvPr/>
          </p:nvSpPr>
          <p:spPr bwMode="auto">
            <a:xfrm>
              <a:off x="4466" y="2219"/>
              <a:ext cx="92" cy="222"/>
            </a:xfrm>
            <a:custGeom>
              <a:avLst/>
              <a:gdLst>
                <a:gd name="T0" fmla="*/ 9 w 92"/>
                <a:gd name="T1" fmla="*/ 0 h 222"/>
                <a:gd name="T2" fmla="*/ 23 w 92"/>
                <a:gd name="T3" fmla="*/ 23 h 222"/>
                <a:gd name="T4" fmla="*/ 32 w 92"/>
                <a:gd name="T5" fmla="*/ 37 h 222"/>
                <a:gd name="T6" fmla="*/ 50 w 92"/>
                <a:gd name="T7" fmla="*/ 83 h 222"/>
                <a:gd name="T8" fmla="*/ 60 w 92"/>
                <a:gd name="T9" fmla="*/ 106 h 222"/>
                <a:gd name="T10" fmla="*/ 69 w 92"/>
                <a:gd name="T11" fmla="*/ 129 h 222"/>
                <a:gd name="T12" fmla="*/ 87 w 92"/>
                <a:gd name="T13" fmla="*/ 175 h 222"/>
                <a:gd name="T14" fmla="*/ 92 w 92"/>
                <a:gd name="T15" fmla="*/ 194 h 222"/>
                <a:gd name="T16" fmla="*/ 92 w 92"/>
                <a:gd name="T17" fmla="*/ 203 h 222"/>
                <a:gd name="T18" fmla="*/ 87 w 92"/>
                <a:gd name="T19" fmla="*/ 217 h 222"/>
                <a:gd name="T20" fmla="*/ 83 w 92"/>
                <a:gd name="T21" fmla="*/ 222 h 222"/>
                <a:gd name="T22" fmla="*/ 78 w 92"/>
                <a:gd name="T23" fmla="*/ 194 h 222"/>
                <a:gd name="T24" fmla="*/ 73 w 92"/>
                <a:gd name="T25" fmla="*/ 166 h 222"/>
                <a:gd name="T26" fmla="*/ 37 w 92"/>
                <a:gd name="T27" fmla="*/ 88 h 222"/>
                <a:gd name="T28" fmla="*/ 32 w 92"/>
                <a:gd name="T29" fmla="*/ 65 h 222"/>
                <a:gd name="T30" fmla="*/ 23 w 92"/>
                <a:gd name="T31" fmla="*/ 42 h 222"/>
                <a:gd name="T32" fmla="*/ 14 w 92"/>
                <a:gd name="T33" fmla="*/ 23 h 222"/>
                <a:gd name="T34" fmla="*/ 0 w 92"/>
                <a:gd name="T35" fmla="*/ 5 h 222"/>
                <a:gd name="T36" fmla="*/ 4 w 92"/>
                <a:gd name="T37" fmla="*/ 0 h 222"/>
                <a:gd name="T38" fmla="*/ 9 w 92"/>
                <a:gd name="T39" fmla="*/ 0 h 222"/>
                <a:gd name="T40" fmla="*/ 9 w 92"/>
                <a:gd name="T4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222">
                  <a:moveTo>
                    <a:pt x="9" y="0"/>
                  </a:moveTo>
                  <a:lnTo>
                    <a:pt x="23" y="23"/>
                  </a:lnTo>
                  <a:lnTo>
                    <a:pt x="32" y="37"/>
                  </a:lnTo>
                  <a:lnTo>
                    <a:pt x="50" y="83"/>
                  </a:lnTo>
                  <a:lnTo>
                    <a:pt x="60" y="106"/>
                  </a:lnTo>
                  <a:lnTo>
                    <a:pt x="69" y="129"/>
                  </a:lnTo>
                  <a:lnTo>
                    <a:pt x="87" y="175"/>
                  </a:lnTo>
                  <a:lnTo>
                    <a:pt x="92" y="194"/>
                  </a:lnTo>
                  <a:lnTo>
                    <a:pt x="92" y="203"/>
                  </a:lnTo>
                  <a:lnTo>
                    <a:pt x="87" y="217"/>
                  </a:lnTo>
                  <a:lnTo>
                    <a:pt x="83" y="222"/>
                  </a:lnTo>
                  <a:lnTo>
                    <a:pt x="78" y="194"/>
                  </a:lnTo>
                  <a:lnTo>
                    <a:pt x="73" y="166"/>
                  </a:lnTo>
                  <a:lnTo>
                    <a:pt x="37" y="88"/>
                  </a:lnTo>
                  <a:lnTo>
                    <a:pt x="32" y="65"/>
                  </a:lnTo>
                  <a:lnTo>
                    <a:pt x="23" y="42"/>
                  </a:lnTo>
                  <a:lnTo>
                    <a:pt x="14" y="23"/>
                  </a:lnTo>
                  <a:lnTo>
                    <a:pt x="0" y="5"/>
                  </a:lnTo>
                  <a:lnTo>
                    <a:pt x="4"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8" name="Freeform 124">
              <a:extLst>
                <a:ext uri="{FF2B5EF4-FFF2-40B4-BE49-F238E27FC236}">
                  <a16:creationId xmlns:a16="http://schemas.microsoft.com/office/drawing/2014/main" id="{CD6EF413-B7E5-4D48-A53F-01A104AAFAC2}"/>
                </a:ext>
              </a:extLst>
            </p:cNvPr>
            <p:cNvSpPr>
              <a:spLocks/>
            </p:cNvSpPr>
            <p:nvPr/>
          </p:nvSpPr>
          <p:spPr bwMode="auto">
            <a:xfrm>
              <a:off x="4323" y="2288"/>
              <a:ext cx="170" cy="185"/>
            </a:xfrm>
            <a:custGeom>
              <a:avLst/>
              <a:gdLst>
                <a:gd name="T0" fmla="*/ 166 w 170"/>
                <a:gd name="T1" fmla="*/ 10 h 185"/>
                <a:gd name="T2" fmla="*/ 111 w 170"/>
                <a:gd name="T3" fmla="*/ 23 h 185"/>
                <a:gd name="T4" fmla="*/ 106 w 170"/>
                <a:gd name="T5" fmla="*/ 28 h 185"/>
                <a:gd name="T6" fmla="*/ 111 w 170"/>
                <a:gd name="T7" fmla="*/ 33 h 185"/>
                <a:gd name="T8" fmla="*/ 120 w 170"/>
                <a:gd name="T9" fmla="*/ 37 h 185"/>
                <a:gd name="T10" fmla="*/ 115 w 170"/>
                <a:gd name="T11" fmla="*/ 46 h 185"/>
                <a:gd name="T12" fmla="*/ 111 w 170"/>
                <a:gd name="T13" fmla="*/ 60 h 185"/>
                <a:gd name="T14" fmla="*/ 101 w 170"/>
                <a:gd name="T15" fmla="*/ 74 h 185"/>
                <a:gd name="T16" fmla="*/ 111 w 170"/>
                <a:gd name="T17" fmla="*/ 102 h 185"/>
                <a:gd name="T18" fmla="*/ 101 w 170"/>
                <a:gd name="T19" fmla="*/ 125 h 185"/>
                <a:gd name="T20" fmla="*/ 97 w 170"/>
                <a:gd name="T21" fmla="*/ 134 h 185"/>
                <a:gd name="T22" fmla="*/ 106 w 170"/>
                <a:gd name="T23" fmla="*/ 148 h 185"/>
                <a:gd name="T24" fmla="*/ 106 w 170"/>
                <a:gd name="T25" fmla="*/ 166 h 185"/>
                <a:gd name="T26" fmla="*/ 97 w 170"/>
                <a:gd name="T27" fmla="*/ 180 h 185"/>
                <a:gd name="T28" fmla="*/ 92 w 170"/>
                <a:gd name="T29" fmla="*/ 185 h 185"/>
                <a:gd name="T30" fmla="*/ 83 w 170"/>
                <a:gd name="T31" fmla="*/ 185 h 185"/>
                <a:gd name="T32" fmla="*/ 65 w 170"/>
                <a:gd name="T33" fmla="*/ 180 h 185"/>
                <a:gd name="T34" fmla="*/ 55 w 170"/>
                <a:gd name="T35" fmla="*/ 176 h 185"/>
                <a:gd name="T36" fmla="*/ 42 w 170"/>
                <a:gd name="T37" fmla="*/ 162 h 185"/>
                <a:gd name="T38" fmla="*/ 32 w 170"/>
                <a:gd name="T39" fmla="*/ 153 h 185"/>
                <a:gd name="T40" fmla="*/ 19 w 170"/>
                <a:gd name="T41" fmla="*/ 143 h 185"/>
                <a:gd name="T42" fmla="*/ 0 w 170"/>
                <a:gd name="T43" fmla="*/ 143 h 185"/>
                <a:gd name="T44" fmla="*/ 0 w 170"/>
                <a:gd name="T45" fmla="*/ 139 h 185"/>
                <a:gd name="T46" fmla="*/ 0 w 170"/>
                <a:gd name="T47" fmla="*/ 134 h 185"/>
                <a:gd name="T48" fmla="*/ 32 w 170"/>
                <a:gd name="T49" fmla="*/ 143 h 185"/>
                <a:gd name="T50" fmla="*/ 46 w 170"/>
                <a:gd name="T51" fmla="*/ 157 h 185"/>
                <a:gd name="T52" fmla="*/ 60 w 170"/>
                <a:gd name="T53" fmla="*/ 166 h 185"/>
                <a:gd name="T54" fmla="*/ 60 w 170"/>
                <a:gd name="T55" fmla="*/ 171 h 185"/>
                <a:gd name="T56" fmla="*/ 83 w 170"/>
                <a:gd name="T57" fmla="*/ 176 h 185"/>
                <a:gd name="T58" fmla="*/ 92 w 170"/>
                <a:gd name="T59" fmla="*/ 171 h 185"/>
                <a:gd name="T60" fmla="*/ 92 w 170"/>
                <a:gd name="T61" fmla="*/ 157 h 185"/>
                <a:gd name="T62" fmla="*/ 101 w 170"/>
                <a:gd name="T63" fmla="*/ 153 h 185"/>
                <a:gd name="T64" fmla="*/ 92 w 170"/>
                <a:gd name="T65" fmla="*/ 139 h 185"/>
                <a:gd name="T66" fmla="*/ 92 w 170"/>
                <a:gd name="T67" fmla="*/ 116 h 185"/>
                <a:gd name="T68" fmla="*/ 106 w 170"/>
                <a:gd name="T69" fmla="*/ 102 h 185"/>
                <a:gd name="T70" fmla="*/ 101 w 170"/>
                <a:gd name="T71" fmla="*/ 88 h 185"/>
                <a:gd name="T72" fmla="*/ 97 w 170"/>
                <a:gd name="T73" fmla="*/ 74 h 185"/>
                <a:gd name="T74" fmla="*/ 97 w 170"/>
                <a:gd name="T75" fmla="*/ 51 h 185"/>
                <a:gd name="T76" fmla="*/ 106 w 170"/>
                <a:gd name="T77" fmla="*/ 37 h 185"/>
                <a:gd name="T78" fmla="*/ 101 w 170"/>
                <a:gd name="T79" fmla="*/ 33 h 185"/>
                <a:gd name="T80" fmla="*/ 92 w 170"/>
                <a:gd name="T81" fmla="*/ 23 h 185"/>
                <a:gd name="T82" fmla="*/ 97 w 170"/>
                <a:gd name="T83" fmla="*/ 19 h 185"/>
                <a:gd name="T84" fmla="*/ 101 w 170"/>
                <a:gd name="T85" fmla="*/ 14 h 185"/>
                <a:gd name="T86" fmla="*/ 115 w 170"/>
                <a:gd name="T87" fmla="*/ 10 h 185"/>
                <a:gd name="T88" fmla="*/ 134 w 170"/>
                <a:gd name="T89" fmla="*/ 10 h 185"/>
                <a:gd name="T90" fmla="*/ 166 w 170"/>
                <a:gd name="T91" fmla="*/ 0 h 185"/>
                <a:gd name="T92" fmla="*/ 170 w 170"/>
                <a:gd name="T93" fmla="*/ 5 h 185"/>
                <a:gd name="T94" fmla="*/ 166 w 170"/>
                <a:gd name="T95" fmla="*/ 10 h 185"/>
                <a:gd name="T96" fmla="*/ 166 w 170"/>
                <a:gd name="T97" fmla="*/ 1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0" h="185">
                  <a:moveTo>
                    <a:pt x="166" y="10"/>
                  </a:moveTo>
                  <a:lnTo>
                    <a:pt x="111" y="23"/>
                  </a:lnTo>
                  <a:lnTo>
                    <a:pt x="106" y="28"/>
                  </a:lnTo>
                  <a:lnTo>
                    <a:pt x="111" y="33"/>
                  </a:lnTo>
                  <a:lnTo>
                    <a:pt x="120" y="37"/>
                  </a:lnTo>
                  <a:lnTo>
                    <a:pt x="115" y="46"/>
                  </a:lnTo>
                  <a:lnTo>
                    <a:pt x="111" y="60"/>
                  </a:lnTo>
                  <a:lnTo>
                    <a:pt x="101" y="74"/>
                  </a:lnTo>
                  <a:lnTo>
                    <a:pt x="111" y="102"/>
                  </a:lnTo>
                  <a:lnTo>
                    <a:pt x="101" y="125"/>
                  </a:lnTo>
                  <a:lnTo>
                    <a:pt x="97" y="134"/>
                  </a:lnTo>
                  <a:lnTo>
                    <a:pt x="106" y="148"/>
                  </a:lnTo>
                  <a:lnTo>
                    <a:pt x="106" y="166"/>
                  </a:lnTo>
                  <a:lnTo>
                    <a:pt x="97" y="180"/>
                  </a:lnTo>
                  <a:lnTo>
                    <a:pt x="92" y="185"/>
                  </a:lnTo>
                  <a:lnTo>
                    <a:pt x="83" y="185"/>
                  </a:lnTo>
                  <a:lnTo>
                    <a:pt x="65" y="180"/>
                  </a:lnTo>
                  <a:lnTo>
                    <a:pt x="55" y="176"/>
                  </a:lnTo>
                  <a:lnTo>
                    <a:pt x="42" y="162"/>
                  </a:lnTo>
                  <a:lnTo>
                    <a:pt x="32" y="153"/>
                  </a:lnTo>
                  <a:lnTo>
                    <a:pt x="19" y="143"/>
                  </a:lnTo>
                  <a:lnTo>
                    <a:pt x="0" y="143"/>
                  </a:lnTo>
                  <a:lnTo>
                    <a:pt x="0" y="139"/>
                  </a:lnTo>
                  <a:lnTo>
                    <a:pt x="0" y="134"/>
                  </a:lnTo>
                  <a:lnTo>
                    <a:pt x="32" y="143"/>
                  </a:lnTo>
                  <a:lnTo>
                    <a:pt x="46" y="157"/>
                  </a:lnTo>
                  <a:lnTo>
                    <a:pt x="60" y="166"/>
                  </a:lnTo>
                  <a:lnTo>
                    <a:pt x="60" y="171"/>
                  </a:lnTo>
                  <a:lnTo>
                    <a:pt x="83" y="176"/>
                  </a:lnTo>
                  <a:lnTo>
                    <a:pt x="92" y="171"/>
                  </a:lnTo>
                  <a:lnTo>
                    <a:pt x="92" y="157"/>
                  </a:lnTo>
                  <a:lnTo>
                    <a:pt x="101" y="153"/>
                  </a:lnTo>
                  <a:lnTo>
                    <a:pt x="92" y="139"/>
                  </a:lnTo>
                  <a:lnTo>
                    <a:pt x="92" y="116"/>
                  </a:lnTo>
                  <a:lnTo>
                    <a:pt x="106" y="102"/>
                  </a:lnTo>
                  <a:lnTo>
                    <a:pt x="101" y="88"/>
                  </a:lnTo>
                  <a:lnTo>
                    <a:pt x="97" y="74"/>
                  </a:lnTo>
                  <a:lnTo>
                    <a:pt x="97" y="51"/>
                  </a:lnTo>
                  <a:lnTo>
                    <a:pt x="106" y="37"/>
                  </a:lnTo>
                  <a:lnTo>
                    <a:pt x="101" y="33"/>
                  </a:lnTo>
                  <a:lnTo>
                    <a:pt x="92" y="23"/>
                  </a:lnTo>
                  <a:lnTo>
                    <a:pt x="97" y="19"/>
                  </a:lnTo>
                  <a:lnTo>
                    <a:pt x="101" y="14"/>
                  </a:lnTo>
                  <a:lnTo>
                    <a:pt x="115" y="10"/>
                  </a:lnTo>
                  <a:lnTo>
                    <a:pt x="134" y="10"/>
                  </a:lnTo>
                  <a:lnTo>
                    <a:pt x="166" y="0"/>
                  </a:lnTo>
                  <a:lnTo>
                    <a:pt x="170" y="5"/>
                  </a:lnTo>
                  <a:lnTo>
                    <a:pt x="166" y="10"/>
                  </a:lnTo>
                  <a:lnTo>
                    <a:pt x="16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09" name="Freeform 125">
              <a:extLst>
                <a:ext uri="{FF2B5EF4-FFF2-40B4-BE49-F238E27FC236}">
                  <a16:creationId xmlns:a16="http://schemas.microsoft.com/office/drawing/2014/main" id="{10F168E1-CDB4-4AB4-8277-E6B27986EFB1}"/>
                </a:ext>
              </a:extLst>
            </p:cNvPr>
            <p:cNvSpPr>
              <a:spLocks/>
            </p:cNvSpPr>
            <p:nvPr/>
          </p:nvSpPr>
          <p:spPr bwMode="auto">
            <a:xfrm>
              <a:off x="4204" y="2431"/>
              <a:ext cx="165" cy="65"/>
            </a:xfrm>
            <a:custGeom>
              <a:avLst/>
              <a:gdLst>
                <a:gd name="T0" fmla="*/ 92 w 165"/>
                <a:gd name="T1" fmla="*/ 5 h 65"/>
                <a:gd name="T2" fmla="*/ 46 w 165"/>
                <a:gd name="T3" fmla="*/ 19 h 65"/>
                <a:gd name="T4" fmla="*/ 18 w 165"/>
                <a:gd name="T5" fmla="*/ 28 h 65"/>
                <a:gd name="T6" fmla="*/ 13 w 165"/>
                <a:gd name="T7" fmla="*/ 33 h 65"/>
                <a:gd name="T8" fmla="*/ 4 w 165"/>
                <a:gd name="T9" fmla="*/ 51 h 65"/>
                <a:gd name="T10" fmla="*/ 18 w 165"/>
                <a:gd name="T11" fmla="*/ 56 h 65"/>
                <a:gd name="T12" fmla="*/ 36 w 165"/>
                <a:gd name="T13" fmla="*/ 56 h 65"/>
                <a:gd name="T14" fmla="*/ 101 w 165"/>
                <a:gd name="T15" fmla="*/ 56 h 65"/>
                <a:gd name="T16" fmla="*/ 124 w 165"/>
                <a:gd name="T17" fmla="*/ 56 h 65"/>
                <a:gd name="T18" fmla="*/ 133 w 165"/>
                <a:gd name="T19" fmla="*/ 47 h 65"/>
                <a:gd name="T20" fmla="*/ 147 w 165"/>
                <a:gd name="T21" fmla="*/ 42 h 65"/>
                <a:gd name="T22" fmla="*/ 156 w 165"/>
                <a:gd name="T23" fmla="*/ 42 h 65"/>
                <a:gd name="T24" fmla="*/ 161 w 165"/>
                <a:gd name="T25" fmla="*/ 47 h 65"/>
                <a:gd name="T26" fmla="*/ 165 w 165"/>
                <a:gd name="T27" fmla="*/ 56 h 65"/>
                <a:gd name="T28" fmla="*/ 156 w 165"/>
                <a:gd name="T29" fmla="*/ 60 h 65"/>
                <a:gd name="T30" fmla="*/ 151 w 165"/>
                <a:gd name="T31" fmla="*/ 56 h 65"/>
                <a:gd name="T32" fmla="*/ 142 w 165"/>
                <a:gd name="T33" fmla="*/ 51 h 65"/>
                <a:gd name="T34" fmla="*/ 138 w 165"/>
                <a:gd name="T35" fmla="*/ 51 h 65"/>
                <a:gd name="T36" fmla="*/ 133 w 165"/>
                <a:gd name="T37" fmla="*/ 60 h 65"/>
                <a:gd name="T38" fmla="*/ 124 w 165"/>
                <a:gd name="T39" fmla="*/ 65 h 65"/>
                <a:gd name="T40" fmla="*/ 101 w 165"/>
                <a:gd name="T41" fmla="*/ 65 h 65"/>
                <a:gd name="T42" fmla="*/ 36 w 165"/>
                <a:gd name="T43" fmla="*/ 60 h 65"/>
                <a:gd name="T44" fmla="*/ 13 w 165"/>
                <a:gd name="T45" fmla="*/ 60 h 65"/>
                <a:gd name="T46" fmla="*/ 0 w 165"/>
                <a:gd name="T47" fmla="*/ 56 h 65"/>
                <a:gd name="T48" fmla="*/ 0 w 165"/>
                <a:gd name="T49" fmla="*/ 37 h 65"/>
                <a:gd name="T50" fmla="*/ 9 w 165"/>
                <a:gd name="T51" fmla="*/ 28 h 65"/>
                <a:gd name="T52" fmla="*/ 18 w 165"/>
                <a:gd name="T53" fmla="*/ 23 h 65"/>
                <a:gd name="T54" fmla="*/ 41 w 165"/>
                <a:gd name="T55" fmla="*/ 10 h 65"/>
                <a:gd name="T56" fmla="*/ 69 w 165"/>
                <a:gd name="T57" fmla="*/ 0 h 65"/>
                <a:gd name="T58" fmla="*/ 92 w 165"/>
                <a:gd name="T59" fmla="*/ 0 h 65"/>
                <a:gd name="T60" fmla="*/ 96 w 165"/>
                <a:gd name="T61" fmla="*/ 0 h 65"/>
                <a:gd name="T62" fmla="*/ 92 w 165"/>
                <a:gd name="T63" fmla="*/ 5 h 65"/>
                <a:gd name="T64" fmla="*/ 92 w 165"/>
                <a:gd name="T65"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5">
                  <a:moveTo>
                    <a:pt x="92" y="5"/>
                  </a:moveTo>
                  <a:lnTo>
                    <a:pt x="46" y="19"/>
                  </a:lnTo>
                  <a:lnTo>
                    <a:pt x="18" y="28"/>
                  </a:lnTo>
                  <a:lnTo>
                    <a:pt x="13" y="33"/>
                  </a:lnTo>
                  <a:lnTo>
                    <a:pt x="4" y="51"/>
                  </a:lnTo>
                  <a:lnTo>
                    <a:pt x="18" y="56"/>
                  </a:lnTo>
                  <a:lnTo>
                    <a:pt x="36" y="56"/>
                  </a:lnTo>
                  <a:lnTo>
                    <a:pt x="101" y="56"/>
                  </a:lnTo>
                  <a:lnTo>
                    <a:pt x="124" y="56"/>
                  </a:lnTo>
                  <a:lnTo>
                    <a:pt x="133" y="47"/>
                  </a:lnTo>
                  <a:lnTo>
                    <a:pt x="147" y="42"/>
                  </a:lnTo>
                  <a:lnTo>
                    <a:pt x="156" y="42"/>
                  </a:lnTo>
                  <a:lnTo>
                    <a:pt x="161" y="47"/>
                  </a:lnTo>
                  <a:lnTo>
                    <a:pt x="165" y="56"/>
                  </a:lnTo>
                  <a:lnTo>
                    <a:pt x="156" y="60"/>
                  </a:lnTo>
                  <a:lnTo>
                    <a:pt x="151" y="56"/>
                  </a:lnTo>
                  <a:lnTo>
                    <a:pt x="142" y="51"/>
                  </a:lnTo>
                  <a:lnTo>
                    <a:pt x="138" y="51"/>
                  </a:lnTo>
                  <a:lnTo>
                    <a:pt x="133" y="60"/>
                  </a:lnTo>
                  <a:lnTo>
                    <a:pt x="124" y="65"/>
                  </a:lnTo>
                  <a:lnTo>
                    <a:pt x="101" y="65"/>
                  </a:lnTo>
                  <a:lnTo>
                    <a:pt x="36" y="60"/>
                  </a:lnTo>
                  <a:lnTo>
                    <a:pt x="13" y="60"/>
                  </a:lnTo>
                  <a:lnTo>
                    <a:pt x="0" y="56"/>
                  </a:lnTo>
                  <a:lnTo>
                    <a:pt x="0" y="37"/>
                  </a:lnTo>
                  <a:lnTo>
                    <a:pt x="9" y="28"/>
                  </a:lnTo>
                  <a:lnTo>
                    <a:pt x="18" y="23"/>
                  </a:lnTo>
                  <a:lnTo>
                    <a:pt x="41" y="10"/>
                  </a:lnTo>
                  <a:lnTo>
                    <a:pt x="69" y="0"/>
                  </a:lnTo>
                  <a:lnTo>
                    <a:pt x="92" y="0"/>
                  </a:lnTo>
                  <a:lnTo>
                    <a:pt x="96" y="0"/>
                  </a:lnTo>
                  <a:lnTo>
                    <a:pt x="92" y="5"/>
                  </a:lnTo>
                  <a:lnTo>
                    <a:pt x="9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0" name="Freeform 126">
              <a:extLst>
                <a:ext uri="{FF2B5EF4-FFF2-40B4-BE49-F238E27FC236}">
                  <a16:creationId xmlns:a16="http://schemas.microsoft.com/office/drawing/2014/main" id="{E5490B47-0D2A-48B9-8D1A-D652ACB58876}"/>
                </a:ext>
              </a:extLst>
            </p:cNvPr>
            <p:cNvSpPr>
              <a:spLocks/>
            </p:cNvSpPr>
            <p:nvPr/>
          </p:nvSpPr>
          <p:spPr bwMode="auto">
            <a:xfrm>
              <a:off x="4254" y="2436"/>
              <a:ext cx="28" cy="32"/>
            </a:xfrm>
            <a:custGeom>
              <a:avLst/>
              <a:gdLst>
                <a:gd name="T0" fmla="*/ 9 w 28"/>
                <a:gd name="T1" fmla="*/ 0 h 32"/>
                <a:gd name="T2" fmla="*/ 19 w 28"/>
                <a:gd name="T3" fmla="*/ 5 h 32"/>
                <a:gd name="T4" fmla="*/ 28 w 28"/>
                <a:gd name="T5" fmla="*/ 23 h 32"/>
                <a:gd name="T6" fmla="*/ 28 w 28"/>
                <a:gd name="T7" fmla="*/ 32 h 32"/>
                <a:gd name="T8" fmla="*/ 19 w 28"/>
                <a:gd name="T9" fmla="*/ 28 h 32"/>
                <a:gd name="T10" fmla="*/ 9 w 28"/>
                <a:gd name="T11" fmla="*/ 18 h 32"/>
                <a:gd name="T12" fmla="*/ 5 w 28"/>
                <a:gd name="T13" fmla="*/ 14 h 32"/>
                <a:gd name="T14" fmla="*/ 0 w 28"/>
                <a:gd name="T15" fmla="*/ 5 h 32"/>
                <a:gd name="T16" fmla="*/ 5 w 28"/>
                <a:gd name="T17" fmla="*/ 0 h 32"/>
                <a:gd name="T18" fmla="*/ 9 w 28"/>
                <a:gd name="T19" fmla="*/ 0 h 32"/>
                <a:gd name="T20" fmla="*/ 9 w 2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2">
                  <a:moveTo>
                    <a:pt x="9" y="0"/>
                  </a:moveTo>
                  <a:lnTo>
                    <a:pt x="19" y="5"/>
                  </a:lnTo>
                  <a:lnTo>
                    <a:pt x="28" y="23"/>
                  </a:lnTo>
                  <a:lnTo>
                    <a:pt x="28" y="32"/>
                  </a:lnTo>
                  <a:lnTo>
                    <a:pt x="19" y="28"/>
                  </a:lnTo>
                  <a:lnTo>
                    <a:pt x="9" y="18"/>
                  </a:lnTo>
                  <a:lnTo>
                    <a:pt x="5" y="14"/>
                  </a:lnTo>
                  <a:lnTo>
                    <a:pt x="0" y="5"/>
                  </a:lnTo>
                  <a:lnTo>
                    <a:pt x="5"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1" name="Freeform 127">
              <a:extLst>
                <a:ext uri="{FF2B5EF4-FFF2-40B4-BE49-F238E27FC236}">
                  <a16:creationId xmlns:a16="http://schemas.microsoft.com/office/drawing/2014/main" id="{E339714C-D9DA-4385-9E74-8E668FBF8679}"/>
                </a:ext>
              </a:extLst>
            </p:cNvPr>
            <p:cNvSpPr>
              <a:spLocks/>
            </p:cNvSpPr>
            <p:nvPr/>
          </p:nvSpPr>
          <p:spPr bwMode="auto">
            <a:xfrm>
              <a:off x="4392" y="2473"/>
              <a:ext cx="9" cy="14"/>
            </a:xfrm>
            <a:custGeom>
              <a:avLst/>
              <a:gdLst>
                <a:gd name="T0" fmla="*/ 9 w 9"/>
                <a:gd name="T1" fmla="*/ 0 h 14"/>
                <a:gd name="T2" fmla="*/ 9 w 9"/>
                <a:gd name="T3" fmla="*/ 14 h 14"/>
                <a:gd name="T4" fmla="*/ 0 w 9"/>
                <a:gd name="T5" fmla="*/ 14 h 14"/>
                <a:gd name="T6" fmla="*/ 0 w 9"/>
                <a:gd name="T7" fmla="*/ 0 h 14"/>
                <a:gd name="T8" fmla="*/ 9 w 9"/>
                <a:gd name="T9" fmla="*/ 0 h 14"/>
                <a:gd name="T10" fmla="*/ 9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9" y="0"/>
                  </a:moveTo>
                  <a:lnTo>
                    <a:pt x="9" y="14"/>
                  </a:lnTo>
                  <a:lnTo>
                    <a:pt x="0" y="14"/>
                  </a:lnTo>
                  <a:lnTo>
                    <a:pt x="0"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2" name="Freeform 128">
              <a:extLst>
                <a:ext uri="{FF2B5EF4-FFF2-40B4-BE49-F238E27FC236}">
                  <a16:creationId xmlns:a16="http://schemas.microsoft.com/office/drawing/2014/main" id="{38D9C96F-A45F-4122-962D-8154BF0B971B}"/>
                </a:ext>
              </a:extLst>
            </p:cNvPr>
            <p:cNvSpPr>
              <a:spLocks/>
            </p:cNvSpPr>
            <p:nvPr/>
          </p:nvSpPr>
          <p:spPr bwMode="auto">
            <a:xfrm>
              <a:off x="4539" y="2316"/>
              <a:ext cx="19" cy="212"/>
            </a:xfrm>
            <a:custGeom>
              <a:avLst/>
              <a:gdLst>
                <a:gd name="T0" fmla="*/ 14 w 19"/>
                <a:gd name="T1" fmla="*/ 0 h 212"/>
                <a:gd name="T2" fmla="*/ 10 w 19"/>
                <a:gd name="T3" fmla="*/ 46 h 212"/>
                <a:gd name="T4" fmla="*/ 19 w 19"/>
                <a:gd name="T5" fmla="*/ 92 h 212"/>
                <a:gd name="T6" fmla="*/ 19 w 19"/>
                <a:gd name="T7" fmla="*/ 148 h 212"/>
                <a:gd name="T8" fmla="*/ 19 w 19"/>
                <a:gd name="T9" fmla="*/ 203 h 212"/>
                <a:gd name="T10" fmla="*/ 14 w 19"/>
                <a:gd name="T11" fmla="*/ 212 h 212"/>
                <a:gd name="T12" fmla="*/ 10 w 19"/>
                <a:gd name="T13" fmla="*/ 212 h 212"/>
                <a:gd name="T14" fmla="*/ 0 w 19"/>
                <a:gd name="T15" fmla="*/ 212 h 212"/>
                <a:gd name="T16" fmla="*/ 0 w 19"/>
                <a:gd name="T17" fmla="*/ 203 h 212"/>
                <a:gd name="T18" fmla="*/ 5 w 19"/>
                <a:gd name="T19" fmla="*/ 152 h 212"/>
                <a:gd name="T20" fmla="*/ 5 w 19"/>
                <a:gd name="T21" fmla="*/ 97 h 212"/>
                <a:gd name="T22" fmla="*/ 0 w 19"/>
                <a:gd name="T23" fmla="*/ 46 h 212"/>
                <a:gd name="T24" fmla="*/ 0 w 19"/>
                <a:gd name="T25" fmla="*/ 28 h 212"/>
                <a:gd name="T26" fmla="*/ 5 w 19"/>
                <a:gd name="T27" fmla="*/ 0 h 212"/>
                <a:gd name="T28" fmla="*/ 14 w 19"/>
                <a:gd name="T29" fmla="*/ 0 h 212"/>
                <a:gd name="T30" fmla="*/ 14 w 19"/>
                <a:gd name="T3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2">
                  <a:moveTo>
                    <a:pt x="14" y="0"/>
                  </a:moveTo>
                  <a:lnTo>
                    <a:pt x="10" y="46"/>
                  </a:lnTo>
                  <a:lnTo>
                    <a:pt x="19" y="92"/>
                  </a:lnTo>
                  <a:lnTo>
                    <a:pt x="19" y="148"/>
                  </a:lnTo>
                  <a:lnTo>
                    <a:pt x="19" y="203"/>
                  </a:lnTo>
                  <a:lnTo>
                    <a:pt x="14" y="212"/>
                  </a:lnTo>
                  <a:lnTo>
                    <a:pt x="10" y="212"/>
                  </a:lnTo>
                  <a:lnTo>
                    <a:pt x="0" y="212"/>
                  </a:lnTo>
                  <a:lnTo>
                    <a:pt x="0" y="203"/>
                  </a:lnTo>
                  <a:lnTo>
                    <a:pt x="5" y="152"/>
                  </a:lnTo>
                  <a:lnTo>
                    <a:pt x="5" y="97"/>
                  </a:lnTo>
                  <a:lnTo>
                    <a:pt x="0" y="46"/>
                  </a:lnTo>
                  <a:lnTo>
                    <a:pt x="0" y="28"/>
                  </a:lnTo>
                  <a:lnTo>
                    <a:pt x="5" y="0"/>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3" name="Freeform 129">
              <a:extLst>
                <a:ext uri="{FF2B5EF4-FFF2-40B4-BE49-F238E27FC236}">
                  <a16:creationId xmlns:a16="http://schemas.microsoft.com/office/drawing/2014/main" id="{333C03AA-5023-4958-9623-0144A4EE4903}"/>
                </a:ext>
              </a:extLst>
            </p:cNvPr>
            <p:cNvSpPr>
              <a:spLocks/>
            </p:cNvSpPr>
            <p:nvPr/>
          </p:nvSpPr>
          <p:spPr bwMode="auto">
            <a:xfrm>
              <a:off x="4599" y="2302"/>
              <a:ext cx="230" cy="19"/>
            </a:xfrm>
            <a:custGeom>
              <a:avLst/>
              <a:gdLst>
                <a:gd name="T0" fmla="*/ 9 w 230"/>
                <a:gd name="T1" fmla="*/ 5 h 19"/>
                <a:gd name="T2" fmla="*/ 83 w 230"/>
                <a:gd name="T3" fmla="*/ 5 h 19"/>
                <a:gd name="T4" fmla="*/ 221 w 230"/>
                <a:gd name="T5" fmla="*/ 0 h 19"/>
                <a:gd name="T6" fmla="*/ 226 w 230"/>
                <a:gd name="T7" fmla="*/ 0 h 19"/>
                <a:gd name="T8" fmla="*/ 230 w 230"/>
                <a:gd name="T9" fmla="*/ 5 h 19"/>
                <a:gd name="T10" fmla="*/ 226 w 230"/>
                <a:gd name="T11" fmla="*/ 9 h 19"/>
                <a:gd name="T12" fmla="*/ 221 w 230"/>
                <a:gd name="T13" fmla="*/ 14 h 19"/>
                <a:gd name="T14" fmla="*/ 83 w 230"/>
                <a:gd name="T15" fmla="*/ 9 h 19"/>
                <a:gd name="T16" fmla="*/ 9 w 230"/>
                <a:gd name="T17" fmla="*/ 19 h 19"/>
                <a:gd name="T18" fmla="*/ 0 w 230"/>
                <a:gd name="T19" fmla="*/ 14 h 19"/>
                <a:gd name="T20" fmla="*/ 0 w 230"/>
                <a:gd name="T21" fmla="*/ 9 h 19"/>
                <a:gd name="T22" fmla="*/ 0 w 230"/>
                <a:gd name="T23" fmla="*/ 5 h 19"/>
                <a:gd name="T24" fmla="*/ 9 w 230"/>
                <a:gd name="T25" fmla="*/ 5 h 19"/>
                <a:gd name="T26" fmla="*/ 9 w 230"/>
                <a:gd name="T2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19">
                  <a:moveTo>
                    <a:pt x="9" y="5"/>
                  </a:moveTo>
                  <a:lnTo>
                    <a:pt x="83" y="5"/>
                  </a:lnTo>
                  <a:lnTo>
                    <a:pt x="221" y="0"/>
                  </a:lnTo>
                  <a:lnTo>
                    <a:pt x="226" y="0"/>
                  </a:lnTo>
                  <a:lnTo>
                    <a:pt x="230" y="5"/>
                  </a:lnTo>
                  <a:lnTo>
                    <a:pt x="226" y="9"/>
                  </a:lnTo>
                  <a:lnTo>
                    <a:pt x="221" y="14"/>
                  </a:lnTo>
                  <a:lnTo>
                    <a:pt x="83" y="9"/>
                  </a:lnTo>
                  <a:lnTo>
                    <a:pt x="9" y="19"/>
                  </a:lnTo>
                  <a:lnTo>
                    <a:pt x="0" y="14"/>
                  </a:lnTo>
                  <a:lnTo>
                    <a:pt x="0" y="9"/>
                  </a:lnTo>
                  <a:lnTo>
                    <a:pt x="0" y="5"/>
                  </a:lnTo>
                  <a:lnTo>
                    <a:pt x="9" y="5"/>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4" name="Freeform 130">
              <a:extLst>
                <a:ext uri="{FF2B5EF4-FFF2-40B4-BE49-F238E27FC236}">
                  <a16:creationId xmlns:a16="http://schemas.microsoft.com/office/drawing/2014/main" id="{4B3C3C13-854D-4B87-81C9-11ED6F197C2E}"/>
                </a:ext>
              </a:extLst>
            </p:cNvPr>
            <p:cNvSpPr>
              <a:spLocks/>
            </p:cNvSpPr>
            <p:nvPr/>
          </p:nvSpPr>
          <p:spPr bwMode="auto">
            <a:xfrm>
              <a:off x="4590" y="2311"/>
              <a:ext cx="18" cy="217"/>
            </a:xfrm>
            <a:custGeom>
              <a:avLst/>
              <a:gdLst>
                <a:gd name="T0" fmla="*/ 18 w 18"/>
                <a:gd name="T1" fmla="*/ 0 h 217"/>
                <a:gd name="T2" fmla="*/ 14 w 18"/>
                <a:gd name="T3" fmla="*/ 42 h 217"/>
                <a:gd name="T4" fmla="*/ 14 w 18"/>
                <a:gd name="T5" fmla="*/ 88 h 217"/>
                <a:gd name="T6" fmla="*/ 14 w 18"/>
                <a:gd name="T7" fmla="*/ 148 h 217"/>
                <a:gd name="T8" fmla="*/ 18 w 18"/>
                <a:gd name="T9" fmla="*/ 208 h 217"/>
                <a:gd name="T10" fmla="*/ 18 w 18"/>
                <a:gd name="T11" fmla="*/ 213 h 217"/>
                <a:gd name="T12" fmla="*/ 9 w 18"/>
                <a:gd name="T13" fmla="*/ 217 h 217"/>
                <a:gd name="T14" fmla="*/ 5 w 18"/>
                <a:gd name="T15" fmla="*/ 208 h 217"/>
                <a:gd name="T16" fmla="*/ 0 w 18"/>
                <a:gd name="T17" fmla="*/ 88 h 217"/>
                <a:gd name="T18" fmla="*/ 5 w 18"/>
                <a:gd name="T19" fmla="*/ 42 h 217"/>
                <a:gd name="T20" fmla="*/ 9 w 18"/>
                <a:gd name="T21" fmla="*/ 0 h 217"/>
                <a:gd name="T22" fmla="*/ 18 w 18"/>
                <a:gd name="T23" fmla="*/ 0 h 217"/>
                <a:gd name="T24" fmla="*/ 18 w 18"/>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7">
                  <a:moveTo>
                    <a:pt x="18" y="0"/>
                  </a:moveTo>
                  <a:lnTo>
                    <a:pt x="14" y="42"/>
                  </a:lnTo>
                  <a:lnTo>
                    <a:pt x="14" y="88"/>
                  </a:lnTo>
                  <a:lnTo>
                    <a:pt x="14" y="148"/>
                  </a:lnTo>
                  <a:lnTo>
                    <a:pt x="18" y="208"/>
                  </a:lnTo>
                  <a:lnTo>
                    <a:pt x="18" y="213"/>
                  </a:lnTo>
                  <a:lnTo>
                    <a:pt x="9" y="217"/>
                  </a:lnTo>
                  <a:lnTo>
                    <a:pt x="5" y="208"/>
                  </a:lnTo>
                  <a:lnTo>
                    <a:pt x="0" y="88"/>
                  </a:lnTo>
                  <a:lnTo>
                    <a:pt x="5" y="42"/>
                  </a:lnTo>
                  <a:lnTo>
                    <a:pt x="9" y="0"/>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5" name="Freeform 131">
              <a:extLst>
                <a:ext uri="{FF2B5EF4-FFF2-40B4-BE49-F238E27FC236}">
                  <a16:creationId xmlns:a16="http://schemas.microsoft.com/office/drawing/2014/main" id="{B2775C8E-41F2-49E2-9D21-B24135EEF668}"/>
                </a:ext>
              </a:extLst>
            </p:cNvPr>
            <p:cNvSpPr>
              <a:spLocks/>
            </p:cNvSpPr>
            <p:nvPr/>
          </p:nvSpPr>
          <p:spPr bwMode="auto">
            <a:xfrm>
              <a:off x="4549" y="2505"/>
              <a:ext cx="280" cy="33"/>
            </a:xfrm>
            <a:custGeom>
              <a:avLst/>
              <a:gdLst>
                <a:gd name="T0" fmla="*/ 4 w 280"/>
                <a:gd name="T1" fmla="*/ 19 h 33"/>
                <a:gd name="T2" fmla="*/ 41 w 280"/>
                <a:gd name="T3" fmla="*/ 28 h 33"/>
                <a:gd name="T4" fmla="*/ 69 w 280"/>
                <a:gd name="T5" fmla="*/ 23 h 33"/>
                <a:gd name="T6" fmla="*/ 96 w 280"/>
                <a:gd name="T7" fmla="*/ 14 h 33"/>
                <a:gd name="T8" fmla="*/ 230 w 280"/>
                <a:gd name="T9" fmla="*/ 9 h 33"/>
                <a:gd name="T10" fmla="*/ 271 w 280"/>
                <a:gd name="T11" fmla="*/ 0 h 33"/>
                <a:gd name="T12" fmla="*/ 280 w 280"/>
                <a:gd name="T13" fmla="*/ 9 h 33"/>
                <a:gd name="T14" fmla="*/ 280 w 280"/>
                <a:gd name="T15" fmla="*/ 14 h 33"/>
                <a:gd name="T16" fmla="*/ 271 w 280"/>
                <a:gd name="T17" fmla="*/ 19 h 33"/>
                <a:gd name="T18" fmla="*/ 230 w 280"/>
                <a:gd name="T19" fmla="*/ 23 h 33"/>
                <a:gd name="T20" fmla="*/ 96 w 280"/>
                <a:gd name="T21" fmla="*/ 28 h 33"/>
                <a:gd name="T22" fmla="*/ 69 w 280"/>
                <a:gd name="T23" fmla="*/ 33 h 33"/>
                <a:gd name="T24" fmla="*/ 41 w 280"/>
                <a:gd name="T25" fmla="*/ 33 h 33"/>
                <a:gd name="T26" fmla="*/ 4 w 280"/>
                <a:gd name="T27" fmla="*/ 28 h 33"/>
                <a:gd name="T28" fmla="*/ 0 w 280"/>
                <a:gd name="T29" fmla="*/ 23 h 33"/>
                <a:gd name="T30" fmla="*/ 4 w 280"/>
                <a:gd name="T31" fmla="*/ 19 h 33"/>
                <a:gd name="T32" fmla="*/ 4 w 280"/>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33">
                  <a:moveTo>
                    <a:pt x="4" y="19"/>
                  </a:moveTo>
                  <a:lnTo>
                    <a:pt x="41" y="28"/>
                  </a:lnTo>
                  <a:lnTo>
                    <a:pt x="69" y="23"/>
                  </a:lnTo>
                  <a:lnTo>
                    <a:pt x="96" y="14"/>
                  </a:lnTo>
                  <a:lnTo>
                    <a:pt x="230" y="9"/>
                  </a:lnTo>
                  <a:lnTo>
                    <a:pt x="271" y="0"/>
                  </a:lnTo>
                  <a:lnTo>
                    <a:pt x="280" y="9"/>
                  </a:lnTo>
                  <a:lnTo>
                    <a:pt x="280" y="14"/>
                  </a:lnTo>
                  <a:lnTo>
                    <a:pt x="271" y="19"/>
                  </a:lnTo>
                  <a:lnTo>
                    <a:pt x="230" y="23"/>
                  </a:lnTo>
                  <a:lnTo>
                    <a:pt x="96" y="28"/>
                  </a:lnTo>
                  <a:lnTo>
                    <a:pt x="69" y="33"/>
                  </a:lnTo>
                  <a:lnTo>
                    <a:pt x="41" y="33"/>
                  </a:lnTo>
                  <a:lnTo>
                    <a:pt x="4" y="28"/>
                  </a:lnTo>
                  <a:lnTo>
                    <a:pt x="0" y="23"/>
                  </a:lnTo>
                  <a:lnTo>
                    <a:pt x="4" y="19"/>
                  </a:lnTo>
                  <a:lnTo>
                    <a:pt x="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6" name="Freeform 132">
              <a:extLst>
                <a:ext uri="{FF2B5EF4-FFF2-40B4-BE49-F238E27FC236}">
                  <a16:creationId xmlns:a16="http://schemas.microsoft.com/office/drawing/2014/main" id="{BA66BC16-5877-4095-A7B1-D8A616666BDB}"/>
                </a:ext>
              </a:extLst>
            </p:cNvPr>
            <p:cNvSpPr>
              <a:spLocks/>
            </p:cNvSpPr>
            <p:nvPr/>
          </p:nvSpPr>
          <p:spPr bwMode="auto">
            <a:xfrm>
              <a:off x="4815" y="2325"/>
              <a:ext cx="14" cy="199"/>
            </a:xfrm>
            <a:custGeom>
              <a:avLst/>
              <a:gdLst>
                <a:gd name="T0" fmla="*/ 14 w 14"/>
                <a:gd name="T1" fmla="*/ 0 h 199"/>
                <a:gd name="T2" fmla="*/ 10 w 14"/>
                <a:gd name="T3" fmla="*/ 65 h 199"/>
                <a:gd name="T4" fmla="*/ 14 w 14"/>
                <a:gd name="T5" fmla="*/ 129 h 199"/>
                <a:gd name="T6" fmla="*/ 14 w 14"/>
                <a:gd name="T7" fmla="*/ 194 h 199"/>
                <a:gd name="T8" fmla="*/ 10 w 14"/>
                <a:gd name="T9" fmla="*/ 194 h 199"/>
                <a:gd name="T10" fmla="*/ 5 w 14"/>
                <a:gd name="T11" fmla="*/ 199 h 199"/>
                <a:gd name="T12" fmla="*/ 0 w 14"/>
                <a:gd name="T13" fmla="*/ 189 h 199"/>
                <a:gd name="T14" fmla="*/ 5 w 14"/>
                <a:gd name="T15" fmla="*/ 129 h 199"/>
                <a:gd name="T16" fmla="*/ 10 w 14"/>
                <a:gd name="T17" fmla="*/ 0 h 199"/>
                <a:gd name="T18" fmla="*/ 14 w 14"/>
                <a:gd name="T19" fmla="*/ 0 h 199"/>
                <a:gd name="T20" fmla="*/ 14 w 14"/>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9">
                  <a:moveTo>
                    <a:pt x="14" y="0"/>
                  </a:moveTo>
                  <a:lnTo>
                    <a:pt x="10" y="65"/>
                  </a:lnTo>
                  <a:lnTo>
                    <a:pt x="14" y="129"/>
                  </a:lnTo>
                  <a:lnTo>
                    <a:pt x="14" y="194"/>
                  </a:lnTo>
                  <a:lnTo>
                    <a:pt x="10" y="194"/>
                  </a:lnTo>
                  <a:lnTo>
                    <a:pt x="5" y="199"/>
                  </a:lnTo>
                  <a:lnTo>
                    <a:pt x="0" y="189"/>
                  </a:lnTo>
                  <a:lnTo>
                    <a:pt x="5" y="129"/>
                  </a:lnTo>
                  <a:lnTo>
                    <a:pt x="10" y="0"/>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7" name="Freeform 133">
              <a:extLst>
                <a:ext uri="{FF2B5EF4-FFF2-40B4-BE49-F238E27FC236}">
                  <a16:creationId xmlns:a16="http://schemas.microsoft.com/office/drawing/2014/main" id="{4810D394-C939-4810-8FF7-1F4CD23D416B}"/>
                </a:ext>
              </a:extLst>
            </p:cNvPr>
            <p:cNvSpPr>
              <a:spLocks/>
            </p:cNvSpPr>
            <p:nvPr/>
          </p:nvSpPr>
          <p:spPr bwMode="auto">
            <a:xfrm>
              <a:off x="4562" y="2528"/>
              <a:ext cx="37" cy="120"/>
            </a:xfrm>
            <a:custGeom>
              <a:avLst/>
              <a:gdLst>
                <a:gd name="T0" fmla="*/ 10 w 37"/>
                <a:gd name="T1" fmla="*/ 10 h 120"/>
                <a:gd name="T2" fmla="*/ 14 w 37"/>
                <a:gd name="T3" fmla="*/ 19 h 120"/>
                <a:gd name="T4" fmla="*/ 19 w 37"/>
                <a:gd name="T5" fmla="*/ 33 h 120"/>
                <a:gd name="T6" fmla="*/ 28 w 37"/>
                <a:gd name="T7" fmla="*/ 56 h 120"/>
                <a:gd name="T8" fmla="*/ 28 w 37"/>
                <a:gd name="T9" fmla="*/ 70 h 120"/>
                <a:gd name="T10" fmla="*/ 28 w 37"/>
                <a:gd name="T11" fmla="*/ 70 h 120"/>
                <a:gd name="T12" fmla="*/ 28 w 37"/>
                <a:gd name="T13" fmla="*/ 74 h 120"/>
                <a:gd name="T14" fmla="*/ 37 w 37"/>
                <a:gd name="T15" fmla="*/ 83 h 120"/>
                <a:gd name="T16" fmla="*/ 37 w 37"/>
                <a:gd name="T17" fmla="*/ 93 h 120"/>
                <a:gd name="T18" fmla="*/ 33 w 37"/>
                <a:gd name="T19" fmla="*/ 97 h 120"/>
                <a:gd name="T20" fmla="*/ 19 w 37"/>
                <a:gd name="T21" fmla="*/ 116 h 120"/>
                <a:gd name="T22" fmla="*/ 14 w 37"/>
                <a:gd name="T23" fmla="*/ 120 h 120"/>
                <a:gd name="T24" fmla="*/ 10 w 37"/>
                <a:gd name="T25" fmla="*/ 111 h 120"/>
                <a:gd name="T26" fmla="*/ 14 w 37"/>
                <a:gd name="T27" fmla="*/ 102 h 120"/>
                <a:gd name="T28" fmla="*/ 23 w 37"/>
                <a:gd name="T29" fmla="*/ 88 h 120"/>
                <a:gd name="T30" fmla="*/ 19 w 37"/>
                <a:gd name="T31" fmla="*/ 83 h 120"/>
                <a:gd name="T32" fmla="*/ 19 w 37"/>
                <a:gd name="T33" fmla="*/ 65 h 120"/>
                <a:gd name="T34" fmla="*/ 23 w 37"/>
                <a:gd name="T35" fmla="*/ 56 h 120"/>
                <a:gd name="T36" fmla="*/ 14 w 37"/>
                <a:gd name="T37" fmla="*/ 42 h 120"/>
                <a:gd name="T38" fmla="*/ 10 w 37"/>
                <a:gd name="T39" fmla="*/ 33 h 120"/>
                <a:gd name="T40" fmla="*/ 0 w 37"/>
                <a:gd name="T41" fmla="*/ 10 h 120"/>
                <a:gd name="T42" fmla="*/ 5 w 37"/>
                <a:gd name="T43" fmla="*/ 0 h 120"/>
                <a:gd name="T44" fmla="*/ 10 w 37"/>
                <a:gd name="T45" fmla="*/ 10 h 120"/>
                <a:gd name="T46" fmla="*/ 10 w 37"/>
                <a:gd name="T47" fmla="*/ 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120">
                  <a:moveTo>
                    <a:pt x="10" y="10"/>
                  </a:moveTo>
                  <a:lnTo>
                    <a:pt x="14" y="19"/>
                  </a:lnTo>
                  <a:lnTo>
                    <a:pt x="19" y="33"/>
                  </a:lnTo>
                  <a:lnTo>
                    <a:pt x="28" y="56"/>
                  </a:lnTo>
                  <a:lnTo>
                    <a:pt x="28" y="70"/>
                  </a:lnTo>
                  <a:lnTo>
                    <a:pt x="28" y="70"/>
                  </a:lnTo>
                  <a:lnTo>
                    <a:pt x="28" y="74"/>
                  </a:lnTo>
                  <a:lnTo>
                    <a:pt x="37" y="83"/>
                  </a:lnTo>
                  <a:lnTo>
                    <a:pt x="37" y="93"/>
                  </a:lnTo>
                  <a:lnTo>
                    <a:pt x="33" y="97"/>
                  </a:lnTo>
                  <a:lnTo>
                    <a:pt x="19" y="116"/>
                  </a:lnTo>
                  <a:lnTo>
                    <a:pt x="14" y="120"/>
                  </a:lnTo>
                  <a:lnTo>
                    <a:pt x="10" y="111"/>
                  </a:lnTo>
                  <a:lnTo>
                    <a:pt x="14" y="102"/>
                  </a:lnTo>
                  <a:lnTo>
                    <a:pt x="23" y="88"/>
                  </a:lnTo>
                  <a:lnTo>
                    <a:pt x="19" y="83"/>
                  </a:lnTo>
                  <a:lnTo>
                    <a:pt x="19" y="65"/>
                  </a:lnTo>
                  <a:lnTo>
                    <a:pt x="23" y="56"/>
                  </a:lnTo>
                  <a:lnTo>
                    <a:pt x="14" y="42"/>
                  </a:lnTo>
                  <a:lnTo>
                    <a:pt x="10" y="33"/>
                  </a:lnTo>
                  <a:lnTo>
                    <a:pt x="0" y="10"/>
                  </a:lnTo>
                  <a:lnTo>
                    <a:pt x="5" y="0"/>
                  </a:lnTo>
                  <a:lnTo>
                    <a:pt x="10" y="10"/>
                  </a:lnTo>
                  <a:lnTo>
                    <a:pt x="1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8" name="Freeform 134">
              <a:extLst>
                <a:ext uri="{FF2B5EF4-FFF2-40B4-BE49-F238E27FC236}">
                  <a16:creationId xmlns:a16="http://schemas.microsoft.com/office/drawing/2014/main" id="{C67A9AC8-7365-4B35-98EA-14C4D366F10F}"/>
                </a:ext>
              </a:extLst>
            </p:cNvPr>
            <p:cNvSpPr>
              <a:spLocks/>
            </p:cNvSpPr>
            <p:nvPr/>
          </p:nvSpPr>
          <p:spPr bwMode="auto">
            <a:xfrm>
              <a:off x="4691" y="2528"/>
              <a:ext cx="60" cy="162"/>
            </a:xfrm>
            <a:custGeom>
              <a:avLst/>
              <a:gdLst>
                <a:gd name="T0" fmla="*/ 37 w 60"/>
                <a:gd name="T1" fmla="*/ 0 h 162"/>
                <a:gd name="T2" fmla="*/ 42 w 60"/>
                <a:gd name="T3" fmla="*/ 19 h 162"/>
                <a:gd name="T4" fmla="*/ 42 w 60"/>
                <a:gd name="T5" fmla="*/ 33 h 162"/>
                <a:gd name="T6" fmla="*/ 37 w 60"/>
                <a:gd name="T7" fmla="*/ 70 h 162"/>
                <a:gd name="T8" fmla="*/ 37 w 60"/>
                <a:gd name="T9" fmla="*/ 83 h 162"/>
                <a:gd name="T10" fmla="*/ 42 w 60"/>
                <a:gd name="T11" fmla="*/ 93 h 162"/>
                <a:gd name="T12" fmla="*/ 60 w 60"/>
                <a:gd name="T13" fmla="*/ 116 h 162"/>
                <a:gd name="T14" fmla="*/ 55 w 60"/>
                <a:gd name="T15" fmla="*/ 130 h 162"/>
                <a:gd name="T16" fmla="*/ 46 w 60"/>
                <a:gd name="T17" fmla="*/ 139 h 162"/>
                <a:gd name="T18" fmla="*/ 32 w 60"/>
                <a:gd name="T19" fmla="*/ 162 h 162"/>
                <a:gd name="T20" fmla="*/ 28 w 60"/>
                <a:gd name="T21" fmla="*/ 162 h 162"/>
                <a:gd name="T22" fmla="*/ 0 w 60"/>
                <a:gd name="T23" fmla="*/ 148 h 162"/>
                <a:gd name="T24" fmla="*/ 0 w 60"/>
                <a:gd name="T25" fmla="*/ 143 h 162"/>
                <a:gd name="T26" fmla="*/ 5 w 60"/>
                <a:gd name="T27" fmla="*/ 139 h 162"/>
                <a:gd name="T28" fmla="*/ 28 w 60"/>
                <a:gd name="T29" fmla="*/ 143 h 162"/>
                <a:gd name="T30" fmla="*/ 42 w 60"/>
                <a:gd name="T31" fmla="*/ 134 h 162"/>
                <a:gd name="T32" fmla="*/ 51 w 60"/>
                <a:gd name="T33" fmla="*/ 120 h 162"/>
                <a:gd name="T34" fmla="*/ 46 w 60"/>
                <a:gd name="T35" fmla="*/ 111 h 162"/>
                <a:gd name="T36" fmla="*/ 42 w 60"/>
                <a:gd name="T37" fmla="*/ 106 h 162"/>
                <a:gd name="T38" fmla="*/ 28 w 60"/>
                <a:gd name="T39" fmla="*/ 93 h 162"/>
                <a:gd name="T40" fmla="*/ 23 w 60"/>
                <a:gd name="T41" fmla="*/ 83 h 162"/>
                <a:gd name="T42" fmla="*/ 23 w 60"/>
                <a:gd name="T43" fmla="*/ 70 h 162"/>
                <a:gd name="T44" fmla="*/ 19 w 60"/>
                <a:gd name="T45" fmla="*/ 0 h 162"/>
                <a:gd name="T46" fmla="*/ 37 w 60"/>
                <a:gd name="T47" fmla="*/ 0 h 162"/>
                <a:gd name="T48" fmla="*/ 37 w 60"/>
                <a:gd name="T4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162">
                  <a:moveTo>
                    <a:pt x="37" y="0"/>
                  </a:moveTo>
                  <a:lnTo>
                    <a:pt x="42" y="19"/>
                  </a:lnTo>
                  <a:lnTo>
                    <a:pt x="42" y="33"/>
                  </a:lnTo>
                  <a:lnTo>
                    <a:pt x="37" y="70"/>
                  </a:lnTo>
                  <a:lnTo>
                    <a:pt x="37" y="83"/>
                  </a:lnTo>
                  <a:lnTo>
                    <a:pt x="42" y="93"/>
                  </a:lnTo>
                  <a:lnTo>
                    <a:pt x="60" y="116"/>
                  </a:lnTo>
                  <a:lnTo>
                    <a:pt x="55" y="130"/>
                  </a:lnTo>
                  <a:lnTo>
                    <a:pt x="46" y="139"/>
                  </a:lnTo>
                  <a:lnTo>
                    <a:pt x="32" y="162"/>
                  </a:lnTo>
                  <a:lnTo>
                    <a:pt x="28" y="162"/>
                  </a:lnTo>
                  <a:lnTo>
                    <a:pt x="0" y="148"/>
                  </a:lnTo>
                  <a:lnTo>
                    <a:pt x="0" y="143"/>
                  </a:lnTo>
                  <a:lnTo>
                    <a:pt x="5" y="139"/>
                  </a:lnTo>
                  <a:lnTo>
                    <a:pt x="28" y="143"/>
                  </a:lnTo>
                  <a:lnTo>
                    <a:pt x="42" y="134"/>
                  </a:lnTo>
                  <a:lnTo>
                    <a:pt x="51" y="120"/>
                  </a:lnTo>
                  <a:lnTo>
                    <a:pt x="46" y="111"/>
                  </a:lnTo>
                  <a:lnTo>
                    <a:pt x="42" y="106"/>
                  </a:lnTo>
                  <a:lnTo>
                    <a:pt x="28" y="93"/>
                  </a:lnTo>
                  <a:lnTo>
                    <a:pt x="23" y="83"/>
                  </a:lnTo>
                  <a:lnTo>
                    <a:pt x="23" y="70"/>
                  </a:lnTo>
                  <a:lnTo>
                    <a:pt x="19" y="0"/>
                  </a:lnTo>
                  <a:lnTo>
                    <a:pt x="37"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19" name="Freeform 135">
              <a:extLst>
                <a:ext uri="{FF2B5EF4-FFF2-40B4-BE49-F238E27FC236}">
                  <a16:creationId xmlns:a16="http://schemas.microsoft.com/office/drawing/2014/main" id="{4DA2B572-0431-4972-B45F-D1ED97815DFD}"/>
                </a:ext>
              </a:extLst>
            </p:cNvPr>
            <p:cNvSpPr>
              <a:spLocks/>
            </p:cNvSpPr>
            <p:nvPr/>
          </p:nvSpPr>
          <p:spPr bwMode="auto">
            <a:xfrm>
              <a:off x="4595" y="2547"/>
              <a:ext cx="73" cy="129"/>
            </a:xfrm>
            <a:custGeom>
              <a:avLst/>
              <a:gdLst>
                <a:gd name="T0" fmla="*/ 32 w 73"/>
                <a:gd name="T1" fmla="*/ 4 h 129"/>
                <a:gd name="T2" fmla="*/ 41 w 73"/>
                <a:gd name="T3" fmla="*/ 18 h 129"/>
                <a:gd name="T4" fmla="*/ 50 w 73"/>
                <a:gd name="T5" fmla="*/ 37 h 129"/>
                <a:gd name="T6" fmla="*/ 46 w 73"/>
                <a:gd name="T7" fmla="*/ 41 h 129"/>
                <a:gd name="T8" fmla="*/ 41 w 73"/>
                <a:gd name="T9" fmla="*/ 46 h 129"/>
                <a:gd name="T10" fmla="*/ 32 w 73"/>
                <a:gd name="T11" fmla="*/ 60 h 129"/>
                <a:gd name="T12" fmla="*/ 36 w 73"/>
                <a:gd name="T13" fmla="*/ 78 h 129"/>
                <a:gd name="T14" fmla="*/ 36 w 73"/>
                <a:gd name="T15" fmla="*/ 83 h 129"/>
                <a:gd name="T16" fmla="*/ 32 w 73"/>
                <a:gd name="T17" fmla="*/ 87 h 129"/>
                <a:gd name="T18" fmla="*/ 18 w 73"/>
                <a:gd name="T19" fmla="*/ 97 h 129"/>
                <a:gd name="T20" fmla="*/ 46 w 73"/>
                <a:gd name="T21" fmla="*/ 106 h 129"/>
                <a:gd name="T22" fmla="*/ 59 w 73"/>
                <a:gd name="T23" fmla="*/ 115 h 129"/>
                <a:gd name="T24" fmla="*/ 73 w 73"/>
                <a:gd name="T25" fmla="*/ 124 h 129"/>
                <a:gd name="T26" fmla="*/ 73 w 73"/>
                <a:gd name="T27" fmla="*/ 129 h 129"/>
                <a:gd name="T28" fmla="*/ 69 w 73"/>
                <a:gd name="T29" fmla="*/ 129 h 129"/>
                <a:gd name="T30" fmla="*/ 55 w 73"/>
                <a:gd name="T31" fmla="*/ 120 h 129"/>
                <a:gd name="T32" fmla="*/ 41 w 73"/>
                <a:gd name="T33" fmla="*/ 115 h 129"/>
                <a:gd name="T34" fmla="*/ 9 w 73"/>
                <a:gd name="T35" fmla="*/ 111 h 129"/>
                <a:gd name="T36" fmla="*/ 0 w 73"/>
                <a:gd name="T37" fmla="*/ 111 h 129"/>
                <a:gd name="T38" fmla="*/ 0 w 73"/>
                <a:gd name="T39" fmla="*/ 101 h 129"/>
                <a:gd name="T40" fmla="*/ 4 w 73"/>
                <a:gd name="T41" fmla="*/ 97 h 129"/>
                <a:gd name="T42" fmla="*/ 9 w 73"/>
                <a:gd name="T43" fmla="*/ 87 h 129"/>
                <a:gd name="T44" fmla="*/ 27 w 73"/>
                <a:gd name="T45" fmla="*/ 78 h 129"/>
                <a:gd name="T46" fmla="*/ 27 w 73"/>
                <a:gd name="T47" fmla="*/ 74 h 129"/>
                <a:gd name="T48" fmla="*/ 27 w 73"/>
                <a:gd name="T49" fmla="*/ 60 h 129"/>
                <a:gd name="T50" fmla="*/ 32 w 73"/>
                <a:gd name="T51" fmla="*/ 46 h 129"/>
                <a:gd name="T52" fmla="*/ 36 w 73"/>
                <a:gd name="T53" fmla="*/ 32 h 129"/>
                <a:gd name="T54" fmla="*/ 32 w 73"/>
                <a:gd name="T55" fmla="*/ 18 h 129"/>
                <a:gd name="T56" fmla="*/ 27 w 73"/>
                <a:gd name="T57" fmla="*/ 4 h 129"/>
                <a:gd name="T58" fmla="*/ 27 w 73"/>
                <a:gd name="T59" fmla="*/ 0 h 129"/>
                <a:gd name="T60" fmla="*/ 32 w 73"/>
                <a:gd name="T61" fmla="*/ 4 h 129"/>
                <a:gd name="T62" fmla="*/ 32 w 73"/>
                <a:gd name="T63" fmla="*/ 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32" y="4"/>
                  </a:moveTo>
                  <a:lnTo>
                    <a:pt x="41" y="18"/>
                  </a:lnTo>
                  <a:lnTo>
                    <a:pt x="50" y="37"/>
                  </a:lnTo>
                  <a:lnTo>
                    <a:pt x="46" y="41"/>
                  </a:lnTo>
                  <a:lnTo>
                    <a:pt x="41" y="46"/>
                  </a:lnTo>
                  <a:lnTo>
                    <a:pt x="32" y="60"/>
                  </a:lnTo>
                  <a:lnTo>
                    <a:pt x="36" y="78"/>
                  </a:lnTo>
                  <a:lnTo>
                    <a:pt x="36" y="83"/>
                  </a:lnTo>
                  <a:lnTo>
                    <a:pt x="32" y="87"/>
                  </a:lnTo>
                  <a:lnTo>
                    <a:pt x="18" y="97"/>
                  </a:lnTo>
                  <a:lnTo>
                    <a:pt x="46" y="106"/>
                  </a:lnTo>
                  <a:lnTo>
                    <a:pt x="59" y="115"/>
                  </a:lnTo>
                  <a:lnTo>
                    <a:pt x="73" y="124"/>
                  </a:lnTo>
                  <a:lnTo>
                    <a:pt x="73" y="129"/>
                  </a:lnTo>
                  <a:lnTo>
                    <a:pt x="69" y="129"/>
                  </a:lnTo>
                  <a:lnTo>
                    <a:pt x="55" y="120"/>
                  </a:lnTo>
                  <a:lnTo>
                    <a:pt x="41" y="115"/>
                  </a:lnTo>
                  <a:lnTo>
                    <a:pt x="9" y="111"/>
                  </a:lnTo>
                  <a:lnTo>
                    <a:pt x="0" y="111"/>
                  </a:lnTo>
                  <a:lnTo>
                    <a:pt x="0" y="101"/>
                  </a:lnTo>
                  <a:lnTo>
                    <a:pt x="4" y="97"/>
                  </a:lnTo>
                  <a:lnTo>
                    <a:pt x="9" y="87"/>
                  </a:lnTo>
                  <a:lnTo>
                    <a:pt x="27" y="78"/>
                  </a:lnTo>
                  <a:lnTo>
                    <a:pt x="27" y="74"/>
                  </a:lnTo>
                  <a:lnTo>
                    <a:pt x="27" y="60"/>
                  </a:lnTo>
                  <a:lnTo>
                    <a:pt x="32" y="46"/>
                  </a:lnTo>
                  <a:lnTo>
                    <a:pt x="36" y="32"/>
                  </a:lnTo>
                  <a:lnTo>
                    <a:pt x="32" y="18"/>
                  </a:lnTo>
                  <a:lnTo>
                    <a:pt x="27" y="4"/>
                  </a:lnTo>
                  <a:lnTo>
                    <a:pt x="27" y="0"/>
                  </a:lnTo>
                  <a:lnTo>
                    <a:pt x="32" y="4"/>
                  </a:lnTo>
                  <a:lnTo>
                    <a:pt x="3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0" name="Freeform 136">
              <a:extLst>
                <a:ext uri="{FF2B5EF4-FFF2-40B4-BE49-F238E27FC236}">
                  <a16:creationId xmlns:a16="http://schemas.microsoft.com/office/drawing/2014/main" id="{7482DDAF-4F87-42DB-B556-5429AA1A6F65}"/>
                </a:ext>
              </a:extLst>
            </p:cNvPr>
            <p:cNvSpPr>
              <a:spLocks/>
            </p:cNvSpPr>
            <p:nvPr/>
          </p:nvSpPr>
          <p:spPr bwMode="auto">
            <a:xfrm>
              <a:off x="4498" y="2648"/>
              <a:ext cx="202" cy="79"/>
            </a:xfrm>
            <a:custGeom>
              <a:avLst/>
              <a:gdLst>
                <a:gd name="T0" fmla="*/ 92 w 202"/>
                <a:gd name="T1" fmla="*/ 5 h 79"/>
                <a:gd name="T2" fmla="*/ 46 w 202"/>
                <a:gd name="T3" fmla="*/ 14 h 79"/>
                <a:gd name="T4" fmla="*/ 28 w 202"/>
                <a:gd name="T5" fmla="*/ 28 h 79"/>
                <a:gd name="T6" fmla="*/ 14 w 202"/>
                <a:gd name="T7" fmla="*/ 46 h 79"/>
                <a:gd name="T8" fmla="*/ 18 w 202"/>
                <a:gd name="T9" fmla="*/ 56 h 79"/>
                <a:gd name="T10" fmla="*/ 28 w 202"/>
                <a:gd name="T11" fmla="*/ 60 h 79"/>
                <a:gd name="T12" fmla="*/ 83 w 202"/>
                <a:gd name="T13" fmla="*/ 65 h 79"/>
                <a:gd name="T14" fmla="*/ 133 w 202"/>
                <a:gd name="T15" fmla="*/ 65 h 79"/>
                <a:gd name="T16" fmla="*/ 147 w 202"/>
                <a:gd name="T17" fmla="*/ 56 h 79"/>
                <a:gd name="T18" fmla="*/ 156 w 202"/>
                <a:gd name="T19" fmla="*/ 46 h 79"/>
                <a:gd name="T20" fmla="*/ 166 w 202"/>
                <a:gd name="T21" fmla="*/ 42 h 79"/>
                <a:gd name="T22" fmla="*/ 184 w 202"/>
                <a:gd name="T23" fmla="*/ 51 h 79"/>
                <a:gd name="T24" fmla="*/ 198 w 202"/>
                <a:gd name="T25" fmla="*/ 51 h 79"/>
                <a:gd name="T26" fmla="*/ 202 w 202"/>
                <a:gd name="T27" fmla="*/ 56 h 79"/>
                <a:gd name="T28" fmla="*/ 189 w 202"/>
                <a:gd name="T29" fmla="*/ 60 h 79"/>
                <a:gd name="T30" fmla="*/ 179 w 202"/>
                <a:gd name="T31" fmla="*/ 65 h 79"/>
                <a:gd name="T32" fmla="*/ 170 w 202"/>
                <a:gd name="T33" fmla="*/ 60 h 79"/>
                <a:gd name="T34" fmla="*/ 138 w 202"/>
                <a:gd name="T35" fmla="*/ 74 h 79"/>
                <a:gd name="T36" fmla="*/ 110 w 202"/>
                <a:gd name="T37" fmla="*/ 79 h 79"/>
                <a:gd name="T38" fmla="*/ 83 w 202"/>
                <a:gd name="T39" fmla="*/ 74 h 79"/>
                <a:gd name="T40" fmla="*/ 28 w 202"/>
                <a:gd name="T41" fmla="*/ 70 h 79"/>
                <a:gd name="T42" fmla="*/ 9 w 202"/>
                <a:gd name="T43" fmla="*/ 60 h 79"/>
                <a:gd name="T44" fmla="*/ 0 w 202"/>
                <a:gd name="T45" fmla="*/ 42 h 79"/>
                <a:gd name="T46" fmla="*/ 5 w 202"/>
                <a:gd name="T47" fmla="*/ 33 h 79"/>
                <a:gd name="T48" fmla="*/ 14 w 202"/>
                <a:gd name="T49" fmla="*/ 23 h 79"/>
                <a:gd name="T50" fmla="*/ 28 w 202"/>
                <a:gd name="T51" fmla="*/ 14 h 79"/>
                <a:gd name="T52" fmla="*/ 37 w 202"/>
                <a:gd name="T53" fmla="*/ 10 h 79"/>
                <a:gd name="T54" fmla="*/ 64 w 202"/>
                <a:gd name="T55" fmla="*/ 0 h 79"/>
                <a:gd name="T56" fmla="*/ 92 w 202"/>
                <a:gd name="T57" fmla="*/ 0 h 79"/>
                <a:gd name="T58" fmla="*/ 92 w 202"/>
                <a:gd name="T59" fmla="*/ 5 h 79"/>
                <a:gd name="T60" fmla="*/ 92 w 202"/>
                <a:gd name="T61" fmla="*/ 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 h="79">
                  <a:moveTo>
                    <a:pt x="92" y="5"/>
                  </a:moveTo>
                  <a:lnTo>
                    <a:pt x="46" y="14"/>
                  </a:lnTo>
                  <a:lnTo>
                    <a:pt x="28" y="28"/>
                  </a:lnTo>
                  <a:lnTo>
                    <a:pt x="14" y="46"/>
                  </a:lnTo>
                  <a:lnTo>
                    <a:pt x="18" y="56"/>
                  </a:lnTo>
                  <a:lnTo>
                    <a:pt x="28" y="60"/>
                  </a:lnTo>
                  <a:lnTo>
                    <a:pt x="83" y="65"/>
                  </a:lnTo>
                  <a:lnTo>
                    <a:pt x="133" y="65"/>
                  </a:lnTo>
                  <a:lnTo>
                    <a:pt x="147" y="56"/>
                  </a:lnTo>
                  <a:lnTo>
                    <a:pt x="156" y="46"/>
                  </a:lnTo>
                  <a:lnTo>
                    <a:pt x="166" y="42"/>
                  </a:lnTo>
                  <a:lnTo>
                    <a:pt x="184" y="51"/>
                  </a:lnTo>
                  <a:lnTo>
                    <a:pt x="198" y="51"/>
                  </a:lnTo>
                  <a:lnTo>
                    <a:pt x="202" y="56"/>
                  </a:lnTo>
                  <a:lnTo>
                    <a:pt x="189" y="60"/>
                  </a:lnTo>
                  <a:lnTo>
                    <a:pt x="179" y="65"/>
                  </a:lnTo>
                  <a:lnTo>
                    <a:pt x="170" y="60"/>
                  </a:lnTo>
                  <a:lnTo>
                    <a:pt x="138" y="74"/>
                  </a:lnTo>
                  <a:lnTo>
                    <a:pt x="110" y="79"/>
                  </a:lnTo>
                  <a:lnTo>
                    <a:pt x="83" y="74"/>
                  </a:lnTo>
                  <a:lnTo>
                    <a:pt x="28" y="70"/>
                  </a:lnTo>
                  <a:lnTo>
                    <a:pt x="9" y="60"/>
                  </a:lnTo>
                  <a:lnTo>
                    <a:pt x="0" y="42"/>
                  </a:lnTo>
                  <a:lnTo>
                    <a:pt x="5" y="33"/>
                  </a:lnTo>
                  <a:lnTo>
                    <a:pt x="14" y="23"/>
                  </a:lnTo>
                  <a:lnTo>
                    <a:pt x="28" y="14"/>
                  </a:lnTo>
                  <a:lnTo>
                    <a:pt x="37" y="10"/>
                  </a:lnTo>
                  <a:lnTo>
                    <a:pt x="64" y="0"/>
                  </a:lnTo>
                  <a:lnTo>
                    <a:pt x="92" y="0"/>
                  </a:lnTo>
                  <a:lnTo>
                    <a:pt x="92" y="5"/>
                  </a:lnTo>
                  <a:lnTo>
                    <a:pt x="9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1" name="Freeform 137">
              <a:extLst>
                <a:ext uri="{FF2B5EF4-FFF2-40B4-BE49-F238E27FC236}">
                  <a16:creationId xmlns:a16="http://schemas.microsoft.com/office/drawing/2014/main" id="{F91E6595-91A5-47B9-B0AC-4DF79F569940}"/>
                </a:ext>
              </a:extLst>
            </p:cNvPr>
            <p:cNvSpPr>
              <a:spLocks/>
            </p:cNvSpPr>
            <p:nvPr/>
          </p:nvSpPr>
          <p:spPr bwMode="auto">
            <a:xfrm>
              <a:off x="4576" y="2662"/>
              <a:ext cx="37" cy="56"/>
            </a:xfrm>
            <a:custGeom>
              <a:avLst/>
              <a:gdLst>
                <a:gd name="T0" fmla="*/ 5 w 37"/>
                <a:gd name="T1" fmla="*/ 0 h 56"/>
                <a:gd name="T2" fmla="*/ 23 w 37"/>
                <a:gd name="T3" fmla="*/ 14 h 56"/>
                <a:gd name="T4" fmla="*/ 37 w 37"/>
                <a:gd name="T5" fmla="*/ 32 h 56"/>
                <a:gd name="T6" fmla="*/ 37 w 37"/>
                <a:gd name="T7" fmla="*/ 32 h 56"/>
                <a:gd name="T8" fmla="*/ 32 w 37"/>
                <a:gd name="T9" fmla="*/ 51 h 56"/>
                <a:gd name="T10" fmla="*/ 32 w 37"/>
                <a:gd name="T11" fmla="*/ 56 h 56"/>
                <a:gd name="T12" fmla="*/ 28 w 37"/>
                <a:gd name="T13" fmla="*/ 56 h 56"/>
                <a:gd name="T14" fmla="*/ 23 w 37"/>
                <a:gd name="T15" fmla="*/ 51 h 56"/>
                <a:gd name="T16" fmla="*/ 19 w 37"/>
                <a:gd name="T17" fmla="*/ 37 h 56"/>
                <a:gd name="T18" fmla="*/ 14 w 37"/>
                <a:gd name="T19" fmla="*/ 19 h 56"/>
                <a:gd name="T20" fmla="*/ 9 w 37"/>
                <a:gd name="T21" fmla="*/ 9 h 56"/>
                <a:gd name="T22" fmla="*/ 0 w 37"/>
                <a:gd name="T23" fmla="*/ 5 h 56"/>
                <a:gd name="T24" fmla="*/ 0 w 37"/>
                <a:gd name="T25" fmla="*/ 0 h 56"/>
                <a:gd name="T26" fmla="*/ 5 w 37"/>
                <a:gd name="T27" fmla="*/ 0 h 56"/>
                <a:gd name="T28" fmla="*/ 5 w 3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6">
                  <a:moveTo>
                    <a:pt x="5" y="0"/>
                  </a:moveTo>
                  <a:lnTo>
                    <a:pt x="23" y="14"/>
                  </a:lnTo>
                  <a:lnTo>
                    <a:pt x="37" y="32"/>
                  </a:lnTo>
                  <a:lnTo>
                    <a:pt x="37" y="32"/>
                  </a:lnTo>
                  <a:lnTo>
                    <a:pt x="32" y="51"/>
                  </a:lnTo>
                  <a:lnTo>
                    <a:pt x="32" y="56"/>
                  </a:lnTo>
                  <a:lnTo>
                    <a:pt x="28" y="56"/>
                  </a:lnTo>
                  <a:lnTo>
                    <a:pt x="23" y="51"/>
                  </a:lnTo>
                  <a:lnTo>
                    <a:pt x="19" y="37"/>
                  </a:lnTo>
                  <a:lnTo>
                    <a:pt x="14" y="19"/>
                  </a:lnTo>
                  <a:lnTo>
                    <a:pt x="9" y="9"/>
                  </a:lnTo>
                  <a:lnTo>
                    <a:pt x="0" y="5"/>
                  </a:lnTo>
                  <a:lnTo>
                    <a:pt x="0"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2" name="Freeform 138">
              <a:extLst>
                <a:ext uri="{FF2B5EF4-FFF2-40B4-BE49-F238E27FC236}">
                  <a16:creationId xmlns:a16="http://schemas.microsoft.com/office/drawing/2014/main" id="{F8E2B595-B9D6-4EA7-BC57-2550D3983038}"/>
                </a:ext>
              </a:extLst>
            </p:cNvPr>
            <p:cNvSpPr>
              <a:spLocks/>
            </p:cNvSpPr>
            <p:nvPr/>
          </p:nvSpPr>
          <p:spPr bwMode="auto">
            <a:xfrm>
              <a:off x="4042" y="2473"/>
              <a:ext cx="162" cy="632"/>
            </a:xfrm>
            <a:custGeom>
              <a:avLst/>
              <a:gdLst>
                <a:gd name="T0" fmla="*/ 162 w 162"/>
                <a:gd name="T1" fmla="*/ 9 h 632"/>
                <a:gd name="T2" fmla="*/ 129 w 162"/>
                <a:gd name="T3" fmla="*/ 28 h 632"/>
                <a:gd name="T4" fmla="*/ 120 w 162"/>
                <a:gd name="T5" fmla="*/ 37 h 632"/>
                <a:gd name="T6" fmla="*/ 115 w 162"/>
                <a:gd name="T7" fmla="*/ 51 h 632"/>
                <a:gd name="T8" fmla="*/ 115 w 162"/>
                <a:gd name="T9" fmla="*/ 78 h 632"/>
                <a:gd name="T10" fmla="*/ 111 w 162"/>
                <a:gd name="T11" fmla="*/ 106 h 632"/>
                <a:gd name="T12" fmla="*/ 106 w 162"/>
                <a:gd name="T13" fmla="*/ 134 h 632"/>
                <a:gd name="T14" fmla="*/ 102 w 162"/>
                <a:gd name="T15" fmla="*/ 157 h 632"/>
                <a:gd name="T16" fmla="*/ 92 w 162"/>
                <a:gd name="T17" fmla="*/ 185 h 632"/>
                <a:gd name="T18" fmla="*/ 69 w 162"/>
                <a:gd name="T19" fmla="*/ 268 h 632"/>
                <a:gd name="T20" fmla="*/ 60 w 162"/>
                <a:gd name="T21" fmla="*/ 309 h 632"/>
                <a:gd name="T22" fmla="*/ 56 w 162"/>
                <a:gd name="T23" fmla="*/ 346 h 632"/>
                <a:gd name="T24" fmla="*/ 56 w 162"/>
                <a:gd name="T25" fmla="*/ 365 h 632"/>
                <a:gd name="T26" fmla="*/ 46 w 162"/>
                <a:gd name="T27" fmla="*/ 378 h 632"/>
                <a:gd name="T28" fmla="*/ 37 w 162"/>
                <a:gd name="T29" fmla="*/ 388 h 632"/>
                <a:gd name="T30" fmla="*/ 23 w 162"/>
                <a:gd name="T31" fmla="*/ 397 h 632"/>
                <a:gd name="T32" fmla="*/ 19 w 162"/>
                <a:gd name="T33" fmla="*/ 434 h 632"/>
                <a:gd name="T34" fmla="*/ 19 w 162"/>
                <a:gd name="T35" fmla="*/ 466 h 632"/>
                <a:gd name="T36" fmla="*/ 19 w 162"/>
                <a:gd name="T37" fmla="*/ 526 h 632"/>
                <a:gd name="T38" fmla="*/ 19 w 162"/>
                <a:gd name="T39" fmla="*/ 586 h 632"/>
                <a:gd name="T40" fmla="*/ 19 w 162"/>
                <a:gd name="T41" fmla="*/ 632 h 632"/>
                <a:gd name="T42" fmla="*/ 10 w 162"/>
                <a:gd name="T43" fmla="*/ 628 h 632"/>
                <a:gd name="T44" fmla="*/ 5 w 162"/>
                <a:gd name="T45" fmla="*/ 618 h 632"/>
                <a:gd name="T46" fmla="*/ 0 w 162"/>
                <a:gd name="T47" fmla="*/ 586 h 632"/>
                <a:gd name="T48" fmla="*/ 5 w 162"/>
                <a:gd name="T49" fmla="*/ 466 h 632"/>
                <a:gd name="T50" fmla="*/ 5 w 162"/>
                <a:gd name="T51" fmla="*/ 429 h 632"/>
                <a:gd name="T52" fmla="*/ 10 w 162"/>
                <a:gd name="T53" fmla="*/ 411 h 632"/>
                <a:gd name="T54" fmla="*/ 14 w 162"/>
                <a:gd name="T55" fmla="*/ 392 h 632"/>
                <a:gd name="T56" fmla="*/ 33 w 162"/>
                <a:gd name="T57" fmla="*/ 369 h 632"/>
                <a:gd name="T58" fmla="*/ 42 w 162"/>
                <a:gd name="T59" fmla="*/ 346 h 632"/>
                <a:gd name="T60" fmla="*/ 51 w 162"/>
                <a:gd name="T61" fmla="*/ 263 h 632"/>
                <a:gd name="T62" fmla="*/ 74 w 162"/>
                <a:gd name="T63" fmla="*/ 180 h 632"/>
                <a:gd name="T64" fmla="*/ 83 w 162"/>
                <a:gd name="T65" fmla="*/ 152 h 632"/>
                <a:gd name="T66" fmla="*/ 92 w 162"/>
                <a:gd name="T67" fmla="*/ 129 h 632"/>
                <a:gd name="T68" fmla="*/ 106 w 162"/>
                <a:gd name="T69" fmla="*/ 78 h 632"/>
                <a:gd name="T70" fmla="*/ 102 w 162"/>
                <a:gd name="T71" fmla="*/ 55 h 632"/>
                <a:gd name="T72" fmla="*/ 106 w 162"/>
                <a:gd name="T73" fmla="*/ 37 h 632"/>
                <a:gd name="T74" fmla="*/ 111 w 162"/>
                <a:gd name="T75" fmla="*/ 28 h 632"/>
                <a:gd name="T76" fmla="*/ 120 w 162"/>
                <a:gd name="T77" fmla="*/ 23 h 632"/>
                <a:gd name="T78" fmla="*/ 139 w 162"/>
                <a:gd name="T79" fmla="*/ 14 h 632"/>
                <a:gd name="T80" fmla="*/ 157 w 162"/>
                <a:gd name="T81" fmla="*/ 0 h 632"/>
                <a:gd name="T82" fmla="*/ 162 w 162"/>
                <a:gd name="T83" fmla="*/ 9 h 632"/>
                <a:gd name="T84" fmla="*/ 162 w 162"/>
                <a:gd name="T85" fmla="*/ 9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632">
                  <a:moveTo>
                    <a:pt x="162" y="9"/>
                  </a:moveTo>
                  <a:lnTo>
                    <a:pt x="129" y="28"/>
                  </a:lnTo>
                  <a:lnTo>
                    <a:pt x="120" y="37"/>
                  </a:lnTo>
                  <a:lnTo>
                    <a:pt x="115" y="51"/>
                  </a:lnTo>
                  <a:lnTo>
                    <a:pt x="115" y="78"/>
                  </a:lnTo>
                  <a:lnTo>
                    <a:pt x="111" y="106"/>
                  </a:lnTo>
                  <a:lnTo>
                    <a:pt x="106" y="134"/>
                  </a:lnTo>
                  <a:lnTo>
                    <a:pt x="102" y="157"/>
                  </a:lnTo>
                  <a:lnTo>
                    <a:pt x="92" y="185"/>
                  </a:lnTo>
                  <a:lnTo>
                    <a:pt x="69" y="268"/>
                  </a:lnTo>
                  <a:lnTo>
                    <a:pt x="60" y="309"/>
                  </a:lnTo>
                  <a:lnTo>
                    <a:pt x="56" y="346"/>
                  </a:lnTo>
                  <a:lnTo>
                    <a:pt x="56" y="365"/>
                  </a:lnTo>
                  <a:lnTo>
                    <a:pt x="46" y="378"/>
                  </a:lnTo>
                  <a:lnTo>
                    <a:pt x="37" y="388"/>
                  </a:lnTo>
                  <a:lnTo>
                    <a:pt x="23" y="397"/>
                  </a:lnTo>
                  <a:lnTo>
                    <a:pt x="19" y="434"/>
                  </a:lnTo>
                  <a:lnTo>
                    <a:pt x="19" y="466"/>
                  </a:lnTo>
                  <a:lnTo>
                    <a:pt x="19" y="526"/>
                  </a:lnTo>
                  <a:lnTo>
                    <a:pt x="19" y="586"/>
                  </a:lnTo>
                  <a:lnTo>
                    <a:pt x="19" y="632"/>
                  </a:lnTo>
                  <a:lnTo>
                    <a:pt x="10" y="628"/>
                  </a:lnTo>
                  <a:lnTo>
                    <a:pt x="5" y="618"/>
                  </a:lnTo>
                  <a:lnTo>
                    <a:pt x="0" y="586"/>
                  </a:lnTo>
                  <a:lnTo>
                    <a:pt x="5" y="466"/>
                  </a:lnTo>
                  <a:lnTo>
                    <a:pt x="5" y="429"/>
                  </a:lnTo>
                  <a:lnTo>
                    <a:pt x="10" y="411"/>
                  </a:lnTo>
                  <a:lnTo>
                    <a:pt x="14" y="392"/>
                  </a:lnTo>
                  <a:lnTo>
                    <a:pt x="33" y="369"/>
                  </a:lnTo>
                  <a:lnTo>
                    <a:pt x="42" y="346"/>
                  </a:lnTo>
                  <a:lnTo>
                    <a:pt x="51" y="263"/>
                  </a:lnTo>
                  <a:lnTo>
                    <a:pt x="74" y="180"/>
                  </a:lnTo>
                  <a:lnTo>
                    <a:pt x="83" y="152"/>
                  </a:lnTo>
                  <a:lnTo>
                    <a:pt x="92" y="129"/>
                  </a:lnTo>
                  <a:lnTo>
                    <a:pt x="106" y="78"/>
                  </a:lnTo>
                  <a:lnTo>
                    <a:pt x="102" y="55"/>
                  </a:lnTo>
                  <a:lnTo>
                    <a:pt x="106" y="37"/>
                  </a:lnTo>
                  <a:lnTo>
                    <a:pt x="111" y="28"/>
                  </a:lnTo>
                  <a:lnTo>
                    <a:pt x="120" y="23"/>
                  </a:lnTo>
                  <a:lnTo>
                    <a:pt x="139" y="14"/>
                  </a:lnTo>
                  <a:lnTo>
                    <a:pt x="157" y="0"/>
                  </a:lnTo>
                  <a:lnTo>
                    <a:pt x="162" y="9"/>
                  </a:lnTo>
                  <a:lnTo>
                    <a:pt x="16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3" name="Freeform 139">
              <a:extLst>
                <a:ext uri="{FF2B5EF4-FFF2-40B4-BE49-F238E27FC236}">
                  <a16:creationId xmlns:a16="http://schemas.microsoft.com/office/drawing/2014/main" id="{C5B7697A-8C22-4C6B-827D-B8EA5E640330}"/>
                </a:ext>
              </a:extLst>
            </p:cNvPr>
            <p:cNvSpPr>
              <a:spLocks/>
            </p:cNvSpPr>
            <p:nvPr/>
          </p:nvSpPr>
          <p:spPr bwMode="auto">
            <a:xfrm>
              <a:off x="4130" y="2519"/>
              <a:ext cx="115" cy="669"/>
            </a:xfrm>
            <a:custGeom>
              <a:avLst/>
              <a:gdLst>
                <a:gd name="T0" fmla="*/ 115 w 115"/>
                <a:gd name="T1" fmla="*/ 5 h 669"/>
                <a:gd name="T2" fmla="*/ 97 w 115"/>
                <a:gd name="T3" fmla="*/ 23 h 669"/>
                <a:gd name="T4" fmla="*/ 87 w 115"/>
                <a:gd name="T5" fmla="*/ 46 h 669"/>
                <a:gd name="T6" fmla="*/ 83 w 115"/>
                <a:gd name="T7" fmla="*/ 97 h 669"/>
                <a:gd name="T8" fmla="*/ 69 w 115"/>
                <a:gd name="T9" fmla="*/ 203 h 669"/>
                <a:gd name="T10" fmla="*/ 60 w 115"/>
                <a:gd name="T11" fmla="*/ 249 h 669"/>
                <a:gd name="T12" fmla="*/ 55 w 115"/>
                <a:gd name="T13" fmla="*/ 263 h 669"/>
                <a:gd name="T14" fmla="*/ 46 w 115"/>
                <a:gd name="T15" fmla="*/ 272 h 669"/>
                <a:gd name="T16" fmla="*/ 37 w 115"/>
                <a:gd name="T17" fmla="*/ 282 h 669"/>
                <a:gd name="T18" fmla="*/ 27 w 115"/>
                <a:gd name="T19" fmla="*/ 291 h 669"/>
                <a:gd name="T20" fmla="*/ 27 w 115"/>
                <a:gd name="T21" fmla="*/ 328 h 669"/>
                <a:gd name="T22" fmla="*/ 23 w 115"/>
                <a:gd name="T23" fmla="*/ 351 h 669"/>
                <a:gd name="T24" fmla="*/ 18 w 115"/>
                <a:gd name="T25" fmla="*/ 365 h 669"/>
                <a:gd name="T26" fmla="*/ 18 w 115"/>
                <a:gd name="T27" fmla="*/ 397 h 669"/>
                <a:gd name="T28" fmla="*/ 23 w 115"/>
                <a:gd name="T29" fmla="*/ 406 h 669"/>
                <a:gd name="T30" fmla="*/ 32 w 115"/>
                <a:gd name="T31" fmla="*/ 406 h 669"/>
                <a:gd name="T32" fmla="*/ 46 w 115"/>
                <a:gd name="T33" fmla="*/ 415 h 669"/>
                <a:gd name="T34" fmla="*/ 51 w 115"/>
                <a:gd name="T35" fmla="*/ 429 h 669"/>
                <a:gd name="T36" fmla="*/ 60 w 115"/>
                <a:gd name="T37" fmla="*/ 462 h 669"/>
                <a:gd name="T38" fmla="*/ 69 w 115"/>
                <a:gd name="T39" fmla="*/ 503 h 669"/>
                <a:gd name="T40" fmla="*/ 74 w 115"/>
                <a:gd name="T41" fmla="*/ 545 h 669"/>
                <a:gd name="T42" fmla="*/ 74 w 115"/>
                <a:gd name="T43" fmla="*/ 582 h 669"/>
                <a:gd name="T44" fmla="*/ 74 w 115"/>
                <a:gd name="T45" fmla="*/ 619 h 669"/>
                <a:gd name="T46" fmla="*/ 74 w 115"/>
                <a:gd name="T47" fmla="*/ 660 h 669"/>
                <a:gd name="T48" fmla="*/ 69 w 115"/>
                <a:gd name="T49" fmla="*/ 669 h 669"/>
                <a:gd name="T50" fmla="*/ 69 w 115"/>
                <a:gd name="T51" fmla="*/ 669 h 669"/>
                <a:gd name="T52" fmla="*/ 60 w 115"/>
                <a:gd name="T53" fmla="*/ 655 h 669"/>
                <a:gd name="T54" fmla="*/ 55 w 115"/>
                <a:gd name="T55" fmla="*/ 637 h 669"/>
                <a:gd name="T56" fmla="*/ 55 w 115"/>
                <a:gd name="T57" fmla="*/ 619 h 669"/>
                <a:gd name="T58" fmla="*/ 55 w 115"/>
                <a:gd name="T59" fmla="*/ 545 h 669"/>
                <a:gd name="T60" fmla="*/ 46 w 115"/>
                <a:gd name="T61" fmla="*/ 503 h 669"/>
                <a:gd name="T62" fmla="*/ 37 w 115"/>
                <a:gd name="T63" fmla="*/ 462 h 669"/>
                <a:gd name="T64" fmla="*/ 37 w 115"/>
                <a:gd name="T65" fmla="*/ 439 h 669"/>
                <a:gd name="T66" fmla="*/ 37 w 115"/>
                <a:gd name="T67" fmla="*/ 429 h 669"/>
                <a:gd name="T68" fmla="*/ 27 w 115"/>
                <a:gd name="T69" fmla="*/ 420 h 669"/>
                <a:gd name="T70" fmla="*/ 9 w 115"/>
                <a:gd name="T71" fmla="*/ 415 h 669"/>
                <a:gd name="T72" fmla="*/ 0 w 115"/>
                <a:gd name="T73" fmla="*/ 406 h 669"/>
                <a:gd name="T74" fmla="*/ 0 w 115"/>
                <a:gd name="T75" fmla="*/ 383 h 669"/>
                <a:gd name="T76" fmla="*/ 0 w 115"/>
                <a:gd name="T77" fmla="*/ 369 h 669"/>
                <a:gd name="T78" fmla="*/ 14 w 115"/>
                <a:gd name="T79" fmla="*/ 328 h 669"/>
                <a:gd name="T80" fmla="*/ 14 w 115"/>
                <a:gd name="T81" fmla="*/ 286 h 669"/>
                <a:gd name="T82" fmla="*/ 18 w 115"/>
                <a:gd name="T83" fmla="*/ 282 h 669"/>
                <a:gd name="T84" fmla="*/ 32 w 115"/>
                <a:gd name="T85" fmla="*/ 268 h 669"/>
                <a:gd name="T86" fmla="*/ 41 w 115"/>
                <a:gd name="T87" fmla="*/ 249 h 669"/>
                <a:gd name="T88" fmla="*/ 46 w 115"/>
                <a:gd name="T89" fmla="*/ 203 h 669"/>
                <a:gd name="T90" fmla="*/ 55 w 115"/>
                <a:gd name="T91" fmla="*/ 171 h 669"/>
                <a:gd name="T92" fmla="*/ 60 w 115"/>
                <a:gd name="T93" fmla="*/ 148 h 669"/>
                <a:gd name="T94" fmla="*/ 69 w 115"/>
                <a:gd name="T95" fmla="*/ 97 h 669"/>
                <a:gd name="T96" fmla="*/ 83 w 115"/>
                <a:gd name="T97" fmla="*/ 42 h 669"/>
                <a:gd name="T98" fmla="*/ 92 w 115"/>
                <a:gd name="T99" fmla="*/ 19 h 669"/>
                <a:gd name="T100" fmla="*/ 97 w 115"/>
                <a:gd name="T101" fmla="*/ 9 h 669"/>
                <a:gd name="T102" fmla="*/ 110 w 115"/>
                <a:gd name="T103" fmla="*/ 0 h 669"/>
                <a:gd name="T104" fmla="*/ 115 w 115"/>
                <a:gd name="T105" fmla="*/ 5 h 669"/>
                <a:gd name="T106" fmla="*/ 115 w 115"/>
                <a:gd name="T107"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669">
                  <a:moveTo>
                    <a:pt x="115" y="5"/>
                  </a:moveTo>
                  <a:lnTo>
                    <a:pt x="97" y="23"/>
                  </a:lnTo>
                  <a:lnTo>
                    <a:pt x="87" y="46"/>
                  </a:lnTo>
                  <a:lnTo>
                    <a:pt x="83" y="97"/>
                  </a:lnTo>
                  <a:lnTo>
                    <a:pt x="69" y="203"/>
                  </a:lnTo>
                  <a:lnTo>
                    <a:pt x="60" y="249"/>
                  </a:lnTo>
                  <a:lnTo>
                    <a:pt x="55" y="263"/>
                  </a:lnTo>
                  <a:lnTo>
                    <a:pt x="46" y="272"/>
                  </a:lnTo>
                  <a:lnTo>
                    <a:pt x="37" y="282"/>
                  </a:lnTo>
                  <a:lnTo>
                    <a:pt x="27" y="291"/>
                  </a:lnTo>
                  <a:lnTo>
                    <a:pt x="27" y="328"/>
                  </a:lnTo>
                  <a:lnTo>
                    <a:pt x="23" y="351"/>
                  </a:lnTo>
                  <a:lnTo>
                    <a:pt x="18" y="365"/>
                  </a:lnTo>
                  <a:lnTo>
                    <a:pt x="18" y="397"/>
                  </a:lnTo>
                  <a:lnTo>
                    <a:pt x="23" y="406"/>
                  </a:lnTo>
                  <a:lnTo>
                    <a:pt x="32" y="406"/>
                  </a:lnTo>
                  <a:lnTo>
                    <a:pt x="46" y="415"/>
                  </a:lnTo>
                  <a:lnTo>
                    <a:pt x="51" y="429"/>
                  </a:lnTo>
                  <a:lnTo>
                    <a:pt x="60" y="462"/>
                  </a:lnTo>
                  <a:lnTo>
                    <a:pt x="69" y="503"/>
                  </a:lnTo>
                  <a:lnTo>
                    <a:pt x="74" y="545"/>
                  </a:lnTo>
                  <a:lnTo>
                    <a:pt x="74" y="582"/>
                  </a:lnTo>
                  <a:lnTo>
                    <a:pt x="74" y="619"/>
                  </a:lnTo>
                  <a:lnTo>
                    <a:pt x="74" y="660"/>
                  </a:lnTo>
                  <a:lnTo>
                    <a:pt x="69" y="669"/>
                  </a:lnTo>
                  <a:lnTo>
                    <a:pt x="69" y="669"/>
                  </a:lnTo>
                  <a:lnTo>
                    <a:pt x="60" y="655"/>
                  </a:lnTo>
                  <a:lnTo>
                    <a:pt x="55" y="637"/>
                  </a:lnTo>
                  <a:lnTo>
                    <a:pt x="55" y="619"/>
                  </a:lnTo>
                  <a:lnTo>
                    <a:pt x="55" y="545"/>
                  </a:lnTo>
                  <a:lnTo>
                    <a:pt x="46" y="503"/>
                  </a:lnTo>
                  <a:lnTo>
                    <a:pt x="37" y="462"/>
                  </a:lnTo>
                  <a:lnTo>
                    <a:pt x="37" y="439"/>
                  </a:lnTo>
                  <a:lnTo>
                    <a:pt x="37" y="429"/>
                  </a:lnTo>
                  <a:lnTo>
                    <a:pt x="27" y="420"/>
                  </a:lnTo>
                  <a:lnTo>
                    <a:pt x="9" y="415"/>
                  </a:lnTo>
                  <a:lnTo>
                    <a:pt x="0" y="406"/>
                  </a:lnTo>
                  <a:lnTo>
                    <a:pt x="0" y="383"/>
                  </a:lnTo>
                  <a:lnTo>
                    <a:pt x="0" y="369"/>
                  </a:lnTo>
                  <a:lnTo>
                    <a:pt x="14" y="328"/>
                  </a:lnTo>
                  <a:lnTo>
                    <a:pt x="14" y="286"/>
                  </a:lnTo>
                  <a:lnTo>
                    <a:pt x="18" y="282"/>
                  </a:lnTo>
                  <a:lnTo>
                    <a:pt x="32" y="268"/>
                  </a:lnTo>
                  <a:lnTo>
                    <a:pt x="41" y="249"/>
                  </a:lnTo>
                  <a:lnTo>
                    <a:pt x="46" y="203"/>
                  </a:lnTo>
                  <a:lnTo>
                    <a:pt x="55" y="171"/>
                  </a:lnTo>
                  <a:lnTo>
                    <a:pt x="60" y="148"/>
                  </a:lnTo>
                  <a:lnTo>
                    <a:pt x="69" y="97"/>
                  </a:lnTo>
                  <a:lnTo>
                    <a:pt x="83" y="42"/>
                  </a:lnTo>
                  <a:lnTo>
                    <a:pt x="92" y="19"/>
                  </a:lnTo>
                  <a:lnTo>
                    <a:pt x="97" y="9"/>
                  </a:lnTo>
                  <a:lnTo>
                    <a:pt x="110" y="0"/>
                  </a:lnTo>
                  <a:lnTo>
                    <a:pt x="115" y="5"/>
                  </a:lnTo>
                  <a:lnTo>
                    <a:pt x="11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4" name="Freeform 140">
              <a:extLst>
                <a:ext uri="{FF2B5EF4-FFF2-40B4-BE49-F238E27FC236}">
                  <a16:creationId xmlns:a16="http://schemas.microsoft.com/office/drawing/2014/main" id="{EF5DCF64-295D-4817-9895-29C163427977}"/>
                </a:ext>
              </a:extLst>
            </p:cNvPr>
            <p:cNvSpPr>
              <a:spLocks/>
            </p:cNvSpPr>
            <p:nvPr/>
          </p:nvSpPr>
          <p:spPr bwMode="auto">
            <a:xfrm>
              <a:off x="4429" y="2482"/>
              <a:ext cx="101" cy="180"/>
            </a:xfrm>
            <a:custGeom>
              <a:avLst/>
              <a:gdLst>
                <a:gd name="T0" fmla="*/ 5 w 101"/>
                <a:gd name="T1" fmla="*/ 0 h 180"/>
                <a:gd name="T2" fmla="*/ 37 w 101"/>
                <a:gd name="T3" fmla="*/ 19 h 180"/>
                <a:gd name="T4" fmla="*/ 51 w 101"/>
                <a:gd name="T5" fmla="*/ 51 h 180"/>
                <a:gd name="T6" fmla="*/ 60 w 101"/>
                <a:gd name="T7" fmla="*/ 69 h 180"/>
                <a:gd name="T8" fmla="*/ 69 w 101"/>
                <a:gd name="T9" fmla="*/ 79 h 180"/>
                <a:gd name="T10" fmla="*/ 87 w 101"/>
                <a:gd name="T11" fmla="*/ 106 h 180"/>
                <a:gd name="T12" fmla="*/ 101 w 101"/>
                <a:gd name="T13" fmla="*/ 171 h 180"/>
                <a:gd name="T14" fmla="*/ 101 w 101"/>
                <a:gd name="T15" fmla="*/ 180 h 180"/>
                <a:gd name="T16" fmla="*/ 97 w 101"/>
                <a:gd name="T17" fmla="*/ 180 h 180"/>
                <a:gd name="T18" fmla="*/ 87 w 101"/>
                <a:gd name="T19" fmla="*/ 180 h 180"/>
                <a:gd name="T20" fmla="*/ 78 w 101"/>
                <a:gd name="T21" fmla="*/ 148 h 180"/>
                <a:gd name="T22" fmla="*/ 69 w 101"/>
                <a:gd name="T23" fmla="*/ 111 h 180"/>
                <a:gd name="T24" fmla="*/ 64 w 101"/>
                <a:gd name="T25" fmla="*/ 97 h 180"/>
                <a:gd name="T26" fmla="*/ 55 w 101"/>
                <a:gd name="T27" fmla="*/ 83 h 180"/>
                <a:gd name="T28" fmla="*/ 51 w 101"/>
                <a:gd name="T29" fmla="*/ 74 h 180"/>
                <a:gd name="T30" fmla="*/ 41 w 101"/>
                <a:gd name="T31" fmla="*/ 60 h 180"/>
                <a:gd name="T32" fmla="*/ 37 w 101"/>
                <a:gd name="T33" fmla="*/ 42 h 180"/>
                <a:gd name="T34" fmla="*/ 32 w 101"/>
                <a:gd name="T35" fmla="*/ 23 h 180"/>
                <a:gd name="T36" fmla="*/ 28 w 101"/>
                <a:gd name="T37" fmla="*/ 19 h 180"/>
                <a:gd name="T38" fmla="*/ 18 w 101"/>
                <a:gd name="T39" fmla="*/ 14 h 180"/>
                <a:gd name="T40" fmla="*/ 5 w 101"/>
                <a:gd name="T41" fmla="*/ 5 h 180"/>
                <a:gd name="T42" fmla="*/ 0 w 101"/>
                <a:gd name="T43" fmla="*/ 0 h 180"/>
                <a:gd name="T44" fmla="*/ 5 w 101"/>
                <a:gd name="T45" fmla="*/ 0 h 180"/>
                <a:gd name="T46" fmla="*/ 5 w 101"/>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 h="180">
                  <a:moveTo>
                    <a:pt x="5" y="0"/>
                  </a:moveTo>
                  <a:lnTo>
                    <a:pt x="37" y="19"/>
                  </a:lnTo>
                  <a:lnTo>
                    <a:pt x="51" y="51"/>
                  </a:lnTo>
                  <a:lnTo>
                    <a:pt x="60" y="69"/>
                  </a:lnTo>
                  <a:lnTo>
                    <a:pt x="69" y="79"/>
                  </a:lnTo>
                  <a:lnTo>
                    <a:pt x="87" y="106"/>
                  </a:lnTo>
                  <a:lnTo>
                    <a:pt x="101" y="171"/>
                  </a:lnTo>
                  <a:lnTo>
                    <a:pt x="101" y="180"/>
                  </a:lnTo>
                  <a:lnTo>
                    <a:pt x="97" y="180"/>
                  </a:lnTo>
                  <a:lnTo>
                    <a:pt x="87" y="180"/>
                  </a:lnTo>
                  <a:lnTo>
                    <a:pt x="78" y="148"/>
                  </a:lnTo>
                  <a:lnTo>
                    <a:pt x="69" y="111"/>
                  </a:lnTo>
                  <a:lnTo>
                    <a:pt x="64" y="97"/>
                  </a:lnTo>
                  <a:lnTo>
                    <a:pt x="55" y="83"/>
                  </a:lnTo>
                  <a:lnTo>
                    <a:pt x="51" y="74"/>
                  </a:lnTo>
                  <a:lnTo>
                    <a:pt x="41" y="60"/>
                  </a:lnTo>
                  <a:lnTo>
                    <a:pt x="37" y="42"/>
                  </a:lnTo>
                  <a:lnTo>
                    <a:pt x="32" y="23"/>
                  </a:lnTo>
                  <a:lnTo>
                    <a:pt x="28" y="19"/>
                  </a:lnTo>
                  <a:lnTo>
                    <a:pt x="18" y="14"/>
                  </a:lnTo>
                  <a:lnTo>
                    <a:pt x="5" y="5"/>
                  </a:lnTo>
                  <a:lnTo>
                    <a:pt x="0" y="0"/>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5" name="Freeform 141">
              <a:extLst>
                <a:ext uri="{FF2B5EF4-FFF2-40B4-BE49-F238E27FC236}">
                  <a16:creationId xmlns:a16="http://schemas.microsoft.com/office/drawing/2014/main" id="{02979574-5298-4AFC-8D89-AB906F38B3B3}"/>
                </a:ext>
              </a:extLst>
            </p:cNvPr>
            <p:cNvSpPr>
              <a:spLocks/>
            </p:cNvSpPr>
            <p:nvPr/>
          </p:nvSpPr>
          <p:spPr bwMode="auto">
            <a:xfrm>
              <a:off x="4383" y="2514"/>
              <a:ext cx="97" cy="208"/>
            </a:xfrm>
            <a:custGeom>
              <a:avLst/>
              <a:gdLst>
                <a:gd name="T0" fmla="*/ 18 w 97"/>
                <a:gd name="T1" fmla="*/ 0 h 208"/>
                <a:gd name="T2" fmla="*/ 37 w 97"/>
                <a:gd name="T3" fmla="*/ 14 h 208"/>
                <a:gd name="T4" fmla="*/ 64 w 97"/>
                <a:gd name="T5" fmla="*/ 33 h 208"/>
                <a:gd name="T6" fmla="*/ 74 w 97"/>
                <a:gd name="T7" fmla="*/ 65 h 208"/>
                <a:gd name="T8" fmla="*/ 74 w 97"/>
                <a:gd name="T9" fmla="*/ 74 h 208"/>
                <a:gd name="T10" fmla="*/ 64 w 97"/>
                <a:gd name="T11" fmla="*/ 79 h 208"/>
                <a:gd name="T12" fmla="*/ 60 w 97"/>
                <a:gd name="T13" fmla="*/ 93 h 208"/>
                <a:gd name="T14" fmla="*/ 64 w 97"/>
                <a:gd name="T15" fmla="*/ 107 h 208"/>
                <a:gd name="T16" fmla="*/ 74 w 97"/>
                <a:gd name="T17" fmla="*/ 120 h 208"/>
                <a:gd name="T18" fmla="*/ 69 w 97"/>
                <a:gd name="T19" fmla="*/ 130 h 208"/>
                <a:gd name="T20" fmla="*/ 60 w 97"/>
                <a:gd name="T21" fmla="*/ 139 h 208"/>
                <a:gd name="T22" fmla="*/ 32 w 97"/>
                <a:gd name="T23" fmla="*/ 153 h 208"/>
                <a:gd name="T24" fmla="*/ 55 w 97"/>
                <a:gd name="T25" fmla="*/ 157 h 208"/>
                <a:gd name="T26" fmla="*/ 74 w 97"/>
                <a:gd name="T27" fmla="*/ 171 h 208"/>
                <a:gd name="T28" fmla="*/ 87 w 97"/>
                <a:gd name="T29" fmla="*/ 185 h 208"/>
                <a:gd name="T30" fmla="*/ 92 w 97"/>
                <a:gd name="T31" fmla="*/ 190 h 208"/>
                <a:gd name="T32" fmla="*/ 97 w 97"/>
                <a:gd name="T33" fmla="*/ 194 h 208"/>
                <a:gd name="T34" fmla="*/ 92 w 97"/>
                <a:gd name="T35" fmla="*/ 199 h 208"/>
                <a:gd name="T36" fmla="*/ 83 w 97"/>
                <a:gd name="T37" fmla="*/ 204 h 208"/>
                <a:gd name="T38" fmla="*/ 64 w 97"/>
                <a:gd name="T39" fmla="*/ 208 h 208"/>
                <a:gd name="T40" fmla="*/ 69 w 97"/>
                <a:gd name="T41" fmla="*/ 190 h 208"/>
                <a:gd name="T42" fmla="*/ 55 w 97"/>
                <a:gd name="T43" fmla="*/ 180 h 208"/>
                <a:gd name="T44" fmla="*/ 46 w 97"/>
                <a:gd name="T45" fmla="*/ 176 h 208"/>
                <a:gd name="T46" fmla="*/ 18 w 97"/>
                <a:gd name="T47" fmla="*/ 171 h 208"/>
                <a:gd name="T48" fmla="*/ 9 w 97"/>
                <a:gd name="T49" fmla="*/ 167 h 208"/>
                <a:gd name="T50" fmla="*/ 9 w 97"/>
                <a:gd name="T51" fmla="*/ 157 h 208"/>
                <a:gd name="T52" fmla="*/ 18 w 97"/>
                <a:gd name="T53" fmla="*/ 144 h 208"/>
                <a:gd name="T54" fmla="*/ 60 w 97"/>
                <a:gd name="T55" fmla="*/ 111 h 208"/>
                <a:gd name="T56" fmla="*/ 51 w 97"/>
                <a:gd name="T57" fmla="*/ 97 h 208"/>
                <a:gd name="T58" fmla="*/ 41 w 97"/>
                <a:gd name="T59" fmla="*/ 88 h 208"/>
                <a:gd name="T60" fmla="*/ 46 w 97"/>
                <a:gd name="T61" fmla="*/ 79 h 208"/>
                <a:gd name="T62" fmla="*/ 51 w 97"/>
                <a:gd name="T63" fmla="*/ 74 h 208"/>
                <a:gd name="T64" fmla="*/ 60 w 97"/>
                <a:gd name="T65" fmla="*/ 60 h 208"/>
                <a:gd name="T66" fmla="*/ 55 w 97"/>
                <a:gd name="T67" fmla="*/ 47 h 208"/>
                <a:gd name="T68" fmla="*/ 46 w 97"/>
                <a:gd name="T69" fmla="*/ 33 h 208"/>
                <a:gd name="T70" fmla="*/ 37 w 97"/>
                <a:gd name="T71" fmla="*/ 24 h 208"/>
                <a:gd name="T72" fmla="*/ 18 w 97"/>
                <a:gd name="T73" fmla="*/ 14 h 208"/>
                <a:gd name="T74" fmla="*/ 0 w 97"/>
                <a:gd name="T75" fmla="*/ 5 h 208"/>
                <a:gd name="T76" fmla="*/ 0 w 97"/>
                <a:gd name="T77" fmla="*/ 0 h 208"/>
                <a:gd name="T78" fmla="*/ 18 w 97"/>
                <a:gd name="T79" fmla="*/ 0 h 208"/>
                <a:gd name="T80" fmla="*/ 18 w 97"/>
                <a:gd name="T8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208">
                  <a:moveTo>
                    <a:pt x="18" y="0"/>
                  </a:moveTo>
                  <a:lnTo>
                    <a:pt x="37" y="14"/>
                  </a:lnTo>
                  <a:lnTo>
                    <a:pt x="64" y="33"/>
                  </a:lnTo>
                  <a:lnTo>
                    <a:pt x="74" y="65"/>
                  </a:lnTo>
                  <a:lnTo>
                    <a:pt x="74" y="74"/>
                  </a:lnTo>
                  <a:lnTo>
                    <a:pt x="64" y="79"/>
                  </a:lnTo>
                  <a:lnTo>
                    <a:pt x="60" y="93"/>
                  </a:lnTo>
                  <a:lnTo>
                    <a:pt x="64" y="107"/>
                  </a:lnTo>
                  <a:lnTo>
                    <a:pt x="74" y="120"/>
                  </a:lnTo>
                  <a:lnTo>
                    <a:pt x="69" y="130"/>
                  </a:lnTo>
                  <a:lnTo>
                    <a:pt x="60" y="139"/>
                  </a:lnTo>
                  <a:lnTo>
                    <a:pt x="32" y="153"/>
                  </a:lnTo>
                  <a:lnTo>
                    <a:pt x="55" y="157"/>
                  </a:lnTo>
                  <a:lnTo>
                    <a:pt x="74" y="171"/>
                  </a:lnTo>
                  <a:lnTo>
                    <a:pt x="87" y="185"/>
                  </a:lnTo>
                  <a:lnTo>
                    <a:pt x="92" y="190"/>
                  </a:lnTo>
                  <a:lnTo>
                    <a:pt x="97" y="194"/>
                  </a:lnTo>
                  <a:lnTo>
                    <a:pt x="92" y="199"/>
                  </a:lnTo>
                  <a:lnTo>
                    <a:pt x="83" y="204"/>
                  </a:lnTo>
                  <a:lnTo>
                    <a:pt x="64" y="208"/>
                  </a:lnTo>
                  <a:lnTo>
                    <a:pt x="69" y="190"/>
                  </a:lnTo>
                  <a:lnTo>
                    <a:pt x="55" y="180"/>
                  </a:lnTo>
                  <a:lnTo>
                    <a:pt x="46" y="176"/>
                  </a:lnTo>
                  <a:lnTo>
                    <a:pt x="18" y="171"/>
                  </a:lnTo>
                  <a:lnTo>
                    <a:pt x="9" y="167"/>
                  </a:lnTo>
                  <a:lnTo>
                    <a:pt x="9" y="157"/>
                  </a:lnTo>
                  <a:lnTo>
                    <a:pt x="18" y="144"/>
                  </a:lnTo>
                  <a:lnTo>
                    <a:pt x="60" y="111"/>
                  </a:lnTo>
                  <a:lnTo>
                    <a:pt x="51" y="97"/>
                  </a:lnTo>
                  <a:lnTo>
                    <a:pt x="41" y="88"/>
                  </a:lnTo>
                  <a:lnTo>
                    <a:pt x="46" y="79"/>
                  </a:lnTo>
                  <a:lnTo>
                    <a:pt x="51" y="74"/>
                  </a:lnTo>
                  <a:lnTo>
                    <a:pt x="60" y="60"/>
                  </a:lnTo>
                  <a:lnTo>
                    <a:pt x="55" y="47"/>
                  </a:lnTo>
                  <a:lnTo>
                    <a:pt x="46" y="33"/>
                  </a:lnTo>
                  <a:lnTo>
                    <a:pt x="37" y="24"/>
                  </a:lnTo>
                  <a:lnTo>
                    <a:pt x="18" y="14"/>
                  </a:lnTo>
                  <a:lnTo>
                    <a:pt x="0" y="5"/>
                  </a:lnTo>
                  <a:lnTo>
                    <a:pt x="0" y="0"/>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6" name="Freeform 142">
              <a:extLst>
                <a:ext uri="{FF2B5EF4-FFF2-40B4-BE49-F238E27FC236}">
                  <a16:creationId xmlns:a16="http://schemas.microsoft.com/office/drawing/2014/main" id="{DBD9F941-4D84-4A7A-A714-B9E5207453D6}"/>
                </a:ext>
              </a:extLst>
            </p:cNvPr>
            <p:cNvSpPr>
              <a:spLocks/>
            </p:cNvSpPr>
            <p:nvPr/>
          </p:nvSpPr>
          <p:spPr bwMode="auto">
            <a:xfrm>
              <a:off x="4728" y="2671"/>
              <a:ext cx="170" cy="485"/>
            </a:xfrm>
            <a:custGeom>
              <a:avLst/>
              <a:gdLst>
                <a:gd name="T0" fmla="*/ 5 w 170"/>
                <a:gd name="T1" fmla="*/ 0 h 485"/>
                <a:gd name="T2" fmla="*/ 18 w 170"/>
                <a:gd name="T3" fmla="*/ 19 h 485"/>
                <a:gd name="T4" fmla="*/ 28 w 170"/>
                <a:gd name="T5" fmla="*/ 33 h 485"/>
                <a:gd name="T6" fmla="*/ 32 w 170"/>
                <a:gd name="T7" fmla="*/ 37 h 485"/>
                <a:gd name="T8" fmla="*/ 60 w 170"/>
                <a:gd name="T9" fmla="*/ 65 h 485"/>
                <a:gd name="T10" fmla="*/ 64 w 170"/>
                <a:gd name="T11" fmla="*/ 116 h 485"/>
                <a:gd name="T12" fmla="*/ 60 w 170"/>
                <a:gd name="T13" fmla="*/ 171 h 485"/>
                <a:gd name="T14" fmla="*/ 60 w 170"/>
                <a:gd name="T15" fmla="*/ 176 h 485"/>
                <a:gd name="T16" fmla="*/ 78 w 170"/>
                <a:gd name="T17" fmla="*/ 194 h 485"/>
                <a:gd name="T18" fmla="*/ 92 w 170"/>
                <a:gd name="T19" fmla="*/ 217 h 485"/>
                <a:gd name="T20" fmla="*/ 97 w 170"/>
                <a:gd name="T21" fmla="*/ 227 h 485"/>
                <a:gd name="T22" fmla="*/ 106 w 170"/>
                <a:gd name="T23" fmla="*/ 240 h 485"/>
                <a:gd name="T24" fmla="*/ 115 w 170"/>
                <a:gd name="T25" fmla="*/ 250 h 485"/>
                <a:gd name="T26" fmla="*/ 124 w 170"/>
                <a:gd name="T27" fmla="*/ 263 h 485"/>
                <a:gd name="T28" fmla="*/ 138 w 170"/>
                <a:gd name="T29" fmla="*/ 273 h 485"/>
                <a:gd name="T30" fmla="*/ 147 w 170"/>
                <a:gd name="T31" fmla="*/ 291 h 485"/>
                <a:gd name="T32" fmla="*/ 147 w 170"/>
                <a:gd name="T33" fmla="*/ 314 h 485"/>
                <a:gd name="T34" fmla="*/ 138 w 170"/>
                <a:gd name="T35" fmla="*/ 360 h 485"/>
                <a:gd name="T36" fmla="*/ 152 w 170"/>
                <a:gd name="T37" fmla="*/ 407 h 485"/>
                <a:gd name="T38" fmla="*/ 161 w 170"/>
                <a:gd name="T39" fmla="*/ 425 h 485"/>
                <a:gd name="T40" fmla="*/ 166 w 170"/>
                <a:gd name="T41" fmla="*/ 443 h 485"/>
                <a:gd name="T42" fmla="*/ 170 w 170"/>
                <a:gd name="T43" fmla="*/ 462 h 485"/>
                <a:gd name="T44" fmla="*/ 166 w 170"/>
                <a:gd name="T45" fmla="*/ 480 h 485"/>
                <a:gd name="T46" fmla="*/ 161 w 170"/>
                <a:gd name="T47" fmla="*/ 485 h 485"/>
                <a:gd name="T48" fmla="*/ 157 w 170"/>
                <a:gd name="T49" fmla="*/ 485 h 485"/>
                <a:gd name="T50" fmla="*/ 152 w 170"/>
                <a:gd name="T51" fmla="*/ 476 h 485"/>
                <a:gd name="T52" fmla="*/ 152 w 170"/>
                <a:gd name="T53" fmla="*/ 457 h 485"/>
                <a:gd name="T54" fmla="*/ 152 w 170"/>
                <a:gd name="T55" fmla="*/ 443 h 485"/>
                <a:gd name="T56" fmla="*/ 143 w 170"/>
                <a:gd name="T57" fmla="*/ 430 h 485"/>
                <a:gd name="T58" fmla="*/ 138 w 170"/>
                <a:gd name="T59" fmla="*/ 411 h 485"/>
                <a:gd name="T60" fmla="*/ 124 w 170"/>
                <a:gd name="T61" fmla="*/ 360 h 485"/>
                <a:gd name="T62" fmla="*/ 120 w 170"/>
                <a:gd name="T63" fmla="*/ 291 h 485"/>
                <a:gd name="T64" fmla="*/ 74 w 170"/>
                <a:gd name="T65" fmla="*/ 240 h 485"/>
                <a:gd name="T66" fmla="*/ 69 w 170"/>
                <a:gd name="T67" fmla="*/ 231 h 485"/>
                <a:gd name="T68" fmla="*/ 60 w 170"/>
                <a:gd name="T69" fmla="*/ 208 h 485"/>
                <a:gd name="T70" fmla="*/ 46 w 170"/>
                <a:gd name="T71" fmla="*/ 190 h 485"/>
                <a:gd name="T72" fmla="*/ 41 w 170"/>
                <a:gd name="T73" fmla="*/ 190 h 485"/>
                <a:gd name="T74" fmla="*/ 32 w 170"/>
                <a:gd name="T75" fmla="*/ 171 h 485"/>
                <a:gd name="T76" fmla="*/ 37 w 170"/>
                <a:gd name="T77" fmla="*/ 143 h 485"/>
                <a:gd name="T78" fmla="*/ 46 w 170"/>
                <a:gd name="T79" fmla="*/ 120 h 485"/>
                <a:gd name="T80" fmla="*/ 46 w 170"/>
                <a:gd name="T81" fmla="*/ 65 h 485"/>
                <a:gd name="T82" fmla="*/ 46 w 170"/>
                <a:gd name="T83" fmla="*/ 56 h 485"/>
                <a:gd name="T84" fmla="*/ 37 w 170"/>
                <a:gd name="T85" fmla="*/ 51 h 485"/>
                <a:gd name="T86" fmla="*/ 23 w 170"/>
                <a:gd name="T87" fmla="*/ 42 h 485"/>
                <a:gd name="T88" fmla="*/ 0 w 170"/>
                <a:gd name="T89" fmla="*/ 14 h 485"/>
                <a:gd name="T90" fmla="*/ 0 w 170"/>
                <a:gd name="T91" fmla="*/ 5 h 485"/>
                <a:gd name="T92" fmla="*/ 5 w 170"/>
                <a:gd name="T93" fmla="*/ 0 h 485"/>
                <a:gd name="T94" fmla="*/ 5 w 170"/>
                <a:gd name="T95"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485">
                  <a:moveTo>
                    <a:pt x="5" y="0"/>
                  </a:moveTo>
                  <a:lnTo>
                    <a:pt x="18" y="19"/>
                  </a:lnTo>
                  <a:lnTo>
                    <a:pt x="28" y="33"/>
                  </a:lnTo>
                  <a:lnTo>
                    <a:pt x="32" y="37"/>
                  </a:lnTo>
                  <a:lnTo>
                    <a:pt x="60" y="65"/>
                  </a:lnTo>
                  <a:lnTo>
                    <a:pt x="64" y="116"/>
                  </a:lnTo>
                  <a:lnTo>
                    <a:pt x="60" y="171"/>
                  </a:lnTo>
                  <a:lnTo>
                    <a:pt x="60" y="176"/>
                  </a:lnTo>
                  <a:lnTo>
                    <a:pt x="78" y="194"/>
                  </a:lnTo>
                  <a:lnTo>
                    <a:pt x="92" y="217"/>
                  </a:lnTo>
                  <a:lnTo>
                    <a:pt x="97" y="227"/>
                  </a:lnTo>
                  <a:lnTo>
                    <a:pt x="106" y="240"/>
                  </a:lnTo>
                  <a:lnTo>
                    <a:pt x="115" y="250"/>
                  </a:lnTo>
                  <a:lnTo>
                    <a:pt x="124" y="263"/>
                  </a:lnTo>
                  <a:lnTo>
                    <a:pt x="138" y="273"/>
                  </a:lnTo>
                  <a:lnTo>
                    <a:pt x="147" y="291"/>
                  </a:lnTo>
                  <a:lnTo>
                    <a:pt x="147" y="314"/>
                  </a:lnTo>
                  <a:lnTo>
                    <a:pt x="138" y="360"/>
                  </a:lnTo>
                  <a:lnTo>
                    <a:pt x="152" y="407"/>
                  </a:lnTo>
                  <a:lnTo>
                    <a:pt x="161" y="425"/>
                  </a:lnTo>
                  <a:lnTo>
                    <a:pt x="166" y="443"/>
                  </a:lnTo>
                  <a:lnTo>
                    <a:pt x="170" y="462"/>
                  </a:lnTo>
                  <a:lnTo>
                    <a:pt x="166" y="480"/>
                  </a:lnTo>
                  <a:lnTo>
                    <a:pt x="161" y="485"/>
                  </a:lnTo>
                  <a:lnTo>
                    <a:pt x="157" y="485"/>
                  </a:lnTo>
                  <a:lnTo>
                    <a:pt x="152" y="476"/>
                  </a:lnTo>
                  <a:lnTo>
                    <a:pt x="152" y="457"/>
                  </a:lnTo>
                  <a:lnTo>
                    <a:pt x="152" y="443"/>
                  </a:lnTo>
                  <a:lnTo>
                    <a:pt x="143" y="430"/>
                  </a:lnTo>
                  <a:lnTo>
                    <a:pt x="138" y="411"/>
                  </a:lnTo>
                  <a:lnTo>
                    <a:pt x="124" y="360"/>
                  </a:lnTo>
                  <a:lnTo>
                    <a:pt x="120" y="291"/>
                  </a:lnTo>
                  <a:lnTo>
                    <a:pt x="74" y="240"/>
                  </a:lnTo>
                  <a:lnTo>
                    <a:pt x="69" y="231"/>
                  </a:lnTo>
                  <a:lnTo>
                    <a:pt x="60" y="208"/>
                  </a:lnTo>
                  <a:lnTo>
                    <a:pt x="46" y="190"/>
                  </a:lnTo>
                  <a:lnTo>
                    <a:pt x="41" y="190"/>
                  </a:lnTo>
                  <a:lnTo>
                    <a:pt x="32" y="171"/>
                  </a:lnTo>
                  <a:lnTo>
                    <a:pt x="37" y="143"/>
                  </a:lnTo>
                  <a:lnTo>
                    <a:pt x="46" y="120"/>
                  </a:lnTo>
                  <a:lnTo>
                    <a:pt x="46" y="65"/>
                  </a:lnTo>
                  <a:lnTo>
                    <a:pt x="46" y="56"/>
                  </a:lnTo>
                  <a:lnTo>
                    <a:pt x="37" y="51"/>
                  </a:lnTo>
                  <a:lnTo>
                    <a:pt x="23" y="42"/>
                  </a:lnTo>
                  <a:lnTo>
                    <a:pt x="0" y="14"/>
                  </a:lnTo>
                  <a:lnTo>
                    <a:pt x="0" y="5"/>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7" name="Freeform 143">
              <a:extLst>
                <a:ext uri="{FF2B5EF4-FFF2-40B4-BE49-F238E27FC236}">
                  <a16:creationId xmlns:a16="http://schemas.microsoft.com/office/drawing/2014/main" id="{F33611E4-E87F-4ACB-A573-92B671BFE8B1}"/>
                </a:ext>
              </a:extLst>
            </p:cNvPr>
            <p:cNvSpPr>
              <a:spLocks/>
            </p:cNvSpPr>
            <p:nvPr/>
          </p:nvSpPr>
          <p:spPr bwMode="auto">
            <a:xfrm>
              <a:off x="4388" y="2699"/>
              <a:ext cx="119" cy="462"/>
            </a:xfrm>
            <a:custGeom>
              <a:avLst/>
              <a:gdLst>
                <a:gd name="T0" fmla="*/ 119 w 119"/>
                <a:gd name="T1" fmla="*/ 5 h 462"/>
                <a:gd name="T2" fmla="*/ 50 w 119"/>
                <a:gd name="T3" fmla="*/ 51 h 462"/>
                <a:gd name="T4" fmla="*/ 50 w 119"/>
                <a:gd name="T5" fmla="*/ 65 h 462"/>
                <a:gd name="T6" fmla="*/ 50 w 119"/>
                <a:gd name="T7" fmla="*/ 79 h 462"/>
                <a:gd name="T8" fmla="*/ 55 w 119"/>
                <a:gd name="T9" fmla="*/ 106 h 462"/>
                <a:gd name="T10" fmla="*/ 59 w 119"/>
                <a:gd name="T11" fmla="*/ 162 h 462"/>
                <a:gd name="T12" fmla="*/ 55 w 119"/>
                <a:gd name="T13" fmla="*/ 222 h 462"/>
                <a:gd name="T14" fmla="*/ 41 w 119"/>
                <a:gd name="T15" fmla="*/ 240 h 462"/>
                <a:gd name="T16" fmla="*/ 27 w 119"/>
                <a:gd name="T17" fmla="*/ 254 h 462"/>
                <a:gd name="T18" fmla="*/ 23 w 119"/>
                <a:gd name="T19" fmla="*/ 305 h 462"/>
                <a:gd name="T20" fmla="*/ 23 w 119"/>
                <a:gd name="T21" fmla="*/ 355 h 462"/>
                <a:gd name="T22" fmla="*/ 23 w 119"/>
                <a:gd name="T23" fmla="*/ 388 h 462"/>
                <a:gd name="T24" fmla="*/ 13 w 119"/>
                <a:gd name="T25" fmla="*/ 457 h 462"/>
                <a:gd name="T26" fmla="*/ 13 w 119"/>
                <a:gd name="T27" fmla="*/ 462 h 462"/>
                <a:gd name="T28" fmla="*/ 9 w 119"/>
                <a:gd name="T29" fmla="*/ 462 h 462"/>
                <a:gd name="T30" fmla="*/ 0 w 119"/>
                <a:gd name="T31" fmla="*/ 457 h 462"/>
                <a:gd name="T32" fmla="*/ 0 w 119"/>
                <a:gd name="T33" fmla="*/ 388 h 462"/>
                <a:gd name="T34" fmla="*/ 0 w 119"/>
                <a:gd name="T35" fmla="*/ 355 h 462"/>
                <a:gd name="T36" fmla="*/ 9 w 119"/>
                <a:gd name="T37" fmla="*/ 245 h 462"/>
                <a:gd name="T38" fmla="*/ 32 w 119"/>
                <a:gd name="T39" fmla="*/ 212 h 462"/>
                <a:gd name="T40" fmla="*/ 36 w 119"/>
                <a:gd name="T41" fmla="*/ 185 h 462"/>
                <a:gd name="T42" fmla="*/ 36 w 119"/>
                <a:gd name="T43" fmla="*/ 157 h 462"/>
                <a:gd name="T44" fmla="*/ 41 w 119"/>
                <a:gd name="T45" fmla="*/ 37 h 462"/>
                <a:gd name="T46" fmla="*/ 41 w 119"/>
                <a:gd name="T47" fmla="*/ 28 h 462"/>
                <a:gd name="T48" fmla="*/ 46 w 119"/>
                <a:gd name="T49" fmla="*/ 23 h 462"/>
                <a:gd name="T50" fmla="*/ 64 w 119"/>
                <a:gd name="T51" fmla="*/ 14 h 462"/>
                <a:gd name="T52" fmla="*/ 105 w 119"/>
                <a:gd name="T53" fmla="*/ 0 h 462"/>
                <a:gd name="T54" fmla="*/ 115 w 119"/>
                <a:gd name="T55" fmla="*/ 0 h 462"/>
                <a:gd name="T56" fmla="*/ 119 w 119"/>
                <a:gd name="T57" fmla="*/ 5 h 462"/>
                <a:gd name="T58" fmla="*/ 119 w 119"/>
                <a:gd name="T59" fmla="*/ 5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462">
                  <a:moveTo>
                    <a:pt x="119" y="5"/>
                  </a:moveTo>
                  <a:lnTo>
                    <a:pt x="50" y="51"/>
                  </a:lnTo>
                  <a:lnTo>
                    <a:pt x="50" y="65"/>
                  </a:lnTo>
                  <a:lnTo>
                    <a:pt x="50" y="79"/>
                  </a:lnTo>
                  <a:lnTo>
                    <a:pt x="55" y="106"/>
                  </a:lnTo>
                  <a:lnTo>
                    <a:pt x="59" y="162"/>
                  </a:lnTo>
                  <a:lnTo>
                    <a:pt x="55" y="222"/>
                  </a:lnTo>
                  <a:lnTo>
                    <a:pt x="41" y="240"/>
                  </a:lnTo>
                  <a:lnTo>
                    <a:pt x="27" y="254"/>
                  </a:lnTo>
                  <a:lnTo>
                    <a:pt x="23" y="305"/>
                  </a:lnTo>
                  <a:lnTo>
                    <a:pt x="23" y="355"/>
                  </a:lnTo>
                  <a:lnTo>
                    <a:pt x="23" y="388"/>
                  </a:lnTo>
                  <a:lnTo>
                    <a:pt x="13" y="457"/>
                  </a:lnTo>
                  <a:lnTo>
                    <a:pt x="13" y="462"/>
                  </a:lnTo>
                  <a:lnTo>
                    <a:pt x="9" y="462"/>
                  </a:lnTo>
                  <a:lnTo>
                    <a:pt x="0" y="457"/>
                  </a:lnTo>
                  <a:lnTo>
                    <a:pt x="0" y="388"/>
                  </a:lnTo>
                  <a:lnTo>
                    <a:pt x="0" y="355"/>
                  </a:lnTo>
                  <a:lnTo>
                    <a:pt x="9" y="245"/>
                  </a:lnTo>
                  <a:lnTo>
                    <a:pt x="32" y="212"/>
                  </a:lnTo>
                  <a:lnTo>
                    <a:pt x="36" y="185"/>
                  </a:lnTo>
                  <a:lnTo>
                    <a:pt x="36" y="157"/>
                  </a:lnTo>
                  <a:lnTo>
                    <a:pt x="41" y="37"/>
                  </a:lnTo>
                  <a:lnTo>
                    <a:pt x="41" y="28"/>
                  </a:lnTo>
                  <a:lnTo>
                    <a:pt x="46" y="23"/>
                  </a:lnTo>
                  <a:lnTo>
                    <a:pt x="64" y="14"/>
                  </a:lnTo>
                  <a:lnTo>
                    <a:pt x="105" y="0"/>
                  </a:lnTo>
                  <a:lnTo>
                    <a:pt x="115" y="0"/>
                  </a:lnTo>
                  <a:lnTo>
                    <a:pt x="119" y="5"/>
                  </a:lnTo>
                  <a:lnTo>
                    <a:pt x="11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8" name="Freeform 144">
              <a:extLst>
                <a:ext uri="{FF2B5EF4-FFF2-40B4-BE49-F238E27FC236}">
                  <a16:creationId xmlns:a16="http://schemas.microsoft.com/office/drawing/2014/main" id="{A3447B03-A152-474D-B2D7-539DC91E2E1B}"/>
                </a:ext>
              </a:extLst>
            </p:cNvPr>
            <p:cNvSpPr>
              <a:spLocks/>
            </p:cNvSpPr>
            <p:nvPr/>
          </p:nvSpPr>
          <p:spPr bwMode="auto">
            <a:xfrm>
              <a:off x="4650" y="2713"/>
              <a:ext cx="189" cy="448"/>
            </a:xfrm>
            <a:custGeom>
              <a:avLst/>
              <a:gdLst>
                <a:gd name="T0" fmla="*/ 9 w 189"/>
                <a:gd name="T1" fmla="*/ 0 h 448"/>
                <a:gd name="T2" fmla="*/ 32 w 189"/>
                <a:gd name="T3" fmla="*/ 9 h 448"/>
                <a:gd name="T4" fmla="*/ 46 w 189"/>
                <a:gd name="T5" fmla="*/ 28 h 448"/>
                <a:gd name="T6" fmla="*/ 60 w 189"/>
                <a:gd name="T7" fmla="*/ 69 h 448"/>
                <a:gd name="T8" fmla="*/ 60 w 189"/>
                <a:gd name="T9" fmla="*/ 92 h 448"/>
                <a:gd name="T10" fmla="*/ 78 w 189"/>
                <a:gd name="T11" fmla="*/ 115 h 448"/>
                <a:gd name="T12" fmla="*/ 83 w 189"/>
                <a:gd name="T13" fmla="*/ 138 h 448"/>
                <a:gd name="T14" fmla="*/ 83 w 189"/>
                <a:gd name="T15" fmla="*/ 180 h 448"/>
                <a:gd name="T16" fmla="*/ 96 w 189"/>
                <a:gd name="T17" fmla="*/ 189 h 448"/>
                <a:gd name="T18" fmla="*/ 96 w 189"/>
                <a:gd name="T19" fmla="*/ 212 h 448"/>
                <a:gd name="T20" fmla="*/ 92 w 189"/>
                <a:gd name="T21" fmla="*/ 217 h 448"/>
                <a:gd name="T22" fmla="*/ 119 w 189"/>
                <a:gd name="T23" fmla="*/ 245 h 448"/>
                <a:gd name="T24" fmla="*/ 119 w 189"/>
                <a:gd name="T25" fmla="*/ 254 h 448"/>
                <a:gd name="T26" fmla="*/ 110 w 189"/>
                <a:gd name="T27" fmla="*/ 272 h 448"/>
                <a:gd name="T28" fmla="*/ 115 w 189"/>
                <a:gd name="T29" fmla="*/ 281 h 448"/>
                <a:gd name="T30" fmla="*/ 119 w 189"/>
                <a:gd name="T31" fmla="*/ 286 h 448"/>
                <a:gd name="T32" fmla="*/ 138 w 189"/>
                <a:gd name="T33" fmla="*/ 295 h 448"/>
                <a:gd name="T34" fmla="*/ 156 w 189"/>
                <a:gd name="T35" fmla="*/ 309 h 448"/>
                <a:gd name="T36" fmla="*/ 165 w 189"/>
                <a:gd name="T37" fmla="*/ 328 h 448"/>
                <a:gd name="T38" fmla="*/ 175 w 189"/>
                <a:gd name="T39" fmla="*/ 374 h 448"/>
                <a:gd name="T40" fmla="*/ 175 w 189"/>
                <a:gd name="T41" fmla="*/ 411 h 448"/>
                <a:gd name="T42" fmla="*/ 175 w 189"/>
                <a:gd name="T43" fmla="*/ 420 h 448"/>
                <a:gd name="T44" fmla="*/ 179 w 189"/>
                <a:gd name="T45" fmla="*/ 425 h 448"/>
                <a:gd name="T46" fmla="*/ 189 w 189"/>
                <a:gd name="T47" fmla="*/ 438 h 448"/>
                <a:gd name="T48" fmla="*/ 184 w 189"/>
                <a:gd name="T49" fmla="*/ 443 h 448"/>
                <a:gd name="T50" fmla="*/ 179 w 189"/>
                <a:gd name="T51" fmla="*/ 448 h 448"/>
                <a:gd name="T52" fmla="*/ 165 w 189"/>
                <a:gd name="T53" fmla="*/ 443 h 448"/>
                <a:gd name="T54" fmla="*/ 165 w 189"/>
                <a:gd name="T55" fmla="*/ 411 h 448"/>
                <a:gd name="T56" fmla="*/ 156 w 189"/>
                <a:gd name="T57" fmla="*/ 392 h 448"/>
                <a:gd name="T58" fmla="*/ 156 w 189"/>
                <a:gd name="T59" fmla="*/ 369 h 448"/>
                <a:gd name="T60" fmla="*/ 152 w 189"/>
                <a:gd name="T61" fmla="*/ 351 h 448"/>
                <a:gd name="T62" fmla="*/ 138 w 189"/>
                <a:gd name="T63" fmla="*/ 332 h 448"/>
                <a:gd name="T64" fmla="*/ 133 w 189"/>
                <a:gd name="T65" fmla="*/ 323 h 448"/>
                <a:gd name="T66" fmla="*/ 124 w 189"/>
                <a:gd name="T67" fmla="*/ 314 h 448"/>
                <a:gd name="T68" fmla="*/ 110 w 189"/>
                <a:gd name="T69" fmla="*/ 305 h 448"/>
                <a:gd name="T70" fmla="*/ 96 w 189"/>
                <a:gd name="T71" fmla="*/ 295 h 448"/>
                <a:gd name="T72" fmla="*/ 87 w 189"/>
                <a:gd name="T73" fmla="*/ 281 h 448"/>
                <a:gd name="T74" fmla="*/ 87 w 189"/>
                <a:gd name="T75" fmla="*/ 263 h 448"/>
                <a:gd name="T76" fmla="*/ 101 w 189"/>
                <a:gd name="T77" fmla="*/ 254 h 448"/>
                <a:gd name="T78" fmla="*/ 87 w 189"/>
                <a:gd name="T79" fmla="*/ 240 h 448"/>
                <a:gd name="T80" fmla="*/ 78 w 189"/>
                <a:gd name="T81" fmla="*/ 231 h 448"/>
                <a:gd name="T82" fmla="*/ 73 w 189"/>
                <a:gd name="T83" fmla="*/ 226 h 448"/>
                <a:gd name="T84" fmla="*/ 73 w 189"/>
                <a:gd name="T85" fmla="*/ 198 h 448"/>
                <a:gd name="T86" fmla="*/ 78 w 189"/>
                <a:gd name="T87" fmla="*/ 198 h 448"/>
                <a:gd name="T88" fmla="*/ 64 w 189"/>
                <a:gd name="T89" fmla="*/ 194 h 448"/>
                <a:gd name="T90" fmla="*/ 64 w 189"/>
                <a:gd name="T91" fmla="*/ 175 h 448"/>
                <a:gd name="T92" fmla="*/ 69 w 189"/>
                <a:gd name="T93" fmla="*/ 161 h 448"/>
                <a:gd name="T94" fmla="*/ 69 w 189"/>
                <a:gd name="T95" fmla="*/ 143 h 448"/>
                <a:gd name="T96" fmla="*/ 60 w 189"/>
                <a:gd name="T97" fmla="*/ 129 h 448"/>
                <a:gd name="T98" fmla="*/ 50 w 189"/>
                <a:gd name="T99" fmla="*/ 115 h 448"/>
                <a:gd name="T100" fmla="*/ 41 w 189"/>
                <a:gd name="T101" fmla="*/ 101 h 448"/>
                <a:gd name="T102" fmla="*/ 46 w 189"/>
                <a:gd name="T103" fmla="*/ 88 h 448"/>
                <a:gd name="T104" fmla="*/ 50 w 189"/>
                <a:gd name="T105" fmla="*/ 69 h 448"/>
                <a:gd name="T106" fmla="*/ 46 w 189"/>
                <a:gd name="T107" fmla="*/ 51 h 448"/>
                <a:gd name="T108" fmla="*/ 41 w 189"/>
                <a:gd name="T109" fmla="*/ 37 h 448"/>
                <a:gd name="T110" fmla="*/ 37 w 189"/>
                <a:gd name="T111" fmla="*/ 28 h 448"/>
                <a:gd name="T112" fmla="*/ 27 w 189"/>
                <a:gd name="T113" fmla="*/ 18 h 448"/>
                <a:gd name="T114" fmla="*/ 18 w 189"/>
                <a:gd name="T115" fmla="*/ 14 h 448"/>
                <a:gd name="T116" fmla="*/ 9 w 189"/>
                <a:gd name="T117" fmla="*/ 5 h 448"/>
                <a:gd name="T118" fmla="*/ 0 w 189"/>
                <a:gd name="T119" fmla="*/ 0 h 448"/>
                <a:gd name="T120" fmla="*/ 0 w 189"/>
                <a:gd name="T121" fmla="*/ 0 h 448"/>
                <a:gd name="T122" fmla="*/ 9 w 189"/>
                <a:gd name="T123" fmla="*/ 0 h 448"/>
                <a:gd name="T124" fmla="*/ 9 w 189"/>
                <a:gd name="T125"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 h="448">
                  <a:moveTo>
                    <a:pt x="9" y="0"/>
                  </a:moveTo>
                  <a:lnTo>
                    <a:pt x="32" y="9"/>
                  </a:lnTo>
                  <a:lnTo>
                    <a:pt x="46" y="28"/>
                  </a:lnTo>
                  <a:lnTo>
                    <a:pt x="60" y="69"/>
                  </a:lnTo>
                  <a:lnTo>
                    <a:pt x="60" y="92"/>
                  </a:lnTo>
                  <a:lnTo>
                    <a:pt x="78" y="115"/>
                  </a:lnTo>
                  <a:lnTo>
                    <a:pt x="83" y="138"/>
                  </a:lnTo>
                  <a:lnTo>
                    <a:pt x="83" y="180"/>
                  </a:lnTo>
                  <a:lnTo>
                    <a:pt x="96" y="189"/>
                  </a:lnTo>
                  <a:lnTo>
                    <a:pt x="96" y="212"/>
                  </a:lnTo>
                  <a:lnTo>
                    <a:pt x="92" y="217"/>
                  </a:lnTo>
                  <a:lnTo>
                    <a:pt x="119" y="245"/>
                  </a:lnTo>
                  <a:lnTo>
                    <a:pt x="119" y="254"/>
                  </a:lnTo>
                  <a:lnTo>
                    <a:pt x="110" y="272"/>
                  </a:lnTo>
                  <a:lnTo>
                    <a:pt x="115" y="281"/>
                  </a:lnTo>
                  <a:lnTo>
                    <a:pt x="119" y="286"/>
                  </a:lnTo>
                  <a:lnTo>
                    <a:pt x="138" y="295"/>
                  </a:lnTo>
                  <a:lnTo>
                    <a:pt x="156" y="309"/>
                  </a:lnTo>
                  <a:lnTo>
                    <a:pt x="165" y="328"/>
                  </a:lnTo>
                  <a:lnTo>
                    <a:pt x="175" y="374"/>
                  </a:lnTo>
                  <a:lnTo>
                    <a:pt x="175" y="411"/>
                  </a:lnTo>
                  <a:lnTo>
                    <a:pt x="175" y="420"/>
                  </a:lnTo>
                  <a:lnTo>
                    <a:pt x="179" y="425"/>
                  </a:lnTo>
                  <a:lnTo>
                    <a:pt x="189" y="438"/>
                  </a:lnTo>
                  <a:lnTo>
                    <a:pt x="184" y="443"/>
                  </a:lnTo>
                  <a:lnTo>
                    <a:pt x="179" y="448"/>
                  </a:lnTo>
                  <a:lnTo>
                    <a:pt x="165" y="443"/>
                  </a:lnTo>
                  <a:lnTo>
                    <a:pt x="165" y="411"/>
                  </a:lnTo>
                  <a:lnTo>
                    <a:pt x="156" y="392"/>
                  </a:lnTo>
                  <a:lnTo>
                    <a:pt x="156" y="369"/>
                  </a:lnTo>
                  <a:lnTo>
                    <a:pt x="152" y="351"/>
                  </a:lnTo>
                  <a:lnTo>
                    <a:pt x="138" y="332"/>
                  </a:lnTo>
                  <a:lnTo>
                    <a:pt x="133" y="323"/>
                  </a:lnTo>
                  <a:lnTo>
                    <a:pt x="124" y="314"/>
                  </a:lnTo>
                  <a:lnTo>
                    <a:pt x="110" y="305"/>
                  </a:lnTo>
                  <a:lnTo>
                    <a:pt x="96" y="295"/>
                  </a:lnTo>
                  <a:lnTo>
                    <a:pt x="87" y="281"/>
                  </a:lnTo>
                  <a:lnTo>
                    <a:pt x="87" y="263"/>
                  </a:lnTo>
                  <a:lnTo>
                    <a:pt x="101" y="254"/>
                  </a:lnTo>
                  <a:lnTo>
                    <a:pt x="87" y="240"/>
                  </a:lnTo>
                  <a:lnTo>
                    <a:pt x="78" y="231"/>
                  </a:lnTo>
                  <a:lnTo>
                    <a:pt x="73" y="226"/>
                  </a:lnTo>
                  <a:lnTo>
                    <a:pt x="73" y="198"/>
                  </a:lnTo>
                  <a:lnTo>
                    <a:pt x="78" y="198"/>
                  </a:lnTo>
                  <a:lnTo>
                    <a:pt x="64" y="194"/>
                  </a:lnTo>
                  <a:lnTo>
                    <a:pt x="64" y="175"/>
                  </a:lnTo>
                  <a:lnTo>
                    <a:pt x="69" y="161"/>
                  </a:lnTo>
                  <a:lnTo>
                    <a:pt x="69" y="143"/>
                  </a:lnTo>
                  <a:lnTo>
                    <a:pt x="60" y="129"/>
                  </a:lnTo>
                  <a:lnTo>
                    <a:pt x="50" y="115"/>
                  </a:lnTo>
                  <a:lnTo>
                    <a:pt x="41" y="101"/>
                  </a:lnTo>
                  <a:lnTo>
                    <a:pt x="46" y="88"/>
                  </a:lnTo>
                  <a:lnTo>
                    <a:pt x="50" y="69"/>
                  </a:lnTo>
                  <a:lnTo>
                    <a:pt x="46" y="51"/>
                  </a:lnTo>
                  <a:lnTo>
                    <a:pt x="41" y="37"/>
                  </a:lnTo>
                  <a:lnTo>
                    <a:pt x="37" y="28"/>
                  </a:lnTo>
                  <a:lnTo>
                    <a:pt x="27" y="18"/>
                  </a:lnTo>
                  <a:lnTo>
                    <a:pt x="18" y="14"/>
                  </a:lnTo>
                  <a:lnTo>
                    <a:pt x="9" y="5"/>
                  </a:lnTo>
                  <a:lnTo>
                    <a:pt x="0" y="0"/>
                  </a:lnTo>
                  <a:lnTo>
                    <a:pt x="0"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29" name="Freeform 145">
              <a:extLst>
                <a:ext uri="{FF2B5EF4-FFF2-40B4-BE49-F238E27FC236}">
                  <a16:creationId xmlns:a16="http://schemas.microsoft.com/office/drawing/2014/main" id="{B321DB8F-D43E-4845-9CF6-56B31B6F4BF0}"/>
                </a:ext>
              </a:extLst>
            </p:cNvPr>
            <p:cNvSpPr>
              <a:spLocks/>
            </p:cNvSpPr>
            <p:nvPr/>
          </p:nvSpPr>
          <p:spPr bwMode="auto">
            <a:xfrm>
              <a:off x="4236" y="2519"/>
              <a:ext cx="129" cy="406"/>
            </a:xfrm>
            <a:custGeom>
              <a:avLst/>
              <a:gdLst>
                <a:gd name="T0" fmla="*/ 124 w 129"/>
                <a:gd name="T1" fmla="*/ 9 h 406"/>
                <a:gd name="T2" fmla="*/ 110 w 129"/>
                <a:gd name="T3" fmla="*/ 14 h 406"/>
                <a:gd name="T4" fmla="*/ 78 w 129"/>
                <a:gd name="T5" fmla="*/ 23 h 406"/>
                <a:gd name="T6" fmla="*/ 69 w 129"/>
                <a:gd name="T7" fmla="*/ 32 h 406"/>
                <a:gd name="T8" fmla="*/ 64 w 129"/>
                <a:gd name="T9" fmla="*/ 46 h 406"/>
                <a:gd name="T10" fmla="*/ 73 w 129"/>
                <a:gd name="T11" fmla="*/ 65 h 406"/>
                <a:gd name="T12" fmla="*/ 73 w 129"/>
                <a:gd name="T13" fmla="*/ 79 h 406"/>
                <a:gd name="T14" fmla="*/ 55 w 129"/>
                <a:gd name="T15" fmla="*/ 102 h 406"/>
                <a:gd name="T16" fmla="*/ 50 w 129"/>
                <a:gd name="T17" fmla="*/ 115 h 406"/>
                <a:gd name="T18" fmla="*/ 60 w 129"/>
                <a:gd name="T19" fmla="*/ 120 h 406"/>
                <a:gd name="T20" fmla="*/ 78 w 129"/>
                <a:gd name="T21" fmla="*/ 139 h 406"/>
                <a:gd name="T22" fmla="*/ 87 w 129"/>
                <a:gd name="T23" fmla="*/ 162 h 406"/>
                <a:gd name="T24" fmla="*/ 73 w 129"/>
                <a:gd name="T25" fmla="*/ 189 h 406"/>
                <a:gd name="T26" fmla="*/ 60 w 129"/>
                <a:gd name="T27" fmla="*/ 222 h 406"/>
                <a:gd name="T28" fmla="*/ 50 w 129"/>
                <a:gd name="T29" fmla="*/ 235 h 406"/>
                <a:gd name="T30" fmla="*/ 41 w 129"/>
                <a:gd name="T31" fmla="*/ 245 h 406"/>
                <a:gd name="T32" fmla="*/ 23 w 129"/>
                <a:gd name="T33" fmla="*/ 291 h 406"/>
                <a:gd name="T34" fmla="*/ 18 w 129"/>
                <a:gd name="T35" fmla="*/ 342 h 406"/>
                <a:gd name="T36" fmla="*/ 18 w 129"/>
                <a:gd name="T37" fmla="*/ 392 h 406"/>
                <a:gd name="T38" fmla="*/ 14 w 129"/>
                <a:gd name="T39" fmla="*/ 402 h 406"/>
                <a:gd name="T40" fmla="*/ 9 w 129"/>
                <a:gd name="T41" fmla="*/ 406 h 406"/>
                <a:gd name="T42" fmla="*/ 4 w 129"/>
                <a:gd name="T43" fmla="*/ 402 h 406"/>
                <a:gd name="T44" fmla="*/ 0 w 129"/>
                <a:gd name="T45" fmla="*/ 392 h 406"/>
                <a:gd name="T46" fmla="*/ 0 w 129"/>
                <a:gd name="T47" fmla="*/ 342 h 406"/>
                <a:gd name="T48" fmla="*/ 14 w 129"/>
                <a:gd name="T49" fmla="*/ 286 h 406"/>
                <a:gd name="T50" fmla="*/ 23 w 129"/>
                <a:gd name="T51" fmla="*/ 263 h 406"/>
                <a:gd name="T52" fmla="*/ 32 w 129"/>
                <a:gd name="T53" fmla="*/ 240 h 406"/>
                <a:gd name="T54" fmla="*/ 46 w 129"/>
                <a:gd name="T55" fmla="*/ 222 h 406"/>
                <a:gd name="T56" fmla="*/ 60 w 129"/>
                <a:gd name="T57" fmla="*/ 189 h 406"/>
                <a:gd name="T58" fmla="*/ 73 w 129"/>
                <a:gd name="T59" fmla="*/ 157 h 406"/>
                <a:gd name="T60" fmla="*/ 69 w 129"/>
                <a:gd name="T61" fmla="*/ 143 h 406"/>
                <a:gd name="T62" fmla="*/ 55 w 129"/>
                <a:gd name="T63" fmla="*/ 134 h 406"/>
                <a:gd name="T64" fmla="*/ 32 w 129"/>
                <a:gd name="T65" fmla="*/ 115 h 406"/>
                <a:gd name="T66" fmla="*/ 37 w 129"/>
                <a:gd name="T67" fmla="*/ 102 h 406"/>
                <a:gd name="T68" fmla="*/ 41 w 129"/>
                <a:gd name="T69" fmla="*/ 92 h 406"/>
                <a:gd name="T70" fmla="*/ 60 w 129"/>
                <a:gd name="T71" fmla="*/ 69 h 406"/>
                <a:gd name="T72" fmla="*/ 55 w 129"/>
                <a:gd name="T73" fmla="*/ 55 h 406"/>
                <a:gd name="T74" fmla="*/ 50 w 129"/>
                <a:gd name="T75" fmla="*/ 42 h 406"/>
                <a:gd name="T76" fmla="*/ 55 w 129"/>
                <a:gd name="T77" fmla="*/ 28 h 406"/>
                <a:gd name="T78" fmla="*/ 60 w 129"/>
                <a:gd name="T79" fmla="*/ 14 h 406"/>
                <a:gd name="T80" fmla="*/ 73 w 129"/>
                <a:gd name="T81" fmla="*/ 9 h 406"/>
                <a:gd name="T82" fmla="*/ 92 w 129"/>
                <a:gd name="T83" fmla="*/ 5 h 406"/>
                <a:gd name="T84" fmla="*/ 119 w 129"/>
                <a:gd name="T85" fmla="*/ 0 h 406"/>
                <a:gd name="T86" fmla="*/ 129 w 129"/>
                <a:gd name="T87" fmla="*/ 0 h 406"/>
                <a:gd name="T88" fmla="*/ 129 w 129"/>
                <a:gd name="T89" fmla="*/ 5 h 406"/>
                <a:gd name="T90" fmla="*/ 124 w 129"/>
                <a:gd name="T91" fmla="*/ 9 h 406"/>
                <a:gd name="T92" fmla="*/ 124 w 129"/>
                <a:gd name="T93" fmla="*/ 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 h="406">
                  <a:moveTo>
                    <a:pt x="124" y="9"/>
                  </a:moveTo>
                  <a:lnTo>
                    <a:pt x="110" y="14"/>
                  </a:lnTo>
                  <a:lnTo>
                    <a:pt x="78" y="23"/>
                  </a:lnTo>
                  <a:lnTo>
                    <a:pt x="69" y="32"/>
                  </a:lnTo>
                  <a:lnTo>
                    <a:pt x="64" y="46"/>
                  </a:lnTo>
                  <a:lnTo>
                    <a:pt x="73" y="65"/>
                  </a:lnTo>
                  <a:lnTo>
                    <a:pt x="73" y="79"/>
                  </a:lnTo>
                  <a:lnTo>
                    <a:pt x="55" y="102"/>
                  </a:lnTo>
                  <a:lnTo>
                    <a:pt x="50" y="115"/>
                  </a:lnTo>
                  <a:lnTo>
                    <a:pt x="60" y="120"/>
                  </a:lnTo>
                  <a:lnTo>
                    <a:pt x="78" y="139"/>
                  </a:lnTo>
                  <a:lnTo>
                    <a:pt x="87" y="162"/>
                  </a:lnTo>
                  <a:lnTo>
                    <a:pt x="73" y="189"/>
                  </a:lnTo>
                  <a:lnTo>
                    <a:pt x="60" y="222"/>
                  </a:lnTo>
                  <a:lnTo>
                    <a:pt x="50" y="235"/>
                  </a:lnTo>
                  <a:lnTo>
                    <a:pt x="41" y="245"/>
                  </a:lnTo>
                  <a:lnTo>
                    <a:pt x="23" y="291"/>
                  </a:lnTo>
                  <a:lnTo>
                    <a:pt x="18" y="342"/>
                  </a:lnTo>
                  <a:lnTo>
                    <a:pt x="18" y="392"/>
                  </a:lnTo>
                  <a:lnTo>
                    <a:pt x="14" y="402"/>
                  </a:lnTo>
                  <a:lnTo>
                    <a:pt x="9" y="406"/>
                  </a:lnTo>
                  <a:lnTo>
                    <a:pt x="4" y="402"/>
                  </a:lnTo>
                  <a:lnTo>
                    <a:pt x="0" y="392"/>
                  </a:lnTo>
                  <a:lnTo>
                    <a:pt x="0" y="342"/>
                  </a:lnTo>
                  <a:lnTo>
                    <a:pt x="14" y="286"/>
                  </a:lnTo>
                  <a:lnTo>
                    <a:pt x="23" y="263"/>
                  </a:lnTo>
                  <a:lnTo>
                    <a:pt x="32" y="240"/>
                  </a:lnTo>
                  <a:lnTo>
                    <a:pt x="46" y="222"/>
                  </a:lnTo>
                  <a:lnTo>
                    <a:pt x="60" y="189"/>
                  </a:lnTo>
                  <a:lnTo>
                    <a:pt x="73" y="157"/>
                  </a:lnTo>
                  <a:lnTo>
                    <a:pt x="69" y="143"/>
                  </a:lnTo>
                  <a:lnTo>
                    <a:pt x="55" y="134"/>
                  </a:lnTo>
                  <a:lnTo>
                    <a:pt x="32" y="115"/>
                  </a:lnTo>
                  <a:lnTo>
                    <a:pt x="37" y="102"/>
                  </a:lnTo>
                  <a:lnTo>
                    <a:pt x="41" y="92"/>
                  </a:lnTo>
                  <a:lnTo>
                    <a:pt x="60" y="69"/>
                  </a:lnTo>
                  <a:lnTo>
                    <a:pt x="55" y="55"/>
                  </a:lnTo>
                  <a:lnTo>
                    <a:pt x="50" y="42"/>
                  </a:lnTo>
                  <a:lnTo>
                    <a:pt x="55" y="28"/>
                  </a:lnTo>
                  <a:lnTo>
                    <a:pt x="60" y="14"/>
                  </a:lnTo>
                  <a:lnTo>
                    <a:pt x="73" y="9"/>
                  </a:lnTo>
                  <a:lnTo>
                    <a:pt x="92" y="5"/>
                  </a:lnTo>
                  <a:lnTo>
                    <a:pt x="119" y="0"/>
                  </a:lnTo>
                  <a:lnTo>
                    <a:pt x="129" y="0"/>
                  </a:lnTo>
                  <a:lnTo>
                    <a:pt x="129" y="5"/>
                  </a:lnTo>
                  <a:lnTo>
                    <a:pt x="124" y="9"/>
                  </a:lnTo>
                  <a:lnTo>
                    <a:pt x="12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0" name="Freeform 146">
              <a:extLst>
                <a:ext uri="{FF2B5EF4-FFF2-40B4-BE49-F238E27FC236}">
                  <a16:creationId xmlns:a16="http://schemas.microsoft.com/office/drawing/2014/main" id="{388AC4D1-ABF1-4939-B508-52B7D9B373E9}"/>
                </a:ext>
              </a:extLst>
            </p:cNvPr>
            <p:cNvSpPr>
              <a:spLocks/>
            </p:cNvSpPr>
            <p:nvPr/>
          </p:nvSpPr>
          <p:spPr bwMode="auto">
            <a:xfrm>
              <a:off x="3881" y="2007"/>
              <a:ext cx="203" cy="92"/>
            </a:xfrm>
            <a:custGeom>
              <a:avLst/>
              <a:gdLst>
                <a:gd name="T0" fmla="*/ 0 w 203"/>
                <a:gd name="T1" fmla="*/ 78 h 92"/>
                <a:gd name="T2" fmla="*/ 10 w 203"/>
                <a:gd name="T3" fmla="*/ 60 h 92"/>
                <a:gd name="T4" fmla="*/ 19 w 203"/>
                <a:gd name="T5" fmla="*/ 46 h 92"/>
                <a:gd name="T6" fmla="*/ 28 w 203"/>
                <a:gd name="T7" fmla="*/ 32 h 92"/>
                <a:gd name="T8" fmla="*/ 42 w 203"/>
                <a:gd name="T9" fmla="*/ 23 h 92"/>
                <a:gd name="T10" fmla="*/ 56 w 203"/>
                <a:gd name="T11" fmla="*/ 14 h 92"/>
                <a:gd name="T12" fmla="*/ 74 w 203"/>
                <a:gd name="T13" fmla="*/ 4 h 92"/>
                <a:gd name="T14" fmla="*/ 111 w 203"/>
                <a:gd name="T15" fmla="*/ 0 h 92"/>
                <a:gd name="T16" fmla="*/ 138 w 203"/>
                <a:gd name="T17" fmla="*/ 4 h 92"/>
                <a:gd name="T18" fmla="*/ 161 w 203"/>
                <a:gd name="T19" fmla="*/ 18 h 92"/>
                <a:gd name="T20" fmla="*/ 180 w 203"/>
                <a:gd name="T21" fmla="*/ 41 h 92"/>
                <a:gd name="T22" fmla="*/ 198 w 203"/>
                <a:gd name="T23" fmla="*/ 69 h 92"/>
                <a:gd name="T24" fmla="*/ 203 w 203"/>
                <a:gd name="T25" fmla="*/ 83 h 92"/>
                <a:gd name="T26" fmla="*/ 198 w 203"/>
                <a:gd name="T27" fmla="*/ 92 h 92"/>
                <a:gd name="T28" fmla="*/ 194 w 203"/>
                <a:gd name="T29" fmla="*/ 92 h 92"/>
                <a:gd name="T30" fmla="*/ 189 w 203"/>
                <a:gd name="T31" fmla="*/ 78 h 92"/>
                <a:gd name="T32" fmla="*/ 184 w 203"/>
                <a:gd name="T33" fmla="*/ 64 h 92"/>
                <a:gd name="T34" fmla="*/ 171 w 203"/>
                <a:gd name="T35" fmla="*/ 41 h 92"/>
                <a:gd name="T36" fmla="*/ 157 w 203"/>
                <a:gd name="T37" fmla="*/ 23 h 92"/>
                <a:gd name="T38" fmla="*/ 148 w 203"/>
                <a:gd name="T39" fmla="*/ 14 h 92"/>
                <a:gd name="T40" fmla="*/ 138 w 203"/>
                <a:gd name="T41" fmla="*/ 9 h 92"/>
                <a:gd name="T42" fmla="*/ 111 w 203"/>
                <a:gd name="T43" fmla="*/ 9 h 92"/>
                <a:gd name="T44" fmla="*/ 79 w 203"/>
                <a:gd name="T45" fmla="*/ 14 h 92"/>
                <a:gd name="T46" fmla="*/ 51 w 203"/>
                <a:gd name="T47" fmla="*/ 27 h 92"/>
                <a:gd name="T48" fmla="*/ 33 w 203"/>
                <a:gd name="T49" fmla="*/ 55 h 92"/>
                <a:gd name="T50" fmla="*/ 19 w 203"/>
                <a:gd name="T51" fmla="*/ 87 h 92"/>
                <a:gd name="T52" fmla="*/ 14 w 203"/>
                <a:gd name="T53" fmla="*/ 92 h 92"/>
                <a:gd name="T54" fmla="*/ 10 w 203"/>
                <a:gd name="T55" fmla="*/ 92 h 92"/>
                <a:gd name="T56" fmla="*/ 0 w 203"/>
                <a:gd name="T57" fmla="*/ 78 h 92"/>
                <a:gd name="T58" fmla="*/ 0 w 203"/>
                <a:gd name="T5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92">
                  <a:moveTo>
                    <a:pt x="0" y="78"/>
                  </a:moveTo>
                  <a:lnTo>
                    <a:pt x="10" y="60"/>
                  </a:lnTo>
                  <a:lnTo>
                    <a:pt x="19" y="46"/>
                  </a:lnTo>
                  <a:lnTo>
                    <a:pt x="28" y="32"/>
                  </a:lnTo>
                  <a:lnTo>
                    <a:pt x="42" y="23"/>
                  </a:lnTo>
                  <a:lnTo>
                    <a:pt x="56" y="14"/>
                  </a:lnTo>
                  <a:lnTo>
                    <a:pt x="74" y="4"/>
                  </a:lnTo>
                  <a:lnTo>
                    <a:pt x="111" y="0"/>
                  </a:lnTo>
                  <a:lnTo>
                    <a:pt x="138" y="4"/>
                  </a:lnTo>
                  <a:lnTo>
                    <a:pt x="161" y="18"/>
                  </a:lnTo>
                  <a:lnTo>
                    <a:pt x="180" y="41"/>
                  </a:lnTo>
                  <a:lnTo>
                    <a:pt x="198" y="69"/>
                  </a:lnTo>
                  <a:lnTo>
                    <a:pt x="203" y="83"/>
                  </a:lnTo>
                  <a:lnTo>
                    <a:pt x="198" y="92"/>
                  </a:lnTo>
                  <a:lnTo>
                    <a:pt x="194" y="92"/>
                  </a:lnTo>
                  <a:lnTo>
                    <a:pt x="189" y="78"/>
                  </a:lnTo>
                  <a:lnTo>
                    <a:pt x="184" y="64"/>
                  </a:lnTo>
                  <a:lnTo>
                    <a:pt x="171" y="41"/>
                  </a:lnTo>
                  <a:lnTo>
                    <a:pt x="157" y="23"/>
                  </a:lnTo>
                  <a:lnTo>
                    <a:pt x="148" y="14"/>
                  </a:lnTo>
                  <a:lnTo>
                    <a:pt x="138" y="9"/>
                  </a:lnTo>
                  <a:lnTo>
                    <a:pt x="111" y="9"/>
                  </a:lnTo>
                  <a:lnTo>
                    <a:pt x="79" y="14"/>
                  </a:lnTo>
                  <a:lnTo>
                    <a:pt x="51" y="27"/>
                  </a:lnTo>
                  <a:lnTo>
                    <a:pt x="33" y="55"/>
                  </a:lnTo>
                  <a:lnTo>
                    <a:pt x="19" y="87"/>
                  </a:lnTo>
                  <a:lnTo>
                    <a:pt x="14" y="92"/>
                  </a:lnTo>
                  <a:lnTo>
                    <a:pt x="10" y="92"/>
                  </a:lnTo>
                  <a:lnTo>
                    <a:pt x="0"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1" name="Freeform 147">
              <a:extLst>
                <a:ext uri="{FF2B5EF4-FFF2-40B4-BE49-F238E27FC236}">
                  <a16:creationId xmlns:a16="http://schemas.microsoft.com/office/drawing/2014/main" id="{1F7BE36B-A096-4F42-BF3A-ABC9AA177118}"/>
                </a:ext>
              </a:extLst>
            </p:cNvPr>
            <p:cNvSpPr>
              <a:spLocks/>
            </p:cNvSpPr>
            <p:nvPr/>
          </p:nvSpPr>
          <p:spPr bwMode="auto">
            <a:xfrm>
              <a:off x="4033" y="1979"/>
              <a:ext cx="194" cy="120"/>
            </a:xfrm>
            <a:custGeom>
              <a:avLst/>
              <a:gdLst>
                <a:gd name="T0" fmla="*/ 0 w 194"/>
                <a:gd name="T1" fmla="*/ 46 h 120"/>
                <a:gd name="T2" fmla="*/ 9 w 194"/>
                <a:gd name="T3" fmla="*/ 32 h 120"/>
                <a:gd name="T4" fmla="*/ 19 w 194"/>
                <a:gd name="T5" fmla="*/ 19 h 120"/>
                <a:gd name="T6" fmla="*/ 28 w 194"/>
                <a:gd name="T7" fmla="*/ 9 h 120"/>
                <a:gd name="T8" fmla="*/ 42 w 194"/>
                <a:gd name="T9" fmla="*/ 5 h 120"/>
                <a:gd name="T10" fmla="*/ 74 w 194"/>
                <a:gd name="T11" fmla="*/ 0 h 120"/>
                <a:gd name="T12" fmla="*/ 111 w 194"/>
                <a:gd name="T13" fmla="*/ 5 h 120"/>
                <a:gd name="T14" fmla="*/ 143 w 194"/>
                <a:gd name="T15" fmla="*/ 19 h 120"/>
                <a:gd name="T16" fmla="*/ 157 w 194"/>
                <a:gd name="T17" fmla="*/ 28 h 120"/>
                <a:gd name="T18" fmla="*/ 171 w 194"/>
                <a:gd name="T19" fmla="*/ 42 h 120"/>
                <a:gd name="T20" fmla="*/ 184 w 194"/>
                <a:gd name="T21" fmla="*/ 74 h 120"/>
                <a:gd name="T22" fmla="*/ 194 w 194"/>
                <a:gd name="T23" fmla="*/ 111 h 120"/>
                <a:gd name="T24" fmla="*/ 189 w 194"/>
                <a:gd name="T25" fmla="*/ 115 h 120"/>
                <a:gd name="T26" fmla="*/ 184 w 194"/>
                <a:gd name="T27" fmla="*/ 120 h 120"/>
                <a:gd name="T28" fmla="*/ 175 w 194"/>
                <a:gd name="T29" fmla="*/ 111 h 120"/>
                <a:gd name="T30" fmla="*/ 171 w 194"/>
                <a:gd name="T31" fmla="*/ 79 h 120"/>
                <a:gd name="T32" fmla="*/ 166 w 194"/>
                <a:gd name="T33" fmla="*/ 65 h 120"/>
                <a:gd name="T34" fmla="*/ 157 w 194"/>
                <a:gd name="T35" fmla="*/ 51 h 120"/>
                <a:gd name="T36" fmla="*/ 148 w 194"/>
                <a:gd name="T37" fmla="*/ 37 h 120"/>
                <a:gd name="T38" fmla="*/ 138 w 194"/>
                <a:gd name="T39" fmla="*/ 28 h 120"/>
                <a:gd name="T40" fmla="*/ 124 w 194"/>
                <a:gd name="T41" fmla="*/ 19 h 120"/>
                <a:gd name="T42" fmla="*/ 106 w 194"/>
                <a:gd name="T43" fmla="*/ 14 h 120"/>
                <a:gd name="T44" fmla="*/ 78 w 194"/>
                <a:gd name="T45" fmla="*/ 9 h 120"/>
                <a:gd name="T46" fmla="*/ 51 w 194"/>
                <a:gd name="T47" fmla="*/ 14 h 120"/>
                <a:gd name="T48" fmla="*/ 28 w 194"/>
                <a:gd name="T49" fmla="*/ 28 h 120"/>
                <a:gd name="T50" fmla="*/ 14 w 194"/>
                <a:gd name="T51" fmla="*/ 51 h 120"/>
                <a:gd name="T52" fmla="*/ 9 w 194"/>
                <a:gd name="T53" fmla="*/ 51 h 120"/>
                <a:gd name="T54" fmla="*/ 0 w 194"/>
                <a:gd name="T55" fmla="*/ 46 h 120"/>
                <a:gd name="T56" fmla="*/ 0 w 194"/>
                <a:gd name="T5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4" h="120">
                  <a:moveTo>
                    <a:pt x="0" y="46"/>
                  </a:moveTo>
                  <a:lnTo>
                    <a:pt x="9" y="32"/>
                  </a:lnTo>
                  <a:lnTo>
                    <a:pt x="19" y="19"/>
                  </a:lnTo>
                  <a:lnTo>
                    <a:pt x="28" y="9"/>
                  </a:lnTo>
                  <a:lnTo>
                    <a:pt x="42" y="5"/>
                  </a:lnTo>
                  <a:lnTo>
                    <a:pt x="74" y="0"/>
                  </a:lnTo>
                  <a:lnTo>
                    <a:pt x="111" y="5"/>
                  </a:lnTo>
                  <a:lnTo>
                    <a:pt x="143" y="19"/>
                  </a:lnTo>
                  <a:lnTo>
                    <a:pt x="157" y="28"/>
                  </a:lnTo>
                  <a:lnTo>
                    <a:pt x="171" y="42"/>
                  </a:lnTo>
                  <a:lnTo>
                    <a:pt x="184" y="74"/>
                  </a:lnTo>
                  <a:lnTo>
                    <a:pt x="194" y="111"/>
                  </a:lnTo>
                  <a:lnTo>
                    <a:pt x="189" y="115"/>
                  </a:lnTo>
                  <a:lnTo>
                    <a:pt x="184" y="120"/>
                  </a:lnTo>
                  <a:lnTo>
                    <a:pt x="175" y="111"/>
                  </a:lnTo>
                  <a:lnTo>
                    <a:pt x="171" y="79"/>
                  </a:lnTo>
                  <a:lnTo>
                    <a:pt x="166" y="65"/>
                  </a:lnTo>
                  <a:lnTo>
                    <a:pt x="157" y="51"/>
                  </a:lnTo>
                  <a:lnTo>
                    <a:pt x="148" y="37"/>
                  </a:lnTo>
                  <a:lnTo>
                    <a:pt x="138" y="28"/>
                  </a:lnTo>
                  <a:lnTo>
                    <a:pt x="124" y="19"/>
                  </a:lnTo>
                  <a:lnTo>
                    <a:pt x="106" y="14"/>
                  </a:lnTo>
                  <a:lnTo>
                    <a:pt x="78" y="9"/>
                  </a:lnTo>
                  <a:lnTo>
                    <a:pt x="51" y="14"/>
                  </a:lnTo>
                  <a:lnTo>
                    <a:pt x="28" y="28"/>
                  </a:lnTo>
                  <a:lnTo>
                    <a:pt x="14" y="51"/>
                  </a:lnTo>
                  <a:lnTo>
                    <a:pt x="9" y="51"/>
                  </a:lnTo>
                  <a:lnTo>
                    <a:pt x="0"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2" name="Freeform 148">
              <a:extLst>
                <a:ext uri="{FF2B5EF4-FFF2-40B4-BE49-F238E27FC236}">
                  <a16:creationId xmlns:a16="http://schemas.microsoft.com/office/drawing/2014/main" id="{F1037CDD-8A3D-41C4-887D-3F2CCD9D69B9}"/>
                </a:ext>
              </a:extLst>
            </p:cNvPr>
            <p:cNvSpPr>
              <a:spLocks/>
            </p:cNvSpPr>
            <p:nvPr/>
          </p:nvSpPr>
          <p:spPr bwMode="auto">
            <a:xfrm>
              <a:off x="4208" y="2025"/>
              <a:ext cx="184" cy="88"/>
            </a:xfrm>
            <a:custGeom>
              <a:avLst/>
              <a:gdLst>
                <a:gd name="T0" fmla="*/ 0 w 184"/>
                <a:gd name="T1" fmla="*/ 28 h 88"/>
                <a:gd name="T2" fmla="*/ 5 w 184"/>
                <a:gd name="T3" fmla="*/ 14 h 88"/>
                <a:gd name="T4" fmla="*/ 14 w 184"/>
                <a:gd name="T5" fmla="*/ 5 h 88"/>
                <a:gd name="T6" fmla="*/ 23 w 184"/>
                <a:gd name="T7" fmla="*/ 0 h 88"/>
                <a:gd name="T8" fmla="*/ 37 w 184"/>
                <a:gd name="T9" fmla="*/ 0 h 88"/>
                <a:gd name="T10" fmla="*/ 69 w 184"/>
                <a:gd name="T11" fmla="*/ 0 h 88"/>
                <a:gd name="T12" fmla="*/ 97 w 184"/>
                <a:gd name="T13" fmla="*/ 9 h 88"/>
                <a:gd name="T14" fmla="*/ 106 w 184"/>
                <a:gd name="T15" fmla="*/ 19 h 88"/>
                <a:gd name="T16" fmla="*/ 111 w 184"/>
                <a:gd name="T17" fmla="*/ 28 h 88"/>
                <a:gd name="T18" fmla="*/ 120 w 184"/>
                <a:gd name="T19" fmla="*/ 56 h 88"/>
                <a:gd name="T20" fmla="*/ 143 w 184"/>
                <a:gd name="T21" fmla="*/ 46 h 88"/>
                <a:gd name="T22" fmla="*/ 170 w 184"/>
                <a:gd name="T23" fmla="*/ 56 h 88"/>
                <a:gd name="T24" fmla="*/ 184 w 184"/>
                <a:gd name="T25" fmla="*/ 79 h 88"/>
                <a:gd name="T26" fmla="*/ 180 w 184"/>
                <a:gd name="T27" fmla="*/ 88 h 88"/>
                <a:gd name="T28" fmla="*/ 180 w 184"/>
                <a:gd name="T29" fmla="*/ 88 h 88"/>
                <a:gd name="T30" fmla="*/ 170 w 184"/>
                <a:gd name="T31" fmla="*/ 83 h 88"/>
                <a:gd name="T32" fmla="*/ 161 w 184"/>
                <a:gd name="T33" fmla="*/ 65 h 88"/>
                <a:gd name="T34" fmla="*/ 157 w 184"/>
                <a:gd name="T35" fmla="*/ 56 h 88"/>
                <a:gd name="T36" fmla="*/ 147 w 184"/>
                <a:gd name="T37" fmla="*/ 51 h 88"/>
                <a:gd name="T38" fmla="*/ 124 w 184"/>
                <a:gd name="T39" fmla="*/ 65 h 88"/>
                <a:gd name="T40" fmla="*/ 115 w 184"/>
                <a:gd name="T41" fmla="*/ 65 h 88"/>
                <a:gd name="T42" fmla="*/ 106 w 184"/>
                <a:gd name="T43" fmla="*/ 42 h 88"/>
                <a:gd name="T44" fmla="*/ 97 w 184"/>
                <a:gd name="T45" fmla="*/ 33 h 88"/>
                <a:gd name="T46" fmla="*/ 88 w 184"/>
                <a:gd name="T47" fmla="*/ 19 h 88"/>
                <a:gd name="T48" fmla="*/ 78 w 184"/>
                <a:gd name="T49" fmla="*/ 14 h 88"/>
                <a:gd name="T50" fmla="*/ 65 w 184"/>
                <a:gd name="T51" fmla="*/ 9 h 88"/>
                <a:gd name="T52" fmla="*/ 42 w 184"/>
                <a:gd name="T53" fmla="*/ 9 h 88"/>
                <a:gd name="T54" fmla="*/ 19 w 184"/>
                <a:gd name="T55" fmla="*/ 23 h 88"/>
                <a:gd name="T56" fmla="*/ 9 w 184"/>
                <a:gd name="T57" fmla="*/ 42 h 88"/>
                <a:gd name="T58" fmla="*/ 5 w 184"/>
                <a:gd name="T59" fmla="*/ 37 h 88"/>
                <a:gd name="T60" fmla="*/ 0 w 184"/>
                <a:gd name="T61" fmla="*/ 28 h 88"/>
                <a:gd name="T62" fmla="*/ 0 w 184"/>
                <a:gd name="T63" fmla="*/ 2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88">
                  <a:moveTo>
                    <a:pt x="0" y="28"/>
                  </a:moveTo>
                  <a:lnTo>
                    <a:pt x="5" y="14"/>
                  </a:lnTo>
                  <a:lnTo>
                    <a:pt x="14" y="5"/>
                  </a:lnTo>
                  <a:lnTo>
                    <a:pt x="23" y="0"/>
                  </a:lnTo>
                  <a:lnTo>
                    <a:pt x="37" y="0"/>
                  </a:lnTo>
                  <a:lnTo>
                    <a:pt x="69" y="0"/>
                  </a:lnTo>
                  <a:lnTo>
                    <a:pt x="97" y="9"/>
                  </a:lnTo>
                  <a:lnTo>
                    <a:pt x="106" y="19"/>
                  </a:lnTo>
                  <a:lnTo>
                    <a:pt x="111" y="28"/>
                  </a:lnTo>
                  <a:lnTo>
                    <a:pt x="120" y="56"/>
                  </a:lnTo>
                  <a:lnTo>
                    <a:pt x="143" y="46"/>
                  </a:lnTo>
                  <a:lnTo>
                    <a:pt x="170" y="56"/>
                  </a:lnTo>
                  <a:lnTo>
                    <a:pt x="184" y="79"/>
                  </a:lnTo>
                  <a:lnTo>
                    <a:pt x="180" y="88"/>
                  </a:lnTo>
                  <a:lnTo>
                    <a:pt x="180" y="88"/>
                  </a:lnTo>
                  <a:lnTo>
                    <a:pt x="170" y="83"/>
                  </a:lnTo>
                  <a:lnTo>
                    <a:pt x="161" y="65"/>
                  </a:lnTo>
                  <a:lnTo>
                    <a:pt x="157" y="56"/>
                  </a:lnTo>
                  <a:lnTo>
                    <a:pt x="147" y="51"/>
                  </a:lnTo>
                  <a:lnTo>
                    <a:pt x="124" y="65"/>
                  </a:lnTo>
                  <a:lnTo>
                    <a:pt x="115" y="65"/>
                  </a:lnTo>
                  <a:lnTo>
                    <a:pt x="106" y="42"/>
                  </a:lnTo>
                  <a:lnTo>
                    <a:pt x="97" y="33"/>
                  </a:lnTo>
                  <a:lnTo>
                    <a:pt x="88" y="19"/>
                  </a:lnTo>
                  <a:lnTo>
                    <a:pt x="78" y="14"/>
                  </a:lnTo>
                  <a:lnTo>
                    <a:pt x="65" y="9"/>
                  </a:lnTo>
                  <a:lnTo>
                    <a:pt x="42" y="9"/>
                  </a:lnTo>
                  <a:lnTo>
                    <a:pt x="19" y="23"/>
                  </a:lnTo>
                  <a:lnTo>
                    <a:pt x="9" y="42"/>
                  </a:lnTo>
                  <a:lnTo>
                    <a:pt x="5" y="37"/>
                  </a:lnTo>
                  <a:lnTo>
                    <a:pt x="0"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3" name="Freeform 149">
              <a:extLst>
                <a:ext uri="{FF2B5EF4-FFF2-40B4-BE49-F238E27FC236}">
                  <a16:creationId xmlns:a16="http://schemas.microsoft.com/office/drawing/2014/main" id="{885D94B2-D347-4643-8D71-75D51AEB22BF}"/>
                </a:ext>
              </a:extLst>
            </p:cNvPr>
            <p:cNvSpPr>
              <a:spLocks/>
            </p:cNvSpPr>
            <p:nvPr/>
          </p:nvSpPr>
          <p:spPr bwMode="auto">
            <a:xfrm>
              <a:off x="3881" y="2118"/>
              <a:ext cx="497" cy="18"/>
            </a:xfrm>
            <a:custGeom>
              <a:avLst/>
              <a:gdLst>
                <a:gd name="T0" fmla="*/ 10 w 497"/>
                <a:gd name="T1" fmla="*/ 9 h 18"/>
                <a:gd name="T2" fmla="*/ 83 w 497"/>
                <a:gd name="T3" fmla="*/ 0 h 18"/>
                <a:gd name="T4" fmla="*/ 244 w 497"/>
                <a:gd name="T5" fmla="*/ 4 h 18"/>
                <a:gd name="T6" fmla="*/ 290 w 497"/>
                <a:gd name="T7" fmla="*/ 4 h 18"/>
                <a:gd name="T8" fmla="*/ 369 w 497"/>
                <a:gd name="T9" fmla="*/ 4 h 18"/>
                <a:gd name="T10" fmla="*/ 428 w 497"/>
                <a:gd name="T11" fmla="*/ 4 h 18"/>
                <a:gd name="T12" fmla="*/ 488 w 497"/>
                <a:gd name="T13" fmla="*/ 4 h 18"/>
                <a:gd name="T14" fmla="*/ 497 w 497"/>
                <a:gd name="T15" fmla="*/ 9 h 18"/>
                <a:gd name="T16" fmla="*/ 474 w 497"/>
                <a:gd name="T17" fmla="*/ 18 h 18"/>
                <a:gd name="T18" fmla="*/ 424 w 497"/>
                <a:gd name="T19" fmla="*/ 18 h 18"/>
                <a:gd name="T20" fmla="*/ 369 w 497"/>
                <a:gd name="T21" fmla="*/ 13 h 18"/>
                <a:gd name="T22" fmla="*/ 290 w 497"/>
                <a:gd name="T23" fmla="*/ 18 h 18"/>
                <a:gd name="T24" fmla="*/ 235 w 497"/>
                <a:gd name="T25" fmla="*/ 13 h 18"/>
                <a:gd name="T26" fmla="*/ 134 w 497"/>
                <a:gd name="T27" fmla="*/ 13 h 18"/>
                <a:gd name="T28" fmla="*/ 33 w 497"/>
                <a:gd name="T29" fmla="*/ 13 h 18"/>
                <a:gd name="T30" fmla="*/ 5 w 497"/>
                <a:gd name="T31" fmla="*/ 18 h 18"/>
                <a:gd name="T32" fmla="*/ 5 w 497"/>
                <a:gd name="T33" fmla="*/ 13 h 18"/>
                <a:gd name="T34" fmla="*/ 0 w 497"/>
                <a:gd name="T35" fmla="*/ 13 h 18"/>
                <a:gd name="T36" fmla="*/ 5 w 497"/>
                <a:gd name="T37" fmla="*/ 9 h 18"/>
                <a:gd name="T38" fmla="*/ 10 w 497"/>
                <a:gd name="T39" fmla="*/ 9 h 18"/>
                <a:gd name="T40" fmla="*/ 10 w 497"/>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7" h="18">
                  <a:moveTo>
                    <a:pt x="10" y="9"/>
                  </a:moveTo>
                  <a:lnTo>
                    <a:pt x="83" y="0"/>
                  </a:lnTo>
                  <a:lnTo>
                    <a:pt x="244" y="4"/>
                  </a:lnTo>
                  <a:lnTo>
                    <a:pt x="290" y="4"/>
                  </a:lnTo>
                  <a:lnTo>
                    <a:pt x="369" y="4"/>
                  </a:lnTo>
                  <a:lnTo>
                    <a:pt x="428" y="4"/>
                  </a:lnTo>
                  <a:lnTo>
                    <a:pt x="488" y="4"/>
                  </a:lnTo>
                  <a:lnTo>
                    <a:pt x="497" y="9"/>
                  </a:lnTo>
                  <a:lnTo>
                    <a:pt x="474" y="18"/>
                  </a:lnTo>
                  <a:lnTo>
                    <a:pt x="424" y="18"/>
                  </a:lnTo>
                  <a:lnTo>
                    <a:pt x="369" y="13"/>
                  </a:lnTo>
                  <a:lnTo>
                    <a:pt x="290" y="18"/>
                  </a:lnTo>
                  <a:lnTo>
                    <a:pt x="235" y="13"/>
                  </a:lnTo>
                  <a:lnTo>
                    <a:pt x="134" y="13"/>
                  </a:lnTo>
                  <a:lnTo>
                    <a:pt x="33" y="13"/>
                  </a:lnTo>
                  <a:lnTo>
                    <a:pt x="5" y="18"/>
                  </a:lnTo>
                  <a:lnTo>
                    <a:pt x="5" y="13"/>
                  </a:lnTo>
                  <a:lnTo>
                    <a:pt x="0" y="13"/>
                  </a:lnTo>
                  <a:lnTo>
                    <a:pt x="5" y="9"/>
                  </a:lnTo>
                  <a:lnTo>
                    <a:pt x="10" y="9"/>
                  </a:lnTo>
                  <a:lnTo>
                    <a:pt x="1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4" name="Freeform 150">
              <a:extLst>
                <a:ext uri="{FF2B5EF4-FFF2-40B4-BE49-F238E27FC236}">
                  <a16:creationId xmlns:a16="http://schemas.microsoft.com/office/drawing/2014/main" id="{EF5A00CC-39D9-4A89-8BE7-67CC9B215745}"/>
                </a:ext>
              </a:extLst>
            </p:cNvPr>
            <p:cNvSpPr>
              <a:spLocks/>
            </p:cNvSpPr>
            <p:nvPr/>
          </p:nvSpPr>
          <p:spPr bwMode="auto">
            <a:xfrm>
              <a:off x="4792" y="2219"/>
              <a:ext cx="171" cy="125"/>
            </a:xfrm>
            <a:custGeom>
              <a:avLst/>
              <a:gdLst>
                <a:gd name="T0" fmla="*/ 0 w 171"/>
                <a:gd name="T1" fmla="*/ 37 h 125"/>
                <a:gd name="T2" fmla="*/ 19 w 171"/>
                <a:gd name="T3" fmla="*/ 23 h 125"/>
                <a:gd name="T4" fmla="*/ 33 w 171"/>
                <a:gd name="T5" fmla="*/ 5 h 125"/>
                <a:gd name="T6" fmla="*/ 47 w 171"/>
                <a:gd name="T7" fmla="*/ 0 h 125"/>
                <a:gd name="T8" fmla="*/ 88 w 171"/>
                <a:gd name="T9" fmla="*/ 0 h 125"/>
                <a:gd name="T10" fmla="*/ 125 w 171"/>
                <a:gd name="T11" fmla="*/ 14 h 125"/>
                <a:gd name="T12" fmla="*/ 143 w 171"/>
                <a:gd name="T13" fmla="*/ 23 h 125"/>
                <a:gd name="T14" fmla="*/ 152 w 171"/>
                <a:gd name="T15" fmla="*/ 42 h 125"/>
                <a:gd name="T16" fmla="*/ 171 w 171"/>
                <a:gd name="T17" fmla="*/ 79 h 125"/>
                <a:gd name="T18" fmla="*/ 166 w 171"/>
                <a:gd name="T19" fmla="*/ 120 h 125"/>
                <a:gd name="T20" fmla="*/ 162 w 171"/>
                <a:gd name="T21" fmla="*/ 125 h 125"/>
                <a:gd name="T22" fmla="*/ 157 w 171"/>
                <a:gd name="T23" fmla="*/ 125 h 125"/>
                <a:gd name="T24" fmla="*/ 148 w 171"/>
                <a:gd name="T25" fmla="*/ 111 h 125"/>
                <a:gd name="T26" fmla="*/ 152 w 171"/>
                <a:gd name="T27" fmla="*/ 74 h 125"/>
                <a:gd name="T28" fmla="*/ 148 w 171"/>
                <a:gd name="T29" fmla="*/ 60 h 125"/>
                <a:gd name="T30" fmla="*/ 143 w 171"/>
                <a:gd name="T31" fmla="*/ 42 h 125"/>
                <a:gd name="T32" fmla="*/ 129 w 171"/>
                <a:gd name="T33" fmla="*/ 28 h 125"/>
                <a:gd name="T34" fmla="*/ 120 w 171"/>
                <a:gd name="T35" fmla="*/ 19 h 125"/>
                <a:gd name="T36" fmla="*/ 102 w 171"/>
                <a:gd name="T37" fmla="*/ 9 h 125"/>
                <a:gd name="T38" fmla="*/ 88 w 171"/>
                <a:gd name="T39" fmla="*/ 5 h 125"/>
                <a:gd name="T40" fmla="*/ 51 w 171"/>
                <a:gd name="T41" fmla="*/ 9 h 125"/>
                <a:gd name="T42" fmla="*/ 33 w 171"/>
                <a:gd name="T43" fmla="*/ 19 h 125"/>
                <a:gd name="T44" fmla="*/ 19 w 171"/>
                <a:gd name="T45" fmla="*/ 37 h 125"/>
                <a:gd name="T46" fmla="*/ 0 w 171"/>
                <a:gd name="T47" fmla="*/ 60 h 125"/>
                <a:gd name="T48" fmla="*/ 0 w 171"/>
                <a:gd name="T49" fmla="*/ 37 h 125"/>
                <a:gd name="T50" fmla="*/ 0 w 171"/>
                <a:gd name="T51" fmla="*/ 3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25">
                  <a:moveTo>
                    <a:pt x="0" y="37"/>
                  </a:moveTo>
                  <a:lnTo>
                    <a:pt x="19" y="23"/>
                  </a:lnTo>
                  <a:lnTo>
                    <a:pt x="33" y="5"/>
                  </a:lnTo>
                  <a:lnTo>
                    <a:pt x="47" y="0"/>
                  </a:lnTo>
                  <a:lnTo>
                    <a:pt x="88" y="0"/>
                  </a:lnTo>
                  <a:lnTo>
                    <a:pt x="125" y="14"/>
                  </a:lnTo>
                  <a:lnTo>
                    <a:pt x="143" y="23"/>
                  </a:lnTo>
                  <a:lnTo>
                    <a:pt x="152" y="42"/>
                  </a:lnTo>
                  <a:lnTo>
                    <a:pt x="171" y="79"/>
                  </a:lnTo>
                  <a:lnTo>
                    <a:pt x="166" y="120"/>
                  </a:lnTo>
                  <a:lnTo>
                    <a:pt x="162" y="125"/>
                  </a:lnTo>
                  <a:lnTo>
                    <a:pt x="157" y="125"/>
                  </a:lnTo>
                  <a:lnTo>
                    <a:pt x="148" y="111"/>
                  </a:lnTo>
                  <a:lnTo>
                    <a:pt x="152" y="74"/>
                  </a:lnTo>
                  <a:lnTo>
                    <a:pt x="148" y="60"/>
                  </a:lnTo>
                  <a:lnTo>
                    <a:pt x="143" y="42"/>
                  </a:lnTo>
                  <a:lnTo>
                    <a:pt x="129" y="28"/>
                  </a:lnTo>
                  <a:lnTo>
                    <a:pt x="120" y="19"/>
                  </a:lnTo>
                  <a:lnTo>
                    <a:pt x="102" y="9"/>
                  </a:lnTo>
                  <a:lnTo>
                    <a:pt x="88" y="5"/>
                  </a:lnTo>
                  <a:lnTo>
                    <a:pt x="51" y="9"/>
                  </a:lnTo>
                  <a:lnTo>
                    <a:pt x="33" y="19"/>
                  </a:lnTo>
                  <a:lnTo>
                    <a:pt x="19" y="37"/>
                  </a:lnTo>
                  <a:lnTo>
                    <a:pt x="0" y="60"/>
                  </a:lnTo>
                  <a:lnTo>
                    <a:pt x="0"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5" name="Freeform 151">
              <a:extLst>
                <a:ext uri="{FF2B5EF4-FFF2-40B4-BE49-F238E27FC236}">
                  <a16:creationId xmlns:a16="http://schemas.microsoft.com/office/drawing/2014/main" id="{22DC56A2-A612-410E-BBA5-4A6E9939FEAF}"/>
                </a:ext>
              </a:extLst>
            </p:cNvPr>
            <p:cNvSpPr>
              <a:spLocks/>
            </p:cNvSpPr>
            <p:nvPr/>
          </p:nvSpPr>
          <p:spPr bwMode="auto">
            <a:xfrm>
              <a:off x="4949" y="2256"/>
              <a:ext cx="147" cy="129"/>
            </a:xfrm>
            <a:custGeom>
              <a:avLst/>
              <a:gdLst>
                <a:gd name="T0" fmla="*/ 0 w 147"/>
                <a:gd name="T1" fmla="*/ 42 h 129"/>
                <a:gd name="T2" fmla="*/ 0 w 147"/>
                <a:gd name="T3" fmla="*/ 28 h 129"/>
                <a:gd name="T4" fmla="*/ 9 w 147"/>
                <a:gd name="T5" fmla="*/ 14 h 129"/>
                <a:gd name="T6" fmla="*/ 18 w 147"/>
                <a:gd name="T7" fmla="*/ 5 h 129"/>
                <a:gd name="T8" fmla="*/ 32 w 147"/>
                <a:gd name="T9" fmla="*/ 0 h 129"/>
                <a:gd name="T10" fmla="*/ 51 w 147"/>
                <a:gd name="T11" fmla="*/ 5 h 129"/>
                <a:gd name="T12" fmla="*/ 64 w 147"/>
                <a:gd name="T13" fmla="*/ 14 h 129"/>
                <a:gd name="T14" fmla="*/ 69 w 147"/>
                <a:gd name="T15" fmla="*/ 28 h 129"/>
                <a:gd name="T16" fmla="*/ 69 w 147"/>
                <a:gd name="T17" fmla="*/ 37 h 129"/>
                <a:gd name="T18" fmla="*/ 69 w 147"/>
                <a:gd name="T19" fmla="*/ 46 h 129"/>
                <a:gd name="T20" fmla="*/ 69 w 147"/>
                <a:gd name="T21" fmla="*/ 46 h 129"/>
                <a:gd name="T22" fmla="*/ 101 w 147"/>
                <a:gd name="T23" fmla="*/ 42 h 129"/>
                <a:gd name="T24" fmla="*/ 129 w 147"/>
                <a:gd name="T25" fmla="*/ 55 h 129"/>
                <a:gd name="T26" fmla="*/ 147 w 147"/>
                <a:gd name="T27" fmla="*/ 83 h 129"/>
                <a:gd name="T28" fmla="*/ 143 w 147"/>
                <a:gd name="T29" fmla="*/ 115 h 129"/>
                <a:gd name="T30" fmla="*/ 138 w 147"/>
                <a:gd name="T31" fmla="*/ 125 h 129"/>
                <a:gd name="T32" fmla="*/ 129 w 147"/>
                <a:gd name="T33" fmla="*/ 129 h 129"/>
                <a:gd name="T34" fmla="*/ 120 w 147"/>
                <a:gd name="T35" fmla="*/ 115 h 129"/>
                <a:gd name="T36" fmla="*/ 124 w 147"/>
                <a:gd name="T37" fmla="*/ 88 h 129"/>
                <a:gd name="T38" fmla="*/ 124 w 147"/>
                <a:gd name="T39" fmla="*/ 78 h 129"/>
                <a:gd name="T40" fmla="*/ 115 w 147"/>
                <a:gd name="T41" fmla="*/ 69 h 129"/>
                <a:gd name="T42" fmla="*/ 106 w 147"/>
                <a:gd name="T43" fmla="*/ 60 h 129"/>
                <a:gd name="T44" fmla="*/ 92 w 147"/>
                <a:gd name="T45" fmla="*/ 60 h 129"/>
                <a:gd name="T46" fmla="*/ 69 w 147"/>
                <a:gd name="T47" fmla="*/ 65 h 129"/>
                <a:gd name="T48" fmla="*/ 60 w 147"/>
                <a:gd name="T49" fmla="*/ 65 h 129"/>
                <a:gd name="T50" fmla="*/ 55 w 147"/>
                <a:gd name="T51" fmla="*/ 55 h 129"/>
                <a:gd name="T52" fmla="*/ 64 w 147"/>
                <a:gd name="T53" fmla="*/ 42 h 129"/>
                <a:gd name="T54" fmla="*/ 64 w 147"/>
                <a:gd name="T55" fmla="*/ 28 h 129"/>
                <a:gd name="T56" fmla="*/ 55 w 147"/>
                <a:gd name="T57" fmla="*/ 18 h 129"/>
                <a:gd name="T58" fmla="*/ 46 w 147"/>
                <a:gd name="T59" fmla="*/ 9 h 129"/>
                <a:gd name="T60" fmla="*/ 32 w 147"/>
                <a:gd name="T61" fmla="*/ 5 h 129"/>
                <a:gd name="T62" fmla="*/ 23 w 147"/>
                <a:gd name="T63" fmla="*/ 9 h 129"/>
                <a:gd name="T64" fmla="*/ 23 w 147"/>
                <a:gd name="T65" fmla="*/ 18 h 129"/>
                <a:gd name="T66" fmla="*/ 18 w 147"/>
                <a:gd name="T67" fmla="*/ 42 h 129"/>
                <a:gd name="T68" fmla="*/ 18 w 147"/>
                <a:gd name="T69" fmla="*/ 46 h 129"/>
                <a:gd name="T70" fmla="*/ 9 w 147"/>
                <a:gd name="T71" fmla="*/ 51 h 129"/>
                <a:gd name="T72" fmla="*/ 5 w 147"/>
                <a:gd name="T73" fmla="*/ 46 h 129"/>
                <a:gd name="T74" fmla="*/ 0 w 147"/>
                <a:gd name="T75" fmla="*/ 42 h 129"/>
                <a:gd name="T76" fmla="*/ 0 w 147"/>
                <a:gd name="T77" fmla="*/ 4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129">
                  <a:moveTo>
                    <a:pt x="0" y="42"/>
                  </a:moveTo>
                  <a:lnTo>
                    <a:pt x="0" y="28"/>
                  </a:lnTo>
                  <a:lnTo>
                    <a:pt x="9" y="14"/>
                  </a:lnTo>
                  <a:lnTo>
                    <a:pt x="18" y="5"/>
                  </a:lnTo>
                  <a:lnTo>
                    <a:pt x="32" y="0"/>
                  </a:lnTo>
                  <a:lnTo>
                    <a:pt x="51" y="5"/>
                  </a:lnTo>
                  <a:lnTo>
                    <a:pt x="64" y="14"/>
                  </a:lnTo>
                  <a:lnTo>
                    <a:pt x="69" y="28"/>
                  </a:lnTo>
                  <a:lnTo>
                    <a:pt x="69" y="37"/>
                  </a:lnTo>
                  <a:lnTo>
                    <a:pt x="69" y="46"/>
                  </a:lnTo>
                  <a:lnTo>
                    <a:pt x="69" y="46"/>
                  </a:lnTo>
                  <a:lnTo>
                    <a:pt x="101" y="42"/>
                  </a:lnTo>
                  <a:lnTo>
                    <a:pt x="129" y="55"/>
                  </a:lnTo>
                  <a:lnTo>
                    <a:pt x="147" y="83"/>
                  </a:lnTo>
                  <a:lnTo>
                    <a:pt x="143" y="115"/>
                  </a:lnTo>
                  <a:lnTo>
                    <a:pt x="138" y="125"/>
                  </a:lnTo>
                  <a:lnTo>
                    <a:pt x="129" y="129"/>
                  </a:lnTo>
                  <a:lnTo>
                    <a:pt x="120" y="115"/>
                  </a:lnTo>
                  <a:lnTo>
                    <a:pt x="124" y="88"/>
                  </a:lnTo>
                  <a:lnTo>
                    <a:pt x="124" y="78"/>
                  </a:lnTo>
                  <a:lnTo>
                    <a:pt x="115" y="69"/>
                  </a:lnTo>
                  <a:lnTo>
                    <a:pt x="106" y="60"/>
                  </a:lnTo>
                  <a:lnTo>
                    <a:pt x="92" y="60"/>
                  </a:lnTo>
                  <a:lnTo>
                    <a:pt x="69" y="65"/>
                  </a:lnTo>
                  <a:lnTo>
                    <a:pt x="60" y="65"/>
                  </a:lnTo>
                  <a:lnTo>
                    <a:pt x="55" y="55"/>
                  </a:lnTo>
                  <a:lnTo>
                    <a:pt x="64" y="42"/>
                  </a:lnTo>
                  <a:lnTo>
                    <a:pt x="64" y="28"/>
                  </a:lnTo>
                  <a:lnTo>
                    <a:pt x="55" y="18"/>
                  </a:lnTo>
                  <a:lnTo>
                    <a:pt x="46" y="9"/>
                  </a:lnTo>
                  <a:lnTo>
                    <a:pt x="32" y="5"/>
                  </a:lnTo>
                  <a:lnTo>
                    <a:pt x="23" y="9"/>
                  </a:lnTo>
                  <a:lnTo>
                    <a:pt x="23" y="18"/>
                  </a:lnTo>
                  <a:lnTo>
                    <a:pt x="18" y="42"/>
                  </a:lnTo>
                  <a:lnTo>
                    <a:pt x="18" y="46"/>
                  </a:lnTo>
                  <a:lnTo>
                    <a:pt x="9" y="51"/>
                  </a:lnTo>
                  <a:lnTo>
                    <a:pt x="5" y="46"/>
                  </a:lnTo>
                  <a:lnTo>
                    <a:pt x="0" y="42"/>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6" name="Freeform 152">
              <a:extLst>
                <a:ext uri="{FF2B5EF4-FFF2-40B4-BE49-F238E27FC236}">
                  <a16:creationId xmlns:a16="http://schemas.microsoft.com/office/drawing/2014/main" id="{3DF7F77D-6B59-4781-8391-4B76700B8E55}"/>
                </a:ext>
              </a:extLst>
            </p:cNvPr>
            <p:cNvSpPr>
              <a:spLocks/>
            </p:cNvSpPr>
            <p:nvPr/>
          </p:nvSpPr>
          <p:spPr bwMode="auto">
            <a:xfrm>
              <a:off x="4839" y="2371"/>
              <a:ext cx="234" cy="28"/>
            </a:xfrm>
            <a:custGeom>
              <a:avLst/>
              <a:gdLst>
                <a:gd name="T0" fmla="*/ 9 w 234"/>
                <a:gd name="T1" fmla="*/ 10 h 28"/>
                <a:gd name="T2" fmla="*/ 64 w 234"/>
                <a:gd name="T3" fmla="*/ 14 h 28"/>
                <a:gd name="T4" fmla="*/ 161 w 234"/>
                <a:gd name="T5" fmla="*/ 10 h 28"/>
                <a:gd name="T6" fmla="*/ 174 w 234"/>
                <a:gd name="T7" fmla="*/ 0 h 28"/>
                <a:gd name="T8" fmla="*/ 184 w 234"/>
                <a:gd name="T9" fmla="*/ 10 h 28"/>
                <a:gd name="T10" fmla="*/ 193 w 234"/>
                <a:gd name="T11" fmla="*/ 19 h 28"/>
                <a:gd name="T12" fmla="*/ 202 w 234"/>
                <a:gd name="T13" fmla="*/ 23 h 28"/>
                <a:gd name="T14" fmla="*/ 230 w 234"/>
                <a:gd name="T15" fmla="*/ 23 h 28"/>
                <a:gd name="T16" fmla="*/ 234 w 234"/>
                <a:gd name="T17" fmla="*/ 28 h 28"/>
                <a:gd name="T18" fmla="*/ 230 w 234"/>
                <a:gd name="T19" fmla="*/ 28 h 28"/>
                <a:gd name="T20" fmla="*/ 197 w 234"/>
                <a:gd name="T21" fmla="*/ 28 h 28"/>
                <a:gd name="T22" fmla="*/ 174 w 234"/>
                <a:gd name="T23" fmla="*/ 19 h 28"/>
                <a:gd name="T24" fmla="*/ 151 w 234"/>
                <a:gd name="T25" fmla="*/ 19 h 28"/>
                <a:gd name="T26" fmla="*/ 27 w 234"/>
                <a:gd name="T27" fmla="*/ 23 h 28"/>
                <a:gd name="T28" fmla="*/ 9 w 234"/>
                <a:gd name="T29" fmla="*/ 28 h 28"/>
                <a:gd name="T30" fmla="*/ 0 w 234"/>
                <a:gd name="T31" fmla="*/ 19 h 28"/>
                <a:gd name="T32" fmla="*/ 4 w 234"/>
                <a:gd name="T33" fmla="*/ 14 h 28"/>
                <a:gd name="T34" fmla="*/ 9 w 234"/>
                <a:gd name="T35" fmla="*/ 10 h 28"/>
                <a:gd name="T36" fmla="*/ 9 w 234"/>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28">
                  <a:moveTo>
                    <a:pt x="9" y="10"/>
                  </a:moveTo>
                  <a:lnTo>
                    <a:pt x="64" y="14"/>
                  </a:lnTo>
                  <a:lnTo>
                    <a:pt x="161" y="10"/>
                  </a:lnTo>
                  <a:lnTo>
                    <a:pt x="174" y="0"/>
                  </a:lnTo>
                  <a:lnTo>
                    <a:pt x="184" y="10"/>
                  </a:lnTo>
                  <a:lnTo>
                    <a:pt x="193" y="19"/>
                  </a:lnTo>
                  <a:lnTo>
                    <a:pt x="202" y="23"/>
                  </a:lnTo>
                  <a:lnTo>
                    <a:pt x="230" y="23"/>
                  </a:lnTo>
                  <a:lnTo>
                    <a:pt x="234" y="28"/>
                  </a:lnTo>
                  <a:lnTo>
                    <a:pt x="230" y="28"/>
                  </a:lnTo>
                  <a:lnTo>
                    <a:pt x="197" y="28"/>
                  </a:lnTo>
                  <a:lnTo>
                    <a:pt x="174" y="19"/>
                  </a:lnTo>
                  <a:lnTo>
                    <a:pt x="151" y="19"/>
                  </a:lnTo>
                  <a:lnTo>
                    <a:pt x="27" y="23"/>
                  </a:lnTo>
                  <a:lnTo>
                    <a:pt x="9" y="28"/>
                  </a:lnTo>
                  <a:lnTo>
                    <a:pt x="0" y="19"/>
                  </a:lnTo>
                  <a:lnTo>
                    <a:pt x="4" y="14"/>
                  </a:lnTo>
                  <a:lnTo>
                    <a:pt x="9" y="10"/>
                  </a:lnTo>
                  <a:lnTo>
                    <a:pt x="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7" name="Freeform 153">
              <a:extLst>
                <a:ext uri="{FF2B5EF4-FFF2-40B4-BE49-F238E27FC236}">
                  <a16:creationId xmlns:a16="http://schemas.microsoft.com/office/drawing/2014/main" id="{5E68B5CD-E03B-4DC8-9D22-DF5F0950BEE3}"/>
                </a:ext>
              </a:extLst>
            </p:cNvPr>
            <p:cNvSpPr>
              <a:spLocks/>
            </p:cNvSpPr>
            <p:nvPr/>
          </p:nvSpPr>
          <p:spPr bwMode="auto">
            <a:xfrm>
              <a:off x="4351" y="1693"/>
              <a:ext cx="14" cy="28"/>
            </a:xfrm>
            <a:custGeom>
              <a:avLst/>
              <a:gdLst>
                <a:gd name="T0" fmla="*/ 0 w 14"/>
                <a:gd name="T1" fmla="*/ 28 h 28"/>
                <a:gd name="T2" fmla="*/ 0 w 14"/>
                <a:gd name="T3" fmla="*/ 9 h 28"/>
                <a:gd name="T4" fmla="*/ 9 w 14"/>
                <a:gd name="T5" fmla="*/ 0 h 28"/>
                <a:gd name="T6" fmla="*/ 14 w 14"/>
                <a:gd name="T7" fmla="*/ 0 h 28"/>
                <a:gd name="T8" fmla="*/ 14 w 14"/>
                <a:gd name="T9" fmla="*/ 0 h 28"/>
                <a:gd name="T10" fmla="*/ 14 w 14"/>
                <a:gd name="T11" fmla="*/ 5 h 28"/>
                <a:gd name="T12" fmla="*/ 4 w 14"/>
                <a:gd name="T13" fmla="*/ 28 h 28"/>
                <a:gd name="T14" fmla="*/ 0 w 14"/>
                <a:gd name="T15" fmla="*/ 28 h 28"/>
                <a:gd name="T16" fmla="*/ 0 w 1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8">
                  <a:moveTo>
                    <a:pt x="0" y="28"/>
                  </a:moveTo>
                  <a:lnTo>
                    <a:pt x="0" y="9"/>
                  </a:lnTo>
                  <a:lnTo>
                    <a:pt x="9" y="0"/>
                  </a:lnTo>
                  <a:lnTo>
                    <a:pt x="14" y="0"/>
                  </a:lnTo>
                  <a:lnTo>
                    <a:pt x="14" y="0"/>
                  </a:lnTo>
                  <a:lnTo>
                    <a:pt x="14" y="5"/>
                  </a:lnTo>
                  <a:lnTo>
                    <a:pt x="4" y="28"/>
                  </a:lnTo>
                  <a:lnTo>
                    <a:pt x="0"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8" name="Freeform 154">
              <a:extLst>
                <a:ext uri="{FF2B5EF4-FFF2-40B4-BE49-F238E27FC236}">
                  <a16:creationId xmlns:a16="http://schemas.microsoft.com/office/drawing/2014/main" id="{C87F5748-9B35-4999-B4FC-30150D6E6C71}"/>
                </a:ext>
              </a:extLst>
            </p:cNvPr>
            <p:cNvSpPr>
              <a:spLocks/>
            </p:cNvSpPr>
            <p:nvPr/>
          </p:nvSpPr>
          <p:spPr bwMode="auto">
            <a:xfrm>
              <a:off x="4489" y="1841"/>
              <a:ext cx="87" cy="249"/>
            </a:xfrm>
            <a:custGeom>
              <a:avLst/>
              <a:gdLst>
                <a:gd name="T0" fmla="*/ 87 w 87"/>
                <a:gd name="T1" fmla="*/ 4 h 249"/>
                <a:gd name="T2" fmla="*/ 83 w 87"/>
                <a:gd name="T3" fmla="*/ 32 h 249"/>
                <a:gd name="T4" fmla="*/ 87 w 87"/>
                <a:gd name="T5" fmla="*/ 55 h 249"/>
                <a:gd name="T6" fmla="*/ 83 w 87"/>
                <a:gd name="T7" fmla="*/ 64 h 249"/>
                <a:gd name="T8" fmla="*/ 73 w 87"/>
                <a:gd name="T9" fmla="*/ 73 h 249"/>
                <a:gd name="T10" fmla="*/ 60 w 87"/>
                <a:gd name="T11" fmla="*/ 83 h 249"/>
                <a:gd name="T12" fmla="*/ 64 w 87"/>
                <a:gd name="T13" fmla="*/ 92 h 249"/>
                <a:gd name="T14" fmla="*/ 69 w 87"/>
                <a:gd name="T15" fmla="*/ 97 h 249"/>
                <a:gd name="T16" fmla="*/ 69 w 87"/>
                <a:gd name="T17" fmla="*/ 106 h 249"/>
                <a:gd name="T18" fmla="*/ 69 w 87"/>
                <a:gd name="T19" fmla="*/ 115 h 249"/>
                <a:gd name="T20" fmla="*/ 64 w 87"/>
                <a:gd name="T21" fmla="*/ 124 h 249"/>
                <a:gd name="T22" fmla="*/ 55 w 87"/>
                <a:gd name="T23" fmla="*/ 129 h 249"/>
                <a:gd name="T24" fmla="*/ 50 w 87"/>
                <a:gd name="T25" fmla="*/ 138 h 249"/>
                <a:gd name="T26" fmla="*/ 46 w 87"/>
                <a:gd name="T27" fmla="*/ 147 h 249"/>
                <a:gd name="T28" fmla="*/ 23 w 87"/>
                <a:gd name="T29" fmla="*/ 193 h 249"/>
                <a:gd name="T30" fmla="*/ 18 w 87"/>
                <a:gd name="T31" fmla="*/ 217 h 249"/>
                <a:gd name="T32" fmla="*/ 4 w 87"/>
                <a:gd name="T33" fmla="*/ 244 h 249"/>
                <a:gd name="T34" fmla="*/ 0 w 87"/>
                <a:gd name="T35" fmla="*/ 249 h 249"/>
                <a:gd name="T36" fmla="*/ 0 w 87"/>
                <a:gd name="T37" fmla="*/ 244 h 249"/>
                <a:gd name="T38" fmla="*/ 14 w 87"/>
                <a:gd name="T39" fmla="*/ 189 h 249"/>
                <a:gd name="T40" fmla="*/ 18 w 87"/>
                <a:gd name="T41" fmla="*/ 166 h 249"/>
                <a:gd name="T42" fmla="*/ 23 w 87"/>
                <a:gd name="T43" fmla="*/ 152 h 249"/>
                <a:gd name="T44" fmla="*/ 32 w 87"/>
                <a:gd name="T45" fmla="*/ 138 h 249"/>
                <a:gd name="T46" fmla="*/ 37 w 87"/>
                <a:gd name="T47" fmla="*/ 129 h 249"/>
                <a:gd name="T48" fmla="*/ 50 w 87"/>
                <a:gd name="T49" fmla="*/ 120 h 249"/>
                <a:gd name="T50" fmla="*/ 64 w 87"/>
                <a:gd name="T51" fmla="*/ 101 h 249"/>
                <a:gd name="T52" fmla="*/ 50 w 87"/>
                <a:gd name="T53" fmla="*/ 78 h 249"/>
                <a:gd name="T54" fmla="*/ 50 w 87"/>
                <a:gd name="T55" fmla="*/ 73 h 249"/>
                <a:gd name="T56" fmla="*/ 69 w 87"/>
                <a:gd name="T57" fmla="*/ 64 h 249"/>
                <a:gd name="T58" fmla="*/ 69 w 87"/>
                <a:gd name="T59" fmla="*/ 55 h 249"/>
                <a:gd name="T60" fmla="*/ 69 w 87"/>
                <a:gd name="T61" fmla="*/ 27 h 249"/>
                <a:gd name="T62" fmla="*/ 78 w 87"/>
                <a:gd name="T63" fmla="*/ 4 h 249"/>
                <a:gd name="T64" fmla="*/ 83 w 87"/>
                <a:gd name="T65" fmla="*/ 0 h 249"/>
                <a:gd name="T66" fmla="*/ 87 w 87"/>
                <a:gd name="T67" fmla="*/ 4 h 249"/>
                <a:gd name="T68" fmla="*/ 87 w 87"/>
                <a:gd name="T69" fmla="*/ 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249">
                  <a:moveTo>
                    <a:pt x="87" y="4"/>
                  </a:moveTo>
                  <a:lnTo>
                    <a:pt x="83" y="32"/>
                  </a:lnTo>
                  <a:lnTo>
                    <a:pt x="87" y="55"/>
                  </a:lnTo>
                  <a:lnTo>
                    <a:pt x="83" y="64"/>
                  </a:lnTo>
                  <a:lnTo>
                    <a:pt x="73" y="73"/>
                  </a:lnTo>
                  <a:lnTo>
                    <a:pt x="60" y="83"/>
                  </a:lnTo>
                  <a:lnTo>
                    <a:pt x="64" y="92"/>
                  </a:lnTo>
                  <a:lnTo>
                    <a:pt x="69" y="97"/>
                  </a:lnTo>
                  <a:lnTo>
                    <a:pt x="69" y="106"/>
                  </a:lnTo>
                  <a:lnTo>
                    <a:pt x="69" y="115"/>
                  </a:lnTo>
                  <a:lnTo>
                    <a:pt x="64" y="124"/>
                  </a:lnTo>
                  <a:lnTo>
                    <a:pt x="55" y="129"/>
                  </a:lnTo>
                  <a:lnTo>
                    <a:pt x="50" y="138"/>
                  </a:lnTo>
                  <a:lnTo>
                    <a:pt x="46" y="147"/>
                  </a:lnTo>
                  <a:lnTo>
                    <a:pt x="23" y="193"/>
                  </a:lnTo>
                  <a:lnTo>
                    <a:pt x="18" y="217"/>
                  </a:lnTo>
                  <a:lnTo>
                    <a:pt x="4" y="244"/>
                  </a:lnTo>
                  <a:lnTo>
                    <a:pt x="0" y="249"/>
                  </a:lnTo>
                  <a:lnTo>
                    <a:pt x="0" y="244"/>
                  </a:lnTo>
                  <a:lnTo>
                    <a:pt x="14" y="189"/>
                  </a:lnTo>
                  <a:lnTo>
                    <a:pt x="18" y="166"/>
                  </a:lnTo>
                  <a:lnTo>
                    <a:pt x="23" y="152"/>
                  </a:lnTo>
                  <a:lnTo>
                    <a:pt x="32" y="138"/>
                  </a:lnTo>
                  <a:lnTo>
                    <a:pt x="37" y="129"/>
                  </a:lnTo>
                  <a:lnTo>
                    <a:pt x="50" y="120"/>
                  </a:lnTo>
                  <a:lnTo>
                    <a:pt x="64" y="101"/>
                  </a:lnTo>
                  <a:lnTo>
                    <a:pt x="50" y="78"/>
                  </a:lnTo>
                  <a:lnTo>
                    <a:pt x="50" y="73"/>
                  </a:lnTo>
                  <a:lnTo>
                    <a:pt x="69" y="64"/>
                  </a:lnTo>
                  <a:lnTo>
                    <a:pt x="69" y="55"/>
                  </a:lnTo>
                  <a:lnTo>
                    <a:pt x="69" y="27"/>
                  </a:lnTo>
                  <a:lnTo>
                    <a:pt x="78" y="4"/>
                  </a:lnTo>
                  <a:lnTo>
                    <a:pt x="83" y="0"/>
                  </a:lnTo>
                  <a:lnTo>
                    <a:pt x="87" y="4"/>
                  </a:lnTo>
                  <a:lnTo>
                    <a:pt x="8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39" name="Freeform 155">
              <a:extLst>
                <a:ext uri="{FF2B5EF4-FFF2-40B4-BE49-F238E27FC236}">
                  <a16:creationId xmlns:a16="http://schemas.microsoft.com/office/drawing/2014/main" id="{4CFB1069-08EF-4FBE-BC68-61706C578A75}"/>
                </a:ext>
              </a:extLst>
            </p:cNvPr>
            <p:cNvSpPr>
              <a:spLocks/>
            </p:cNvSpPr>
            <p:nvPr/>
          </p:nvSpPr>
          <p:spPr bwMode="auto">
            <a:xfrm>
              <a:off x="4365" y="1656"/>
              <a:ext cx="73" cy="23"/>
            </a:xfrm>
            <a:custGeom>
              <a:avLst/>
              <a:gdLst>
                <a:gd name="T0" fmla="*/ 4 w 73"/>
                <a:gd name="T1" fmla="*/ 18 h 23"/>
                <a:gd name="T2" fmla="*/ 23 w 73"/>
                <a:gd name="T3" fmla="*/ 9 h 23"/>
                <a:gd name="T4" fmla="*/ 46 w 73"/>
                <a:gd name="T5" fmla="*/ 5 h 23"/>
                <a:gd name="T6" fmla="*/ 69 w 73"/>
                <a:gd name="T7" fmla="*/ 0 h 23"/>
                <a:gd name="T8" fmla="*/ 73 w 73"/>
                <a:gd name="T9" fmla="*/ 5 h 23"/>
                <a:gd name="T10" fmla="*/ 73 w 73"/>
                <a:gd name="T11" fmla="*/ 9 h 23"/>
                <a:gd name="T12" fmla="*/ 64 w 73"/>
                <a:gd name="T13" fmla="*/ 9 h 23"/>
                <a:gd name="T14" fmla="*/ 64 w 73"/>
                <a:gd name="T15" fmla="*/ 9 h 23"/>
                <a:gd name="T16" fmla="*/ 23 w 73"/>
                <a:gd name="T17" fmla="*/ 14 h 23"/>
                <a:gd name="T18" fmla="*/ 9 w 73"/>
                <a:gd name="T19" fmla="*/ 23 h 23"/>
                <a:gd name="T20" fmla="*/ 4 w 73"/>
                <a:gd name="T21" fmla="*/ 23 h 23"/>
                <a:gd name="T22" fmla="*/ 0 w 73"/>
                <a:gd name="T23" fmla="*/ 18 h 23"/>
                <a:gd name="T24" fmla="*/ 4 w 73"/>
                <a:gd name="T25" fmla="*/ 18 h 23"/>
                <a:gd name="T26" fmla="*/ 4 w 73"/>
                <a:gd name="T2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23">
                  <a:moveTo>
                    <a:pt x="4" y="18"/>
                  </a:moveTo>
                  <a:lnTo>
                    <a:pt x="23" y="9"/>
                  </a:lnTo>
                  <a:lnTo>
                    <a:pt x="46" y="5"/>
                  </a:lnTo>
                  <a:lnTo>
                    <a:pt x="69" y="0"/>
                  </a:lnTo>
                  <a:lnTo>
                    <a:pt x="73" y="5"/>
                  </a:lnTo>
                  <a:lnTo>
                    <a:pt x="73" y="9"/>
                  </a:lnTo>
                  <a:lnTo>
                    <a:pt x="64" y="9"/>
                  </a:lnTo>
                  <a:lnTo>
                    <a:pt x="64" y="9"/>
                  </a:lnTo>
                  <a:lnTo>
                    <a:pt x="23" y="14"/>
                  </a:lnTo>
                  <a:lnTo>
                    <a:pt x="9" y="23"/>
                  </a:lnTo>
                  <a:lnTo>
                    <a:pt x="4" y="23"/>
                  </a:lnTo>
                  <a:lnTo>
                    <a:pt x="0" y="18"/>
                  </a:lnTo>
                  <a:lnTo>
                    <a:pt x="4" y="18"/>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0" name="Freeform 156">
              <a:extLst>
                <a:ext uri="{FF2B5EF4-FFF2-40B4-BE49-F238E27FC236}">
                  <a16:creationId xmlns:a16="http://schemas.microsoft.com/office/drawing/2014/main" id="{CEA8747D-554E-4AB6-ABD9-89CEBBC8BEB2}"/>
                </a:ext>
              </a:extLst>
            </p:cNvPr>
            <p:cNvSpPr>
              <a:spLocks/>
            </p:cNvSpPr>
            <p:nvPr/>
          </p:nvSpPr>
          <p:spPr bwMode="auto">
            <a:xfrm>
              <a:off x="4429" y="1661"/>
              <a:ext cx="32" cy="23"/>
            </a:xfrm>
            <a:custGeom>
              <a:avLst/>
              <a:gdLst>
                <a:gd name="T0" fmla="*/ 5 w 32"/>
                <a:gd name="T1" fmla="*/ 0 h 23"/>
                <a:gd name="T2" fmla="*/ 28 w 32"/>
                <a:gd name="T3" fmla="*/ 0 h 23"/>
                <a:gd name="T4" fmla="*/ 32 w 32"/>
                <a:gd name="T5" fmla="*/ 4 h 23"/>
                <a:gd name="T6" fmla="*/ 28 w 32"/>
                <a:gd name="T7" fmla="*/ 13 h 23"/>
                <a:gd name="T8" fmla="*/ 5 w 32"/>
                <a:gd name="T9" fmla="*/ 23 h 23"/>
                <a:gd name="T10" fmla="*/ 0 w 32"/>
                <a:gd name="T11" fmla="*/ 23 h 23"/>
                <a:gd name="T12" fmla="*/ 5 w 32"/>
                <a:gd name="T13" fmla="*/ 18 h 23"/>
                <a:gd name="T14" fmla="*/ 28 w 32"/>
                <a:gd name="T15" fmla="*/ 9 h 23"/>
                <a:gd name="T16" fmla="*/ 28 w 32"/>
                <a:gd name="T17" fmla="*/ 4 h 23"/>
                <a:gd name="T18" fmla="*/ 5 w 32"/>
                <a:gd name="T19" fmla="*/ 9 h 23"/>
                <a:gd name="T20" fmla="*/ 5 w 32"/>
                <a:gd name="T21" fmla="*/ 4 h 23"/>
                <a:gd name="T22" fmla="*/ 5 w 32"/>
                <a:gd name="T23" fmla="*/ 0 h 23"/>
                <a:gd name="T24" fmla="*/ 5 w 32"/>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3">
                  <a:moveTo>
                    <a:pt x="5" y="0"/>
                  </a:moveTo>
                  <a:lnTo>
                    <a:pt x="28" y="0"/>
                  </a:lnTo>
                  <a:lnTo>
                    <a:pt x="32" y="4"/>
                  </a:lnTo>
                  <a:lnTo>
                    <a:pt x="28" y="13"/>
                  </a:lnTo>
                  <a:lnTo>
                    <a:pt x="5" y="23"/>
                  </a:lnTo>
                  <a:lnTo>
                    <a:pt x="0" y="23"/>
                  </a:lnTo>
                  <a:lnTo>
                    <a:pt x="5" y="18"/>
                  </a:lnTo>
                  <a:lnTo>
                    <a:pt x="28" y="9"/>
                  </a:lnTo>
                  <a:lnTo>
                    <a:pt x="28" y="4"/>
                  </a:lnTo>
                  <a:lnTo>
                    <a:pt x="5" y="9"/>
                  </a:lnTo>
                  <a:lnTo>
                    <a:pt x="5" y="4"/>
                  </a:lnTo>
                  <a:lnTo>
                    <a:pt x="5"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1" name="Freeform 157">
              <a:extLst>
                <a:ext uri="{FF2B5EF4-FFF2-40B4-BE49-F238E27FC236}">
                  <a16:creationId xmlns:a16="http://schemas.microsoft.com/office/drawing/2014/main" id="{8AD81B7D-A204-43CC-B7DA-042010F4F7FF}"/>
                </a:ext>
              </a:extLst>
            </p:cNvPr>
            <p:cNvSpPr>
              <a:spLocks/>
            </p:cNvSpPr>
            <p:nvPr/>
          </p:nvSpPr>
          <p:spPr bwMode="auto">
            <a:xfrm>
              <a:off x="4383" y="1670"/>
              <a:ext cx="46" cy="14"/>
            </a:xfrm>
            <a:custGeom>
              <a:avLst/>
              <a:gdLst>
                <a:gd name="T0" fmla="*/ 41 w 46"/>
                <a:gd name="T1" fmla="*/ 4 h 14"/>
                <a:gd name="T2" fmla="*/ 23 w 46"/>
                <a:gd name="T3" fmla="*/ 14 h 14"/>
                <a:gd name="T4" fmla="*/ 5 w 46"/>
                <a:gd name="T5" fmla="*/ 14 h 14"/>
                <a:gd name="T6" fmla="*/ 0 w 46"/>
                <a:gd name="T7" fmla="*/ 14 h 14"/>
                <a:gd name="T8" fmla="*/ 5 w 46"/>
                <a:gd name="T9" fmla="*/ 9 h 14"/>
                <a:gd name="T10" fmla="*/ 37 w 46"/>
                <a:gd name="T11" fmla="*/ 0 h 14"/>
                <a:gd name="T12" fmla="*/ 46 w 46"/>
                <a:gd name="T13" fmla="*/ 0 h 14"/>
                <a:gd name="T14" fmla="*/ 41 w 46"/>
                <a:gd name="T15" fmla="*/ 4 h 14"/>
                <a:gd name="T16" fmla="*/ 41 w 4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41" y="4"/>
                  </a:moveTo>
                  <a:lnTo>
                    <a:pt x="23" y="14"/>
                  </a:lnTo>
                  <a:lnTo>
                    <a:pt x="5" y="14"/>
                  </a:lnTo>
                  <a:lnTo>
                    <a:pt x="0" y="14"/>
                  </a:lnTo>
                  <a:lnTo>
                    <a:pt x="5" y="9"/>
                  </a:lnTo>
                  <a:lnTo>
                    <a:pt x="37" y="0"/>
                  </a:lnTo>
                  <a:lnTo>
                    <a:pt x="46" y="0"/>
                  </a:lnTo>
                  <a:lnTo>
                    <a:pt x="41" y="4"/>
                  </a:lnTo>
                  <a:lnTo>
                    <a:pt x="4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2" name="Freeform 158">
              <a:extLst>
                <a:ext uri="{FF2B5EF4-FFF2-40B4-BE49-F238E27FC236}">
                  <a16:creationId xmlns:a16="http://schemas.microsoft.com/office/drawing/2014/main" id="{C8C1FBFC-EB04-40E3-9CC7-F1966066056A}"/>
                </a:ext>
              </a:extLst>
            </p:cNvPr>
            <p:cNvSpPr>
              <a:spLocks/>
            </p:cNvSpPr>
            <p:nvPr/>
          </p:nvSpPr>
          <p:spPr bwMode="auto">
            <a:xfrm>
              <a:off x="4388" y="1679"/>
              <a:ext cx="27" cy="14"/>
            </a:xfrm>
            <a:custGeom>
              <a:avLst/>
              <a:gdLst>
                <a:gd name="T0" fmla="*/ 0 w 27"/>
                <a:gd name="T1" fmla="*/ 0 h 14"/>
                <a:gd name="T2" fmla="*/ 27 w 27"/>
                <a:gd name="T3" fmla="*/ 9 h 14"/>
                <a:gd name="T4" fmla="*/ 27 w 27"/>
                <a:gd name="T5" fmla="*/ 14 h 14"/>
                <a:gd name="T6" fmla="*/ 27 w 27"/>
                <a:gd name="T7" fmla="*/ 14 h 14"/>
                <a:gd name="T8" fmla="*/ 13 w 27"/>
                <a:gd name="T9" fmla="*/ 9 h 14"/>
                <a:gd name="T10" fmla="*/ 0 w 27"/>
                <a:gd name="T11" fmla="*/ 5 h 14"/>
                <a:gd name="T12" fmla="*/ 0 w 27"/>
                <a:gd name="T13" fmla="*/ 5 h 14"/>
                <a:gd name="T14" fmla="*/ 0 w 27"/>
                <a:gd name="T15" fmla="*/ 0 h 14"/>
                <a:gd name="T16" fmla="*/ 0 w 27"/>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4">
                  <a:moveTo>
                    <a:pt x="0" y="0"/>
                  </a:moveTo>
                  <a:lnTo>
                    <a:pt x="27" y="9"/>
                  </a:lnTo>
                  <a:lnTo>
                    <a:pt x="27" y="14"/>
                  </a:lnTo>
                  <a:lnTo>
                    <a:pt x="27" y="14"/>
                  </a:lnTo>
                  <a:lnTo>
                    <a:pt x="13" y="9"/>
                  </a:lnTo>
                  <a:lnTo>
                    <a:pt x="0" y="5"/>
                  </a:lnTo>
                  <a:lnTo>
                    <a:pt x="0" y="5"/>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3" name="Freeform 159">
              <a:extLst>
                <a:ext uri="{FF2B5EF4-FFF2-40B4-BE49-F238E27FC236}">
                  <a16:creationId xmlns:a16="http://schemas.microsoft.com/office/drawing/2014/main" id="{F6582229-3338-4C19-9894-492838CEB357}"/>
                </a:ext>
              </a:extLst>
            </p:cNvPr>
            <p:cNvSpPr>
              <a:spLocks/>
            </p:cNvSpPr>
            <p:nvPr/>
          </p:nvSpPr>
          <p:spPr bwMode="auto">
            <a:xfrm>
              <a:off x="4434" y="1665"/>
              <a:ext cx="41" cy="28"/>
            </a:xfrm>
            <a:custGeom>
              <a:avLst/>
              <a:gdLst>
                <a:gd name="T0" fmla="*/ 32 w 41"/>
                <a:gd name="T1" fmla="*/ 0 h 28"/>
                <a:gd name="T2" fmla="*/ 41 w 41"/>
                <a:gd name="T3" fmla="*/ 14 h 28"/>
                <a:gd name="T4" fmla="*/ 32 w 41"/>
                <a:gd name="T5" fmla="*/ 23 h 28"/>
                <a:gd name="T6" fmla="*/ 23 w 41"/>
                <a:gd name="T7" fmla="*/ 28 h 28"/>
                <a:gd name="T8" fmla="*/ 4 w 41"/>
                <a:gd name="T9" fmla="*/ 28 h 28"/>
                <a:gd name="T10" fmla="*/ 0 w 41"/>
                <a:gd name="T11" fmla="*/ 23 h 28"/>
                <a:gd name="T12" fmla="*/ 4 w 41"/>
                <a:gd name="T13" fmla="*/ 19 h 28"/>
                <a:gd name="T14" fmla="*/ 23 w 41"/>
                <a:gd name="T15" fmla="*/ 19 h 28"/>
                <a:gd name="T16" fmla="*/ 32 w 41"/>
                <a:gd name="T17" fmla="*/ 14 h 28"/>
                <a:gd name="T18" fmla="*/ 32 w 41"/>
                <a:gd name="T19" fmla="*/ 5 h 28"/>
                <a:gd name="T20" fmla="*/ 27 w 41"/>
                <a:gd name="T21" fmla="*/ 5 h 28"/>
                <a:gd name="T22" fmla="*/ 32 w 41"/>
                <a:gd name="T23" fmla="*/ 0 h 28"/>
                <a:gd name="T24" fmla="*/ 32 w 41"/>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8">
                  <a:moveTo>
                    <a:pt x="32" y="0"/>
                  </a:moveTo>
                  <a:lnTo>
                    <a:pt x="41" y="14"/>
                  </a:lnTo>
                  <a:lnTo>
                    <a:pt x="32" y="23"/>
                  </a:lnTo>
                  <a:lnTo>
                    <a:pt x="23" y="28"/>
                  </a:lnTo>
                  <a:lnTo>
                    <a:pt x="4" y="28"/>
                  </a:lnTo>
                  <a:lnTo>
                    <a:pt x="0" y="23"/>
                  </a:lnTo>
                  <a:lnTo>
                    <a:pt x="4" y="19"/>
                  </a:lnTo>
                  <a:lnTo>
                    <a:pt x="23" y="19"/>
                  </a:lnTo>
                  <a:lnTo>
                    <a:pt x="32" y="14"/>
                  </a:lnTo>
                  <a:lnTo>
                    <a:pt x="32" y="5"/>
                  </a:lnTo>
                  <a:lnTo>
                    <a:pt x="27" y="5"/>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4" name="Freeform 160">
              <a:extLst>
                <a:ext uri="{FF2B5EF4-FFF2-40B4-BE49-F238E27FC236}">
                  <a16:creationId xmlns:a16="http://schemas.microsoft.com/office/drawing/2014/main" id="{B57B7481-B69D-4FDF-B35E-13A852A738A4}"/>
                </a:ext>
              </a:extLst>
            </p:cNvPr>
            <p:cNvSpPr>
              <a:spLocks/>
            </p:cNvSpPr>
            <p:nvPr/>
          </p:nvSpPr>
          <p:spPr bwMode="auto">
            <a:xfrm>
              <a:off x="4677" y="2261"/>
              <a:ext cx="19" cy="23"/>
            </a:xfrm>
            <a:custGeom>
              <a:avLst/>
              <a:gdLst>
                <a:gd name="T0" fmla="*/ 14 w 19"/>
                <a:gd name="T1" fmla="*/ 4 h 23"/>
                <a:gd name="T2" fmla="*/ 19 w 19"/>
                <a:gd name="T3" fmla="*/ 0 h 23"/>
                <a:gd name="T4" fmla="*/ 19 w 19"/>
                <a:gd name="T5" fmla="*/ 4 h 23"/>
                <a:gd name="T6" fmla="*/ 14 w 19"/>
                <a:gd name="T7" fmla="*/ 23 h 23"/>
                <a:gd name="T8" fmla="*/ 0 w 19"/>
                <a:gd name="T9" fmla="*/ 23 h 23"/>
                <a:gd name="T10" fmla="*/ 5 w 19"/>
                <a:gd name="T11" fmla="*/ 13 h 23"/>
                <a:gd name="T12" fmla="*/ 14 w 19"/>
                <a:gd name="T13" fmla="*/ 4 h 23"/>
                <a:gd name="T14" fmla="*/ 14 w 19"/>
                <a:gd name="T15" fmla="*/ 4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3">
                  <a:moveTo>
                    <a:pt x="14" y="4"/>
                  </a:moveTo>
                  <a:lnTo>
                    <a:pt x="19" y="0"/>
                  </a:lnTo>
                  <a:lnTo>
                    <a:pt x="19" y="4"/>
                  </a:lnTo>
                  <a:lnTo>
                    <a:pt x="14" y="23"/>
                  </a:lnTo>
                  <a:lnTo>
                    <a:pt x="0" y="23"/>
                  </a:lnTo>
                  <a:lnTo>
                    <a:pt x="5" y="13"/>
                  </a:lnTo>
                  <a:lnTo>
                    <a:pt x="14" y="4"/>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5" name="Freeform 161">
              <a:extLst>
                <a:ext uri="{FF2B5EF4-FFF2-40B4-BE49-F238E27FC236}">
                  <a16:creationId xmlns:a16="http://schemas.microsoft.com/office/drawing/2014/main" id="{A691BFDC-35AB-4382-8C10-8B6688E9F9C4}"/>
                </a:ext>
              </a:extLst>
            </p:cNvPr>
            <p:cNvSpPr>
              <a:spLocks/>
            </p:cNvSpPr>
            <p:nvPr/>
          </p:nvSpPr>
          <p:spPr bwMode="auto">
            <a:xfrm>
              <a:off x="4710" y="2256"/>
              <a:ext cx="13" cy="18"/>
            </a:xfrm>
            <a:custGeom>
              <a:avLst/>
              <a:gdLst>
                <a:gd name="T0" fmla="*/ 0 w 13"/>
                <a:gd name="T1" fmla="*/ 14 h 18"/>
                <a:gd name="T2" fmla="*/ 4 w 13"/>
                <a:gd name="T3" fmla="*/ 0 h 18"/>
                <a:gd name="T4" fmla="*/ 13 w 13"/>
                <a:gd name="T5" fmla="*/ 0 h 18"/>
                <a:gd name="T6" fmla="*/ 4 w 13"/>
                <a:gd name="T7" fmla="*/ 18 h 18"/>
                <a:gd name="T8" fmla="*/ 0 w 13"/>
                <a:gd name="T9" fmla="*/ 18 h 18"/>
                <a:gd name="T10" fmla="*/ 0 w 13"/>
                <a:gd name="T11" fmla="*/ 14 h 18"/>
                <a:gd name="T12" fmla="*/ 0 w 13"/>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0" y="14"/>
                  </a:moveTo>
                  <a:lnTo>
                    <a:pt x="4" y="0"/>
                  </a:lnTo>
                  <a:lnTo>
                    <a:pt x="13" y="0"/>
                  </a:lnTo>
                  <a:lnTo>
                    <a:pt x="4" y="18"/>
                  </a:lnTo>
                  <a:lnTo>
                    <a:pt x="0" y="18"/>
                  </a:lnTo>
                  <a:lnTo>
                    <a:pt x="0"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6" name="Freeform 162">
              <a:extLst>
                <a:ext uri="{FF2B5EF4-FFF2-40B4-BE49-F238E27FC236}">
                  <a16:creationId xmlns:a16="http://schemas.microsoft.com/office/drawing/2014/main" id="{3CDB3ACE-F57E-4EC2-AD97-80115B9DC579}"/>
                </a:ext>
              </a:extLst>
            </p:cNvPr>
            <p:cNvSpPr>
              <a:spLocks/>
            </p:cNvSpPr>
            <p:nvPr/>
          </p:nvSpPr>
          <p:spPr bwMode="auto">
            <a:xfrm>
              <a:off x="3946" y="2694"/>
              <a:ext cx="161" cy="37"/>
            </a:xfrm>
            <a:custGeom>
              <a:avLst/>
              <a:gdLst>
                <a:gd name="T0" fmla="*/ 4 w 161"/>
                <a:gd name="T1" fmla="*/ 28 h 37"/>
                <a:gd name="T2" fmla="*/ 32 w 161"/>
                <a:gd name="T3" fmla="*/ 28 h 37"/>
                <a:gd name="T4" fmla="*/ 55 w 161"/>
                <a:gd name="T5" fmla="*/ 24 h 37"/>
                <a:gd name="T6" fmla="*/ 69 w 161"/>
                <a:gd name="T7" fmla="*/ 14 h 37"/>
                <a:gd name="T8" fmla="*/ 83 w 161"/>
                <a:gd name="T9" fmla="*/ 5 h 37"/>
                <a:gd name="T10" fmla="*/ 119 w 161"/>
                <a:gd name="T11" fmla="*/ 0 h 37"/>
                <a:gd name="T12" fmla="*/ 156 w 161"/>
                <a:gd name="T13" fmla="*/ 5 h 37"/>
                <a:gd name="T14" fmla="*/ 161 w 161"/>
                <a:gd name="T15" fmla="*/ 10 h 37"/>
                <a:gd name="T16" fmla="*/ 156 w 161"/>
                <a:gd name="T17" fmla="*/ 10 h 37"/>
                <a:gd name="T18" fmla="*/ 124 w 161"/>
                <a:gd name="T19" fmla="*/ 10 h 37"/>
                <a:gd name="T20" fmla="*/ 87 w 161"/>
                <a:gd name="T21" fmla="*/ 14 h 37"/>
                <a:gd name="T22" fmla="*/ 60 w 161"/>
                <a:gd name="T23" fmla="*/ 33 h 37"/>
                <a:gd name="T24" fmla="*/ 32 w 161"/>
                <a:gd name="T25" fmla="*/ 37 h 37"/>
                <a:gd name="T26" fmla="*/ 4 w 161"/>
                <a:gd name="T27" fmla="*/ 33 h 37"/>
                <a:gd name="T28" fmla="*/ 0 w 161"/>
                <a:gd name="T29" fmla="*/ 28 h 37"/>
                <a:gd name="T30" fmla="*/ 4 w 161"/>
                <a:gd name="T31" fmla="*/ 28 h 37"/>
                <a:gd name="T32" fmla="*/ 4 w 161"/>
                <a:gd name="T33"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37">
                  <a:moveTo>
                    <a:pt x="4" y="28"/>
                  </a:moveTo>
                  <a:lnTo>
                    <a:pt x="32" y="28"/>
                  </a:lnTo>
                  <a:lnTo>
                    <a:pt x="55" y="24"/>
                  </a:lnTo>
                  <a:lnTo>
                    <a:pt x="69" y="14"/>
                  </a:lnTo>
                  <a:lnTo>
                    <a:pt x="83" y="5"/>
                  </a:lnTo>
                  <a:lnTo>
                    <a:pt x="119" y="0"/>
                  </a:lnTo>
                  <a:lnTo>
                    <a:pt x="156" y="5"/>
                  </a:lnTo>
                  <a:lnTo>
                    <a:pt x="161" y="10"/>
                  </a:lnTo>
                  <a:lnTo>
                    <a:pt x="156" y="10"/>
                  </a:lnTo>
                  <a:lnTo>
                    <a:pt x="124" y="10"/>
                  </a:lnTo>
                  <a:lnTo>
                    <a:pt x="87" y="14"/>
                  </a:lnTo>
                  <a:lnTo>
                    <a:pt x="60" y="33"/>
                  </a:lnTo>
                  <a:lnTo>
                    <a:pt x="32" y="37"/>
                  </a:lnTo>
                  <a:lnTo>
                    <a:pt x="4" y="33"/>
                  </a:lnTo>
                  <a:lnTo>
                    <a:pt x="0" y="28"/>
                  </a:lnTo>
                  <a:lnTo>
                    <a:pt x="4" y="28"/>
                  </a:lnTo>
                  <a:lnTo>
                    <a:pt x="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7" name="Freeform 163">
              <a:extLst>
                <a:ext uri="{FF2B5EF4-FFF2-40B4-BE49-F238E27FC236}">
                  <a16:creationId xmlns:a16="http://schemas.microsoft.com/office/drawing/2014/main" id="{BE302A84-F5F2-4521-B11E-4E3B6F038140}"/>
                </a:ext>
              </a:extLst>
            </p:cNvPr>
            <p:cNvSpPr>
              <a:spLocks/>
            </p:cNvSpPr>
            <p:nvPr/>
          </p:nvSpPr>
          <p:spPr bwMode="auto">
            <a:xfrm>
              <a:off x="4788" y="2768"/>
              <a:ext cx="55" cy="10"/>
            </a:xfrm>
            <a:custGeom>
              <a:avLst/>
              <a:gdLst>
                <a:gd name="T0" fmla="*/ 4 w 55"/>
                <a:gd name="T1" fmla="*/ 5 h 10"/>
                <a:gd name="T2" fmla="*/ 27 w 55"/>
                <a:gd name="T3" fmla="*/ 5 h 10"/>
                <a:gd name="T4" fmla="*/ 51 w 55"/>
                <a:gd name="T5" fmla="*/ 0 h 10"/>
                <a:gd name="T6" fmla="*/ 55 w 55"/>
                <a:gd name="T7" fmla="*/ 5 h 10"/>
                <a:gd name="T8" fmla="*/ 41 w 55"/>
                <a:gd name="T9" fmla="*/ 10 h 10"/>
                <a:gd name="T10" fmla="*/ 32 w 55"/>
                <a:gd name="T11" fmla="*/ 10 h 10"/>
                <a:gd name="T12" fmla="*/ 4 w 55"/>
                <a:gd name="T13" fmla="*/ 10 h 10"/>
                <a:gd name="T14" fmla="*/ 0 w 55"/>
                <a:gd name="T15" fmla="*/ 5 h 10"/>
                <a:gd name="T16" fmla="*/ 4 w 55"/>
                <a:gd name="T17" fmla="*/ 5 h 10"/>
                <a:gd name="T18" fmla="*/ 4 w 55"/>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
                  <a:moveTo>
                    <a:pt x="4" y="5"/>
                  </a:moveTo>
                  <a:lnTo>
                    <a:pt x="27" y="5"/>
                  </a:lnTo>
                  <a:lnTo>
                    <a:pt x="51" y="0"/>
                  </a:lnTo>
                  <a:lnTo>
                    <a:pt x="55" y="5"/>
                  </a:lnTo>
                  <a:lnTo>
                    <a:pt x="41" y="10"/>
                  </a:lnTo>
                  <a:lnTo>
                    <a:pt x="32" y="10"/>
                  </a:lnTo>
                  <a:lnTo>
                    <a:pt x="4" y="10"/>
                  </a:lnTo>
                  <a:lnTo>
                    <a:pt x="0" y="5"/>
                  </a:lnTo>
                  <a:lnTo>
                    <a:pt x="4" y="5"/>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48" name="Freeform 164">
              <a:extLst>
                <a:ext uri="{FF2B5EF4-FFF2-40B4-BE49-F238E27FC236}">
                  <a16:creationId xmlns:a16="http://schemas.microsoft.com/office/drawing/2014/main" id="{C127436F-6303-418F-B769-193CB4991915}"/>
                </a:ext>
              </a:extLst>
            </p:cNvPr>
            <p:cNvSpPr>
              <a:spLocks/>
            </p:cNvSpPr>
            <p:nvPr/>
          </p:nvSpPr>
          <p:spPr bwMode="auto">
            <a:xfrm>
              <a:off x="4852" y="2745"/>
              <a:ext cx="194" cy="106"/>
            </a:xfrm>
            <a:custGeom>
              <a:avLst/>
              <a:gdLst>
                <a:gd name="T0" fmla="*/ 0 w 194"/>
                <a:gd name="T1" fmla="*/ 14 h 106"/>
                <a:gd name="T2" fmla="*/ 10 w 194"/>
                <a:gd name="T3" fmla="*/ 5 h 106"/>
                <a:gd name="T4" fmla="*/ 19 w 194"/>
                <a:gd name="T5" fmla="*/ 5 h 106"/>
                <a:gd name="T6" fmla="*/ 46 w 194"/>
                <a:gd name="T7" fmla="*/ 0 h 106"/>
                <a:gd name="T8" fmla="*/ 65 w 194"/>
                <a:gd name="T9" fmla="*/ 5 h 106"/>
                <a:gd name="T10" fmla="*/ 88 w 194"/>
                <a:gd name="T11" fmla="*/ 9 h 106"/>
                <a:gd name="T12" fmla="*/ 92 w 194"/>
                <a:gd name="T13" fmla="*/ 23 h 106"/>
                <a:gd name="T14" fmla="*/ 111 w 194"/>
                <a:gd name="T15" fmla="*/ 42 h 106"/>
                <a:gd name="T16" fmla="*/ 120 w 194"/>
                <a:gd name="T17" fmla="*/ 51 h 106"/>
                <a:gd name="T18" fmla="*/ 129 w 194"/>
                <a:gd name="T19" fmla="*/ 60 h 106"/>
                <a:gd name="T20" fmla="*/ 152 w 194"/>
                <a:gd name="T21" fmla="*/ 65 h 106"/>
                <a:gd name="T22" fmla="*/ 175 w 194"/>
                <a:gd name="T23" fmla="*/ 83 h 106"/>
                <a:gd name="T24" fmla="*/ 194 w 194"/>
                <a:gd name="T25" fmla="*/ 106 h 106"/>
                <a:gd name="T26" fmla="*/ 194 w 194"/>
                <a:gd name="T27" fmla="*/ 106 h 106"/>
                <a:gd name="T28" fmla="*/ 194 w 194"/>
                <a:gd name="T29" fmla="*/ 106 h 106"/>
                <a:gd name="T30" fmla="*/ 189 w 194"/>
                <a:gd name="T31" fmla="*/ 106 h 106"/>
                <a:gd name="T32" fmla="*/ 171 w 194"/>
                <a:gd name="T33" fmla="*/ 88 h 106"/>
                <a:gd name="T34" fmla="*/ 161 w 194"/>
                <a:gd name="T35" fmla="*/ 79 h 106"/>
                <a:gd name="T36" fmla="*/ 148 w 194"/>
                <a:gd name="T37" fmla="*/ 74 h 106"/>
                <a:gd name="T38" fmla="*/ 129 w 194"/>
                <a:gd name="T39" fmla="*/ 65 h 106"/>
                <a:gd name="T40" fmla="*/ 106 w 194"/>
                <a:gd name="T41" fmla="*/ 46 h 106"/>
                <a:gd name="T42" fmla="*/ 102 w 194"/>
                <a:gd name="T43" fmla="*/ 37 h 106"/>
                <a:gd name="T44" fmla="*/ 88 w 194"/>
                <a:gd name="T45" fmla="*/ 28 h 106"/>
                <a:gd name="T46" fmla="*/ 79 w 194"/>
                <a:gd name="T47" fmla="*/ 23 h 106"/>
                <a:gd name="T48" fmla="*/ 69 w 194"/>
                <a:gd name="T49" fmla="*/ 14 h 106"/>
                <a:gd name="T50" fmla="*/ 60 w 194"/>
                <a:gd name="T51" fmla="*/ 9 h 106"/>
                <a:gd name="T52" fmla="*/ 46 w 194"/>
                <a:gd name="T53" fmla="*/ 9 h 106"/>
                <a:gd name="T54" fmla="*/ 23 w 194"/>
                <a:gd name="T55" fmla="*/ 9 h 106"/>
                <a:gd name="T56" fmla="*/ 5 w 194"/>
                <a:gd name="T57" fmla="*/ 19 h 106"/>
                <a:gd name="T58" fmla="*/ 0 w 194"/>
                <a:gd name="T59" fmla="*/ 19 h 106"/>
                <a:gd name="T60" fmla="*/ 0 w 194"/>
                <a:gd name="T61" fmla="*/ 14 h 106"/>
                <a:gd name="T62" fmla="*/ 0 w 194"/>
                <a:gd name="T63" fmla="*/ 14 h 106"/>
                <a:gd name="T64" fmla="*/ 0 w 194"/>
                <a:gd name="T65" fmla="*/ 1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4" h="106">
                  <a:moveTo>
                    <a:pt x="0" y="14"/>
                  </a:moveTo>
                  <a:lnTo>
                    <a:pt x="10" y="5"/>
                  </a:lnTo>
                  <a:lnTo>
                    <a:pt x="19" y="5"/>
                  </a:lnTo>
                  <a:lnTo>
                    <a:pt x="46" y="0"/>
                  </a:lnTo>
                  <a:lnTo>
                    <a:pt x="65" y="5"/>
                  </a:lnTo>
                  <a:lnTo>
                    <a:pt x="88" y="9"/>
                  </a:lnTo>
                  <a:lnTo>
                    <a:pt x="92" y="23"/>
                  </a:lnTo>
                  <a:lnTo>
                    <a:pt x="111" y="42"/>
                  </a:lnTo>
                  <a:lnTo>
                    <a:pt x="120" y="51"/>
                  </a:lnTo>
                  <a:lnTo>
                    <a:pt x="129" y="60"/>
                  </a:lnTo>
                  <a:lnTo>
                    <a:pt x="152" y="65"/>
                  </a:lnTo>
                  <a:lnTo>
                    <a:pt x="175" y="83"/>
                  </a:lnTo>
                  <a:lnTo>
                    <a:pt x="194" y="106"/>
                  </a:lnTo>
                  <a:lnTo>
                    <a:pt x="194" y="106"/>
                  </a:lnTo>
                  <a:lnTo>
                    <a:pt x="194" y="106"/>
                  </a:lnTo>
                  <a:lnTo>
                    <a:pt x="189" y="106"/>
                  </a:lnTo>
                  <a:lnTo>
                    <a:pt x="171" y="88"/>
                  </a:lnTo>
                  <a:lnTo>
                    <a:pt x="161" y="79"/>
                  </a:lnTo>
                  <a:lnTo>
                    <a:pt x="148" y="74"/>
                  </a:lnTo>
                  <a:lnTo>
                    <a:pt x="129" y="65"/>
                  </a:lnTo>
                  <a:lnTo>
                    <a:pt x="106" y="46"/>
                  </a:lnTo>
                  <a:lnTo>
                    <a:pt x="102" y="37"/>
                  </a:lnTo>
                  <a:lnTo>
                    <a:pt x="88" y="28"/>
                  </a:lnTo>
                  <a:lnTo>
                    <a:pt x="79" y="23"/>
                  </a:lnTo>
                  <a:lnTo>
                    <a:pt x="69" y="14"/>
                  </a:lnTo>
                  <a:lnTo>
                    <a:pt x="60" y="9"/>
                  </a:lnTo>
                  <a:lnTo>
                    <a:pt x="46" y="9"/>
                  </a:lnTo>
                  <a:lnTo>
                    <a:pt x="23" y="9"/>
                  </a:lnTo>
                  <a:lnTo>
                    <a:pt x="5" y="19"/>
                  </a:lnTo>
                  <a:lnTo>
                    <a:pt x="0" y="19"/>
                  </a:lnTo>
                  <a:lnTo>
                    <a:pt x="0" y="14"/>
                  </a:lnTo>
                  <a:lnTo>
                    <a:pt x="0"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29D1DD7C-A4F7-4878-9E0E-2CB2B6D9FD82}"/>
              </a:ext>
            </a:extLst>
          </p:cNvPr>
          <p:cNvSpPr>
            <a:spLocks noGrp="1" noChangeArrowheads="1"/>
          </p:cNvSpPr>
          <p:nvPr>
            <p:ph type="title"/>
          </p:nvPr>
        </p:nvSpPr>
        <p:spPr/>
        <p:txBody>
          <a:bodyPr/>
          <a:lstStyle/>
          <a:p>
            <a:r>
              <a:rPr lang="en-US" altLang="zh-CN"/>
              <a:t>VRRP</a:t>
            </a:r>
            <a:r>
              <a:rPr lang="zh-CN" altLang="en-US"/>
              <a:t>状态机（三）</a:t>
            </a:r>
          </a:p>
        </p:txBody>
      </p:sp>
      <p:sp>
        <p:nvSpPr>
          <p:cNvPr id="307203" name="Rectangle 3">
            <a:extLst>
              <a:ext uri="{FF2B5EF4-FFF2-40B4-BE49-F238E27FC236}">
                <a16:creationId xmlns:a16="http://schemas.microsoft.com/office/drawing/2014/main" id="{04F0166F-427C-4BF0-9EB0-84F6B171278C}"/>
              </a:ext>
            </a:extLst>
          </p:cNvPr>
          <p:cNvSpPr>
            <a:spLocks noGrp="1" noChangeArrowheads="1"/>
          </p:cNvSpPr>
          <p:nvPr>
            <p:ph type="body" idx="1"/>
          </p:nvPr>
        </p:nvSpPr>
        <p:spPr>
          <a:xfrm>
            <a:off x="971550" y="1052513"/>
            <a:ext cx="7391400" cy="2765425"/>
          </a:xfrm>
        </p:spPr>
        <p:txBody>
          <a:bodyPr/>
          <a:lstStyle/>
          <a:p>
            <a:r>
              <a:rPr lang="zh-CN" altLang="en-US"/>
              <a:t>备份状态</a:t>
            </a:r>
            <a:r>
              <a:rPr lang="en-US" altLang="zh-CN"/>
              <a:t>(Backup)</a:t>
            </a:r>
            <a:r>
              <a:rPr lang="zh-CN" altLang="en-US"/>
              <a:t>：   </a:t>
            </a:r>
          </a:p>
          <a:p>
            <a:pPr>
              <a:buFont typeface="Wingdings" panose="05000000000000000000" pitchFamily="2" charset="2"/>
              <a:buNone/>
            </a:pPr>
            <a:r>
              <a:rPr lang="zh-CN" altLang="en-US"/>
              <a:t>	   </a:t>
            </a:r>
            <a:r>
              <a:rPr lang="zh-CN" altLang="en-US" sz="1800">
                <a:latin typeface="宋体" panose="02010600030101010101" pitchFamily="2" charset="-122"/>
              </a:rPr>
              <a:t>功能：</a:t>
            </a:r>
          </a:p>
          <a:p>
            <a:pPr>
              <a:buFont typeface="Wingdings" panose="05000000000000000000" pitchFamily="2" charset="2"/>
              <a:buChar char="Ø"/>
            </a:pPr>
            <a:r>
              <a:rPr lang="zh-CN" altLang="en-US" sz="1800">
                <a:latin typeface="宋体" panose="02010600030101010101" pitchFamily="2" charset="-122"/>
              </a:rPr>
              <a:t>	接收</a:t>
            </a:r>
            <a:r>
              <a:rPr lang="en-US" altLang="zh-CN" sz="1800">
                <a:latin typeface="宋体" panose="02010600030101010101" pitchFamily="2" charset="-122"/>
              </a:rPr>
              <a:t>Master</a:t>
            </a:r>
            <a:r>
              <a:rPr lang="zh-CN" altLang="en-US" sz="1800">
                <a:latin typeface="宋体" panose="02010600030101010101" pitchFamily="2" charset="-122"/>
              </a:rPr>
              <a:t>发送的</a:t>
            </a:r>
            <a:r>
              <a:rPr lang="en-US" altLang="zh-CN" sz="1800">
                <a:latin typeface="宋体" panose="02010600030101010101" pitchFamily="2" charset="-122"/>
              </a:rPr>
              <a:t>VRRP</a:t>
            </a:r>
            <a:r>
              <a:rPr lang="zh-CN" altLang="en-US" sz="1800">
                <a:latin typeface="宋体" panose="02010600030101010101" pitchFamily="2" charset="-122"/>
              </a:rPr>
              <a:t>广播报文，从中了解</a:t>
            </a:r>
            <a:r>
              <a:rPr lang="en-US" altLang="zh-CN" sz="1800">
                <a:latin typeface="宋体" panose="02010600030101010101" pitchFamily="2" charset="-122"/>
              </a:rPr>
              <a:t>Master</a:t>
            </a:r>
          </a:p>
          <a:p>
            <a:pPr>
              <a:buFont typeface="Wingdings" panose="05000000000000000000" pitchFamily="2" charset="2"/>
              <a:buChar char="Ø"/>
            </a:pPr>
            <a:r>
              <a:rPr lang="en-US" altLang="zh-CN" sz="1800">
                <a:latin typeface="宋体" panose="02010600030101010101" pitchFamily="2" charset="-122"/>
              </a:rPr>
              <a:t>	</a:t>
            </a:r>
            <a:r>
              <a:rPr lang="zh-CN" altLang="en-US" sz="1800">
                <a:latin typeface="宋体" panose="02010600030101010101" pitchFamily="2" charset="-122"/>
              </a:rPr>
              <a:t>对虚拟</a:t>
            </a:r>
            <a:r>
              <a:rPr lang="en-US" altLang="zh-CN" sz="1800">
                <a:latin typeface="宋体" panose="02010600030101010101" pitchFamily="2" charset="-122"/>
              </a:rPr>
              <a:t>IP</a:t>
            </a:r>
            <a:r>
              <a:rPr lang="zh-CN" altLang="en-US" sz="1800">
                <a:latin typeface="宋体" panose="02010600030101010101" pitchFamily="2" charset="-122"/>
              </a:rPr>
              <a:t>地址的</a:t>
            </a:r>
            <a:r>
              <a:rPr lang="en-US" altLang="zh-CN" sz="1800">
                <a:latin typeface="宋体" panose="02010600030101010101" pitchFamily="2" charset="-122"/>
              </a:rPr>
              <a:t>ARP</a:t>
            </a:r>
            <a:r>
              <a:rPr lang="zh-CN" altLang="en-US" sz="1800">
                <a:latin typeface="宋体" panose="02010600030101010101" pitchFamily="2" charset="-122"/>
              </a:rPr>
              <a:t>请求，不做响应</a:t>
            </a:r>
          </a:p>
          <a:p>
            <a:pPr>
              <a:buFont typeface="Wingdings" panose="05000000000000000000" pitchFamily="2" charset="2"/>
              <a:buChar char="Ø"/>
            </a:pPr>
            <a:r>
              <a:rPr lang="zh-CN" altLang="en-US" sz="1800">
                <a:latin typeface="宋体" panose="02010600030101010101" pitchFamily="2" charset="-122"/>
              </a:rPr>
              <a:t>	丢弃目的</a:t>
            </a:r>
            <a:r>
              <a:rPr lang="en-US" altLang="zh-CN" sz="1800">
                <a:latin typeface="宋体" panose="02010600030101010101" pitchFamily="2" charset="-122"/>
              </a:rPr>
              <a:t>MAC</a:t>
            </a:r>
            <a:r>
              <a:rPr lang="zh-CN" altLang="en-US" sz="1800">
                <a:latin typeface="宋体" panose="02010600030101010101" pitchFamily="2" charset="-122"/>
              </a:rPr>
              <a:t>地址为虚拟</a:t>
            </a:r>
            <a:r>
              <a:rPr lang="en-US" altLang="zh-CN" sz="1800">
                <a:latin typeface="宋体" panose="02010600030101010101" pitchFamily="2" charset="-122"/>
              </a:rPr>
              <a:t>MAC</a:t>
            </a:r>
            <a:r>
              <a:rPr lang="zh-CN" altLang="en-US" sz="1800">
                <a:latin typeface="宋体" panose="02010600030101010101" pitchFamily="2" charset="-122"/>
              </a:rPr>
              <a:t>地址的</a:t>
            </a:r>
            <a:r>
              <a:rPr lang="en-US" altLang="zh-CN" sz="1800">
                <a:latin typeface="宋体" panose="02010600030101010101" pitchFamily="2" charset="-122"/>
              </a:rPr>
              <a:t>IP</a:t>
            </a:r>
            <a:r>
              <a:rPr lang="zh-CN" altLang="en-US" sz="1800">
                <a:latin typeface="宋体" panose="02010600030101010101" pitchFamily="2" charset="-122"/>
              </a:rPr>
              <a:t>报文。</a:t>
            </a:r>
          </a:p>
          <a:p>
            <a:pPr>
              <a:buFont typeface="Wingdings" panose="05000000000000000000" pitchFamily="2" charset="2"/>
              <a:buChar char="Ø"/>
            </a:pPr>
            <a:r>
              <a:rPr lang="zh-CN" altLang="en-US" sz="1800">
                <a:latin typeface="宋体" panose="02010600030101010101" pitchFamily="2" charset="-122"/>
              </a:rPr>
              <a:t>	丢弃目的</a:t>
            </a:r>
            <a:r>
              <a:rPr lang="en-US" altLang="zh-CN" sz="1800">
                <a:latin typeface="宋体" panose="02010600030101010101" pitchFamily="2" charset="-122"/>
              </a:rPr>
              <a:t>IP</a:t>
            </a:r>
            <a:r>
              <a:rPr lang="zh-CN" altLang="en-US" sz="1800">
                <a:latin typeface="宋体" panose="02010600030101010101" pitchFamily="2" charset="-122"/>
              </a:rPr>
              <a:t>地址为虚拟</a:t>
            </a:r>
            <a:r>
              <a:rPr lang="en-US" altLang="zh-CN" sz="1800">
                <a:latin typeface="宋体" panose="02010600030101010101" pitchFamily="2" charset="-122"/>
              </a:rPr>
              <a:t>IP</a:t>
            </a:r>
            <a:r>
              <a:rPr lang="zh-CN" altLang="en-US" sz="1800">
                <a:latin typeface="宋体" panose="02010600030101010101" pitchFamily="2" charset="-122"/>
              </a:rPr>
              <a:t>地址的</a:t>
            </a:r>
            <a:r>
              <a:rPr lang="en-US" altLang="zh-CN" sz="1800">
                <a:latin typeface="宋体" panose="02010600030101010101" pitchFamily="2" charset="-122"/>
              </a:rPr>
              <a:t>IP</a:t>
            </a:r>
            <a:r>
              <a:rPr lang="zh-CN" altLang="en-US" sz="1800">
                <a:latin typeface="宋体" panose="02010600030101010101" pitchFamily="2" charset="-122"/>
              </a:rPr>
              <a:t>报文。</a:t>
            </a:r>
          </a:p>
        </p:txBody>
      </p:sp>
      <p:sp>
        <p:nvSpPr>
          <p:cNvPr id="307204" name="Rectangle 4">
            <a:extLst>
              <a:ext uri="{FF2B5EF4-FFF2-40B4-BE49-F238E27FC236}">
                <a16:creationId xmlns:a16="http://schemas.microsoft.com/office/drawing/2014/main" id="{564832A1-C334-4232-82BC-255FE29DAEEF}"/>
              </a:ext>
            </a:extLst>
          </p:cNvPr>
          <p:cNvSpPr>
            <a:spLocks noChangeArrowheads="1"/>
          </p:cNvSpPr>
          <p:nvPr/>
        </p:nvSpPr>
        <p:spPr bwMode="auto">
          <a:xfrm>
            <a:off x="1116013" y="3860800"/>
            <a:ext cx="8027987"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接收到</a:t>
            </a:r>
            <a:r>
              <a:rPr lang="en-US" altLang="zh-CN"/>
              <a:t>VRRP</a:t>
            </a:r>
            <a:r>
              <a:rPr lang="zh-CN" altLang="en-US"/>
              <a:t>广播报文后：</a:t>
            </a:r>
          </a:p>
          <a:p>
            <a:endParaRPr lang="zh-CN" altLang="en-US"/>
          </a:p>
          <a:p>
            <a:pPr>
              <a:buFont typeface="Wingdings" panose="05000000000000000000" pitchFamily="2" charset="2"/>
              <a:buChar char="Ø"/>
            </a:pPr>
            <a:r>
              <a:rPr lang="zh-CN" altLang="en-US"/>
              <a:t> 如果收到报文的优先级为</a:t>
            </a:r>
            <a:r>
              <a:rPr lang="en-US" altLang="zh-CN"/>
              <a:t>0</a:t>
            </a:r>
          </a:p>
          <a:p>
            <a:r>
              <a:rPr lang="en-US" altLang="zh-CN"/>
              <a:t>                --&gt;</a:t>
            </a:r>
            <a:r>
              <a:rPr lang="zh-CN" altLang="en-US"/>
              <a:t>将状态设置为</a:t>
            </a:r>
            <a:r>
              <a:rPr lang="en-US" altLang="zh-CN"/>
              <a:t>Master</a:t>
            </a:r>
            <a:r>
              <a:rPr lang="zh-CN" altLang="en-US"/>
              <a:t>，开始发送报文</a:t>
            </a:r>
          </a:p>
          <a:p>
            <a:pPr>
              <a:buFont typeface="Wingdings" panose="05000000000000000000" pitchFamily="2" charset="2"/>
              <a:buChar char="Ø"/>
            </a:pPr>
            <a:r>
              <a:rPr lang="zh-CN" altLang="en-US"/>
              <a:t> 如果收到报文优先级小于本地优先级 而且 本地设置了抢占方式</a:t>
            </a:r>
          </a:p>
          <a:p>
            <a:r>
              <a:rPr lang="zh-CN" altLang="en-US"/>
              <a:t>                </a:t>
            </a:r>
            <a:r>
              <a:rPr lang="en-US" altLang="zh-CN"/>
              <a:t>--&gt;</a:t>
            </a:r>
            <a:r>
              <a:rPr lang="zh-CN" altLang="en-US"/>
              <a:t>则丢弃报文</a:t>
            </a:r>
            <a:r>
              <a:rPr lang="en-US" altLang="zh-CN"/>
              <a:t>(</a:t>
            </a:r>
            <a:r>
              <a:rPr lang="zh-CN" altLang="en-US"/>
              <a:t>一段时间后由于没有接收到报文自己变为</a:t>
            </a:r>
            <a:r>
              <a:rPr lang="en-US" altLang="zh-CN"/>
              <a:t>Master)</a:t>
            </a:r>
          </a:p>
          <a:p>
            <a:pPr>
              <a:buFont typeface="Wingdings" panose="05000000000000000000" pitchFamily="2" charset="2"/>
              <a:buChar char="Ø"/>
            </a:pPr>
            <a:r>
              <a:rPr lang="en-US" altLang="zh-CN"/>
              <a:t> </a:t>
            </a:r>
            <a:r>
              <a:rPr lang="zh-CN" altLang="en-US"/>
              <a:t>否则正常接收，对定时器进行重置</a:t>
            </a:r>
          </a:p>
        </p:txBody>
      </p:sp>
      <p:sp>
        <p:nvSpPr>
          <p:cNvPr id="307205" name="Rectangle 5">
            <a:extLst>
              <a:ext uri="{FF2B5EF4-FFF2-40B4-BE49-F238E27FC236}">
                <a16:creationId xmlns:a16="http://schemas.microsoft.com/office/drawing/2014/main" id="{CF65E713-DCB1-4B25-9A28-DB55EA76E58E}"/>
              </a:ext>
            </a:extLst>
          </p:cNvPr>
          <p:cNvSpPr>
            <a:spLocks noChangeArrowheads="1"/>
          </p:cNvSpPr>
          <p:nvPr/>
        </p:nvSpPr>
        <p:spPr bwMode="auto">
          <a:xfrm>
            <a:off x="1042988" y="6021388"/>
            <a:ext cx="4354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u"/>
            </a:pPr>
            <a:r>
              <a:rPr lang="zh-CN" altLang="en-US" b="1"/>
              <a:t>收到</a:t>
            </a:r>
            <a:r>
              <a:rPr lang="en-US" altLang="zh-CN" b="1"/>
              <a:t>shutdown</a:t>
            </a:r>
            <a:r>
              <a:rPr lang="zh-CN" altLang="en-US" b="1"/>
              <a:t>事件后，转为初始状态。</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647106B-4B7B-44FA-8361-0706F129FD10}"/>
              </a:ext>
            </a:extLst>
          </p:cNvPr>
          <p:cNvSpPr>
            <a:spLocks noGrp="1" noChangeArrowheads="1"/>
          </p:cNvSpPr>
          <p:nvPr>
            <p:ph type="title"/>
          </p:nvPr>
        </p:nvSpPr>
        <p:spPr/>
        <p:txBody>
          <a:bodyPr/>
          <a:lstStyle/>
          <a:p>
            <a:r>
              <a:rPr lang="en-US" altLang="zh-CN"/>
              <a:t>VRRP</a:t>
            </a:r>
            <a:r>
              <a:rPr lang="zh-CN" altLang="en-US"/>
              <a:t>状态机（四）</a:t>
            </a:r>
          </a:p>
        </p:txBody>
      </p:sp>
      <p:sp>
        <p:nvSpPr>
          <p:cNvPr id="308227" name="Rectangle 3">
            <a:extLst>
              <a:ext uri="{FF2B5EF4-FFF2-40B4-BE49-F238E27FC236}">
                <a16:creationId xmlns:a16="http://schemas.microsoft.com/office/drawing/2014/main" id="{5005D0B8-5F4A-4BDF-9EAB-1D97DD02711E}"/>
              </a:ext>
            </a:extLst>
          </p:cNvPr>
          <p:cNvSpPr>
            <a:spLocks noGrp="1" noChangeArrowheads="1"/>
          </p:cNvSpPr>
          <p:nvPr>
            <p:ph type="body" idx="1"/>
          </p:nvPr>
        </p:nvSpPr>
        <p:spPr>
          <a:xfrm>
            <a:off x="611188" y="765175"/>
            <a:ext cx="7978775" cy="3925888"/>
          </a:xfrm>
        </p:spPr>
        <p:txBody>
          <a:bodyPr/>
          <a:lstStyle/>
          <a:p>
            <a:r>
              <a:rPr lang="zh-CN" altLang="en-US"/>
              <a:t>主状态</a:t>
            </a:r>
            <a:r>
              <a:rPr lang="en-US" altLang="zh-CN"/>
              <a:t>(Master)</a:t>
            </a:r>
            <a:r>
              <a:rPr lang="zh-CN" altLang="en-US"/>
              <a:t>：</a:t>
            </a:r>
          </a:p>
          <a:p>
            <a:pPr>
              <a:buFont typeface="Wingdings" panose="05000000000000000000" pitchFamily="2" charset="2"/>
              <a:buNone/>
            </a:pPr>
            <a:r>
              <a:rPr lang="zh-CN" altLang="en-US" sz="1800">
                <a:latin typeface="宋体" panose="02010600030101010101" pitchFamily="2" charset="-122"/>
              </a:rPr>
              <a:t>    功能：</a:t>
            </a:r>
          </a:p>
          <a:p>
            <a:pPr>
              <a:buFont typeface="Wingdings" panose="05000000000000000000" pitchFamily="2" charset="2"/>
              <a:buChar char="Ø"/>
            </a:pPr>
            <a:r>
              <a:rPr lang="zh-CN" altLang="en-US" sz="1800">
                <a:latin typeface="宋体" panose="02010600030101010101" pitchFamily="2" charset="-122"/>
              </a:rPr>
              <a:t>定期发送</a:t>
            </a:r>
            <a:r>
              <a:rPr lang="en-US" altLang="zh-CN" sz="1800">
                <a:latin typeface="宋体" panose="02010600030101010101" pitchFamily="2" charset="-122"/>
              </a:rPr>
              <a:t>VRRP</a:t>
            </a:r>
            <a:r>
              <a:rPr lang="zh-CN" altLang="en-US" sz="1800">
                <a:latin typeface="宋体" panose="02010600030101010101" pitchFamily="2" charset="-122"/>
              </a:rPr>
              <a:t>广播报文	</a:t>
            </a:r>
          </a:p>
          <a:p>
            <a:pPr>
              <a:buFont typeface="Wingdings" panose="05000000000000000000" pitchFamily="2" charset="2"/>
              <a:buChar char="Ø"/>
            </a:pPr>
            <a:r>
              <a:rPr lang="zh-CN" altLang="en-US" sz="1800">
                <a:latin typeface="宋体" panose="02010600030101010101" pitchFamily="2" charset="-122"/>
              </a:rPr>
              <a:t>响应对虚拟</a:t>
            </a:r>
            <a:r>
              <a:rPr lang="en-US" altLang="zh-CN" sz="1800">
                <a:latin typeface="宋体" panose="02010600030101010101" pitchFamily="2" charset="-122"/>
              </a:rPr>
              <a:t>IP</a:t>
            </a:r>
            <a:r>
              <a:rPr lang="zh-CN" altLang="en-US" sz="1800">
                <a:latin typeface="宋体" panose="02010600030101010101" pitchFamily="2" charset="-122"/>
              </a:rPr>
              <a:t>地址的</a:t>
            </a:r>
            <a:r>
              <a:rPr lang="en-US" altLang="zh-CN" sz="1800">
                <a:latin typeface="宋体" panose="02010600030101010101" pitchFamily="2" charset="-122"/>
              </a:rPr>
              <a:t>ARP</a:t>
            </a:r>
            <a:r>
              <a:rPr lang="zh-CN" altLang="en-US" sz="1800">
                <a:latin typeface="宋体" panose="02010600030101010101" pitchFamily="2" charset="-122"/>
              </a:rPr>
              <a:t>请求，并且响应的是虚拟</a:t>
            </a:r>
            <a:r>
              <a:rPr lang="en-US" altLang="zh-CN" sz="1800">
                <a:latin typeface="宋体" panose="02010600030101010101" pitchFamily="2" charset="-122"/>
              </a:rPr>
              <a:t>MAC</a:t>
            </a:r>
            <a:r>
              <a:rPr lang="zh-CN" altLang="en-US" sz="1800">
                <a:latin typeface="宋体" panose="02010600030101010101" pitchFamily="2" charset="-122"/>
              </a:rPr>
              <a:t>地址，而不是接口的真实</a:t>
            </a:r>
            <a:r>
              <a:rPr lang="en-US" altLang="zh-CN" sz="1800">
                <a:latin typeface="宋体" panose="02010600030101010101" pitchFamily="2" charset="-122"/>
              </a:rPr>
              <a:t>MAC</a:t>
            </a:r>
            <a:r>
              <a:rPr lang="zh-CN" altLang="en-US" sz="1800">
                <a:latin typeface="宋体" panose="02010600030101010101" pitchFamily="2" charset="-122"/>
              </a:rPr>
              <a:t>地址。</a:t>
            </a:r>
          </a:p>
          <a:p>
            <a:pPr>
              <a:buFont typeface="Wingdings" panose="05000000000000000000" pitchFamily="2" charset="2"/>
              <a:buChar char="Ø"/>
            </a:pPr>
            <a:r>
              <a:rPr lang="zh-CN" altLang="en-US" sz="1800">
                <a:latin typeface="宋体" panose="02010600030101010101" pitchFamily="2" charset="-122"/>
              </a:rPr>
              <a:t>转发目的</a:t>
            </a:r>
            <a:r>
              <a:rPr lang="en-US" altLang="zh-CN" sz="1800">
                <a:latin typeface="宋体" panose="02010600030101010101" pitchFamily="2" charset="-122"/>
              </a:rPr>
              <a:t>MAC</a:t>
            </a:r>
            <a:r>
              <a:rPr lang="zh-CN" altLang="en-US" sz="1800">
                <a:latin typeface="宋体" panose="02010600030101010101" pitchFamily="2" charset="-122"/>
              </a:rPr>
              <a:t>地址为虚拟</a:t>
            </a:r>
            <a:r>
              <a:rPr lang="en-US" altLang="zh-CN" sz="1800">
                <a:latin typeface="宋体" panose="02010600030101010101" pitchFamily="2" charset="-122"/>
              </a:rPr>
              <a:t>MAC</a:t>
            </a:r>
            <a:r>
              <a:rPr lang="zh-CN" altLang="en-US" sz="1800">
                <a:latin typeface="宋体" panose="02010600030101010101" pitchFamily="2" charset="-122"/>
              </a:rPr>
              <a:t>地址的</a:t>
            </a:r>
            <a:r>
              <a:rPr lang="en-US" altLang="zh-CN" sz="1800">
                <a:latin typeface="宋体" panose="02010600030101010101" pitchFamily="2" charset="-122"/>
              </a:rPr>
              <a:t>IP</a:t>
            </a:r>
            <a:r>
              <a:rPr lang="zh-CN" altLang="en-US" sz="1800">
                <a:latin typeface="宋体" panose="02010600030101010101" pitchFamily="2" charset="-122"/>
              </a:rPr>
              <a:t>报文。</a:t>
            </a:r>
          </a:p>
          <a:p>
            <a:pPr>
              <a:buFont typeface="Wingdings" panose="05000000000000000000" pitchFamily="2" charset="2"/>
              <a:buChar char="Ø"/>
            </a:pPr>
            <a:r>
              <a:rPr lang="zh-CN" altLang="en-US" sz="1800">
                <a:latin typeface="宋体" panose="02010600030101010101" pitchFamily="2" charset="-122"/>
              </a:rPr>
              <a:t>如果它是这个虚拟</a:t>
            </a:r>
            <a:r>
              <a:rPr lang="en-US" altLang="zh-CN" sz="1800">
                <a:latin typeface="宋体" panose="02010600030101010101" pitchFamily="2" charset="-122"/>
              </a:rPr>
              <a:t>IP</a:t>
            </a:r>
            <a:r>
              <a:rPr lang="zh-CN" altLang="en-US" sz="1800">
                <a:latin typeface="宋体" panose="02010600030101010101" pitchFamily="2" charset="-122"/>
              </a:rPr>
              <a:t>地址的拥有者（</a:t>
            </a:r>
            <a:r>
              <a:rPr lang="en-US" altLang="zh-CN" sz="1800">
                <a:latin typeface="宋体" panose="02010600030101010101" pitchFamily="2" charset="-122"/>
              </a:rPr>
              <a:t>IP Address Owner</a:t>
            </a:r>
            <a:r>
              <a:rPr lang="zh-CN" altLang="en-US" sz="1800">
                <a:latin typeface="宋体" panose="02010600030101010101" pitchFamily="2" charset="-122"/>
              </a:rPr>
              <a:t>），则接收目的</a:t>
            </a:r>
            <a:r>
              <a:rPr lang="en-US" altLang="zh-CN" sz="1800">
                <a:latin typeface="宋体" panose="02010600030101010101" pitchFamily="2" charset="-122"/>
              </a:rPr>
              <a:t>IP</a:t>
            </a:r>
            <a:r>
              <a:rPr lang="zh-CN" altLang="en-US" sz="1800">
                <a:latin typeface="宋体" panose="02010600030101010101" pitchFamily="2" charset="-122"/>
              </a:rPr>
              <a:t>地址为这个虚拟</a:t>
            </a:r>
            <a:r>
              <a:rPr lang="en-US" altLang="zh-CN" sz="1800">
                <a:latin typeface="宋体" panose="02010600030101010101" pitchFamily="2" charset="-122"/>
              </a:rPr>
              <a:t>IP</a:t>
            </a:r>
            <a:r>
              <a:rPr lang="zh-CN" altLang="en-US" sz="1800">
                <a:latin typeface="宋体" panose="02010600030101010101" pitchFamily="2" charset="-122"/>
              </a:rPr>
              <a:t>地址的</a:t>
            </a:r>
            <a:r>
              <a:rPr lang="en-US" altLang="zh-CN" sz="1800">
                <a:latin typeface="宋体" panose="02010600030101010101" pitchFamily="2" charset="-122"/>
              </a:rPr>
              <a:t>IP</a:t>
            </a:r>
            <a:r>
              <a:rPr lang="zh-CN" altLang="en-US" sz="1800">
                <a:latin typeface="宋体" panose="02010600030101010101" pitchFamily="2" charset="-122"/>
              </a:rPr>
              <a:t>报文。否则，丢弃这个</a:t>
            </a:r>
            <a:r>
              <a:rPr lang="en-US" altLang="zh-CN" sz="1800">
                <a:latin typeface="宋体" panose="02010600030101010101" pitchFamily="2" charset="-122"/>
              </a:rPr>
              <a:t>IP</a:t>
            </a:r>
            <a:r>
              <a:rPr lang="zh-CN" altLang="en-US" sz="1800">
                <a:latin typeface="宋体" panose="02010600030101010101" pitchFamily="2" charset="-122"/>
              </a:rPr>
              <a:t>报文。</a:t>
            </a:r>
          </a:p>
          <a:p>
            <a:endParaRPr lang="en-US" altLang="zh-CN" sz="1800">
              <a:latin typeface="宋体" panose="02010600030101010101" pitchFamily="2" charset="-122"/>
            </a:endParaRPr>
          </a:p>
        </p:txBody>
      </p:sp>
      <p:sp>
        <p:nvSpPr>
          <p:cNvPr id="308228" name="Rectangle 4">
            <a:extLst>
              <a:ext uri="{FF2B5EF4-FFF2-40B4-BE49-F238E27FC236}">
                <a16:creationId xmlns:a16="http://schemas.microsoft.com/office/drawing/2014/main" id="{E57D8936-21E8-436C-8597-6CE310CE2E6E}"/>
              </a:ext>
            </a:extLst>
          </p:cNvPr>
          <p:cNvSpPr>
            <a:spLocks noChangeArrowheads="1"/>
          </p:cNvSpPr>
          <p:nvPr/>
        </p:nvSpPr>
        <p:spPr bwMode="auto">
          <a:xfrm>
            <a:off x="611188" y="4508500"/>
            <a:ext cx="79216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接收到</a:t>
            </a:r>
            <a:r>
              <a:rPr lang="en-US" altLang="zh-CN">
                <a:latin typeface="宋体" panose="02010600030101010101" pitchFamily="2" charset="-122"/>
              </a:rPr>
              <a:t>VRRP</a:t>
            </a:r>
            <a:r>
              <a:rPr lang="zh-CN" altLang="en-US">
                <a:latin typeface="宋体" panose="02010600030101010101" pitchFamily="2" charset="-122"/>
              </a:rPr>
              <a:t>广播报文后：</a:t>
            </a:r>
          </a:p>
          <a:p>
            <a:pPr>
              <a:buFont typeface="Wingdings" panose="05000000000000000000" pitchFamily="2" charset="2"/>
              <a:buChar char="Ø"/>
            </a:pPr>
            <a:r>
              <a:rPr lang="zh-CN" altLang="en-US">
                <a:latin typeface="宋体" panose="02010600030101010101" pitchFamily="2" charset="-122"/>
              </a:rPr>
              <a:t> 如果收到报文的优先级大于本地优先级</a:t>
            </a:r>
          </a:p>
          <a:p>
            <a:r>
              <a:rPr lang="zh-CN" altLang="en-US">
                <a:latin typeface="宋体" panose="02010600030101010101" pitchFamily="2" charset="-122"/>
              </a:rPr>
              <a:t>     或者：两者优先级相等但接收报文的主</a:t>
            </a:r>
            <a:r>
              <a:rPr lang="en-US" altLang="zh-CN">
                <a:latin typeface="宋体" panose="02010600030101010101" pitchFamily="2" charset="-122"/>
              </a:rPr>
              <a:t>IP</a:t>
            </a:r>
            <a:r>
              <a:rPr lang="zh-CN" altLang="en-US">
                <a:latin typeface="宋体" panose="02010600030101010101" pitchFamily="2" charset="-122"/>
              </a:rPr>
              <a:t>地址大于本地主</a:t>
            </a:r>
            <a:r>
              <a:rPr lang="en-US" altLang="zh-CN">
                <a:latin typeface="宋体" panose="02010600030101010101" pitchFamily="2" charset="-122"/>
              </a:rPr>
              <a:t>IP</a:t>
            </a:r>
            <a:r>
              <a:rPr lang="zh-CN" altLang="en-US">
                <a:latin typeface="宋体" panose="02010600030101010101" pitchFamily="2" charset="-122"/>
              </a:rPr>
              <a:t>地址</a:t>
            </a:r>
          </a:p>
          <a:p>
            <a:r>
              <a:rPr lang="zh-CN" altLang="en-US">
                <a:latin typeface="宋体" panose="02010600030101010101" pitchFamily="2" charset="-122"/>
              </a:rPr>
              <a:t>                 </a:t>
            </a:r>
            <a:r>
              <a:rPr lang="en-US" altLang="zh-CN">
                <a:latin typeface="宋体" panose="02010600030101010101" pitchFamily="2" charset="-122"/>
              </a:rPr>
              <a:t>--&gt;</a:t>
            </a:r>
            <a:r>
              <a:rPr lang="zh-CN" altLang="en-US">
                <a:latin typeface="宋体" panose="02010600030101010101" pitchFamily="2" charset="-122"/>
              </a:rPr>
              <a:t>将状态设置为</a:t>
            </a:r>
            <a:r>
              <a:rPr lang="en-US" altLang="zh-CN">
                <a:latin typeface="宋体" panose="02010600030101010101" pitchFamily="2" charset="-122"/>
              </a:rPr>
              <a:t>Backup</a:t>
            </a:r>
          </a:p>
          <a:p>
            <a:pPr>
              <a:buFont typeface="Wingdings" panose="05000000000000000000" pitchFamily="2" charset="2"/>
              <a:buChar char="Ø"/>
            </a:pPr>
            <a:r>
              <a:rPr lang="en-US" altLang="zh-CN">
                <a:latin typeface="宋体" panose="02010600030101010101" pitchFamily="2" charset="-122"/>
              </a:rPr>
              <a:t> </a:t>
            </a:r>
            <a:r>
              <a:rPr lang="zh-CN" altLang="en-US">
                <a:latin typeface="宋体" panose="02010600030101010101" pitchFamily="2" charset="-122"/>
              </a:rPr>
              <a:t>否则丢弃报文</a:t>
            </a:r>
          </a:p>
        </p:txBody>
      </p:sp>
      <p:sp>
        <p:nvSpPr>
          <p:cNvPr id="308229" name="Rectangle 5">
            <a:extLst>
              <a:ext uri="{FF2B5EF4-FFF2-40B4-BE49-F238E27FC236}">
                <a16:creationId xmlns:a16="http://schemas.microsoft.com/office/drawing/2014/main" id="{3DDB4995-0083-4F1A-AF57-5997011CC818}"/>
              </a:ext>
            </a:extLst>
          </p:cNvPr>
          <p:cNvSpPr>
            <a:spLocks noChangeArrowheads="1"/>
          </p:cNvSpPr>
          <p:nvPr/>
        </p:nvSpPr>
        <p:spPr bwMode="auto">
          <a:xfrm>
            <a:off x="1042988" y="6021388"/>
            <a:ext cx="4354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Char char="u"/>
            </a:pPr>
            <a:r>
              <a:rPr lang="zh-CN" altLang="en-US" b="1"/>
              <a:t>收到</a:t>
            </a:r>
            <a:r>
              <a:rPr lang="en-US" altLang="zh-CN" b="1"/>
              <a:t>shutdown</a:t>
            </a:r>
            <a:r>
              <a:rPr lang="zh-CN" altLang="en-US" b="1"/>
              <a:t>事件后，转为初始状态。</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A08EDDD-35DB-4563-83B7-7441729A8273}"/>
              </a:ext>
            </a:extLst>
          </p:cNvPr>
          <p:cNvSpPr>
            <a:spLocks noGrp="1" noChangeArrowheads="1"/>
          </p:cNvSpPr>
          <p:nvPr>
            <p:ph type="title"/>
          </p:nvPr>
        </p:nvSpPr>
        <p:spPr/>
        <p:txBody>
          <a:bodyPr/>
          <a:lstStyle/>
          <a:p>
            <a:r>
              <a:rPr lang="en-US" altLang="zh-CN"/>
              <a:t>VRRP</a:t>
            </a:r>
            <a:r>
              <a:rPr lang="zh-CN" altLang="en-US"/>
              <a:t>状态机（五）</a:t>
            </a:r>
          </a:p>
        </p:txBody>
      </p:sp>
      <p:graphicFrame>
        <p:nvGraphicFramePr>
          <p:cNvPr id="309252" name="Object 4">
            <a:extLst>
              <a:ext uri="{FF2B5EF4-FFF2-40B4-BE49-F238E27FC236}">
                <a16:creationId xmlns:a16="http://schemas.microsoft.com/office/drawing/2014/main" id="{8CA1C28D-74F9-4B2F-AE7F-85906B775FF2}"/>
              </a:ext>
            </a:extLst>
          </p:cNvPr>
          <p:cNvGraphicFramePr>
            <a:graphicFrameLocks noChangeAspect="1"/>
          </p:cNvGraphicFramePr>
          <p:nvPr>
            <p:ph idx="1"/>
          </p:nvPr>
        </p:nvGraphicFramePr>
        <p:xfrm>
          <a:off x="250825" y="765175"/>
          <a:ext cx="8713788" cy="5380038"/>
        </p:xfrm>
        <a:graphic>
          <a:graphicData uri="http://schemas.openxmlformats.org/presentationml/2006/ole">
            <mc:AlternateContent xmlns:mc="http://schemas.openxmlformats.org/markup-compatibility/2006">
              <mc:Choice xmlns:v="urn:schemas-microsoft-com:vml" Requires="v">
                <p:oleObj spid="_x0000_s309254" r:id="rId3" imgW="2570400" imgH="1454400" progId="">
                  <p:embed/>
                </p:oleObj>
              </mc:Choice>
              <mc:Fallback>
                <p:oleObj r:id="rId3" imgW="2570400" imgH="1454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765175"/>
                        <a:ext cx="8713788" cy="538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DDAB088A-CFC2-4CDE-BEDF-FE2E9E9F9D6D}"/>
              </a:ext>
            </a:extLst>
          </p:cNvPr>
          <p:cNvSpPr>
            <a:spLocks noGrp="1" noChangeArrowheads="1"/>
          </p:cNvSpPr>
          <p:nvPr>
            <p:ph type="title"/>
          </p:nvPr>
        </p:nvSpPr>
        <p:spPr/>
        <p:txBody>
          <a:bodyPr/>
          <a:lstStyle/>
          <a:p>
            <a:r>
              <a:rPr lang="en-US" altLang="zh-CN"/>
              <a:t>VRRP</a:t>
            </a:r>
          </a:p>
        </p:txBody>
      </p:sp>
      <p:sp>
        <p:nvSpPr>
          <p:cNvPr id="317443" name="Rectangle 3">
            <a:extLst>
              <a:ext uri="{FF2B5EF4-FFF2-40B4-BE49-F238E27FC236}">
                <a16:creationId xmlns:a16="http://schemas.microsoft.com/office/drawing/2014/main" id="{78A5F795-B2B8-46EA-AC34-060254A3E954}"/>
              </a:ext>
            </a:extLst>
          </p:cNvPr>
          <p:cNvSpPr>
            <a:spLocks noChangeArrowheads="1"/>
          </p:cNvSpPr>
          <p:nvPr/>
        </p:nvSpPr>
        <p:spPr bwMode="auto">
          <a:xfrm>
            <a:off x="3200400" y="5562600"/>
            <a:ext cx="5181600" cy="228600"/>
          </a:xfrm>
          <a:prstGeom prst="rect">
            <a:avLst/>
          </a:prstGeom>
          <a:gradFill rotWithShape="0">
            <a:gsLst>
              <a:gs pos="0">
                <a:srgbClr val="CC9900">
                  <a:gamma/>
                  <a:tint val="0"/>
                  <a:invGamma/>
                </a:srgbClr>
              </a:gs>
              <a:gs pos="50000">
                <a:srgbClr val="CC9900"/>
              </a:gs>
              <a:gs pos="100000">
                <a:srgbClr val="CC9900">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sz="1200">
                <a:solidFill>
                  <a:srgbClr val="666633"/>
                </a:solidFill>
                <a:latin typeface="Arial" panose="020B0604020202020204" pitchFamily="34" charset="0"/>
              </a:rPr>
              <a:t>			</a:t>
            </a:r>
          </a:p>
        </p:txBody>
      </p:sp>
      <p:sp>
        <p:nvSpPr>
          <p:cNvPr id="317444" name="Line 4">
            <a:extLst>
              <a:ext uri="{FF2B5EF4-FFF2-40B4-BE49-F238E27FC236}">
                <a16:creationId xmlns:a16="http://schemas.microsoft.com/office/drawing/2014/main" id="{640984C0-989D-4FA1-9D04-06E36986BEEC}"/>
              </a:ext>
            </a:extLst>
          </p:cNvPr>
          <p:cNvSpPr>
            <a:spLocks noChangeShapeType="1"/>
          </p:cNvSpPr>
          <p:nvPr/>
        </p:nvSpPr>
        <p:spPr bwMode="auto">
          <a:xfrm>
            <a:off x="3708400" y="2247900"/>
            <a:ext cx="42164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45" name="Line 5">
            <a:extLst>
              <a:ext uri="{FF2B5EF4-FFF2-40B4-BE49-F238E27FC236}">
                <a16:creationId xmlns:a16="http://schemas.microsoft.com/office/drawing/2014/main" id="{9962E487-63F3-4342-A987-54469A3DB1EB}"/>
              </a:ext>
            </a:extLst>
          </p:cNvPr>
          <p:cNvSpPr>
            <a:spLocks noChangeShapeType="1"/>
          </p:cNvSpPr>
          <p:nvPr/>
        </p:nvSpPr>
        <p:spPr bwMode="auto">
          <a:xfrm>
            <a:off x="3721100" y="30988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46" name="Line 6">
            <a:extLst>
              <a:ext uri="{FF2B5EF4-FFF2-40B4-BE49-F238E27FC236}">
                <a16:creationId xmlns:a16="http://schemas.microsoft.com/office/drawing/2014/main" id="{D8E1C15B-1755-4706-A5FA-91AABC950554}"/>
              </a:ext>
            </a:extLst>
          </p:cNvPr>
          <p:cNvSpPr>
            <a:spLocks noChangeShapeType="1"/>
          </p:cNvSpPr>
          <p:nvPr/>
        </p:nvSpPr>
        <p:spPr bwMode="auto">
          <a:xfrm>
            <a:off x="3721100" y="39370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47" name="Line 7">
            <a:extLst>
              <a:ext uri="{FF2B5EF4-FFF2-40B4-BE49-F238E27FC236}">
                <a16:creationId xmlns:a16="http://schemas.microsoft.com/office/drawing/2014/main" id="{CE0DA202-CB39-4026-8D0A-83B6252A4820}"/>
              </a:ext>
            </a:extLst>
          </p:cNvPr>
          <p:cNvSpPr>
            <a:spLocks noChangeShapeType="1"/>
          </p:cNvSpPr>
          <p:nvPr/>
        </p:nvSpPr>
        <p:spPr bwMode="auto">
          <a:xfrm>
            <a:off x="3695700" y="4762500"/>
            <a:ext cx="42291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48" name="Rectangle 8">
            <a:extLst>
              <a:ext uri="{FF2B5EF4-FFF2-40B4-BE49-F238E27FC236}">
                <a16:creationId xmlns:a16="http://schemas.microsoft.com/office/drawing/2014/main" id="{FFDC628E-224D-44BF-B76B-091E267A8871}"/>
              </a:ext>
            </a:extLst>
          </p:cNvPr>
          <p:cNvSpPr>
            <a:spLocks noChangeArrowheads="1"/>
          </p:cNvSpPr>
          <p:nvPr/>
        </p:nvSpPr>
        <p:spPr bwMode="auto">
          <a:xfrm>
            <a:off x="4038600" y="1600200"/>
            <a:ext cx="3910013"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spcAft>
                <a:spcPct val="50000"/>
              </a:spcAft>
            </a:pPr>
            <a:r>
              <a:rPr lang="zh-CN" altLang="en-US" sz="2200" b="1">
                <a:solidFill>
                  <a:srgbClr val="333399"/>
                </a:solidFill>
              </a:rPr>
              <a:t>第一章  </a:t>
            </a:r>
            <a:r>
              <a:rPr lang="en-US" altLang="zh-CN" sz="2200" b="1">
                <a:solidFill>
                  <a:srgbClr val="333399"/>
                </a:solidFill>
              </a:rPr>
              <a:t>VRRP</a:t>
            </a:r>
            <a:r>
              <a:rPr lang="zh-CN" altLang="en-US" sz="2200" b="1">
                <a:solidFill>
                  <a:srgbClr val="333399"/>
                </a:solidFill>
              </a:rPr>
              <a:t>基础</a:t>
            </a:r>
          </a:p>
          <a:p>
            <a:pPr>
              <a:lnSpc>
                <a:spcPct val="150000"/>
              </a:lnSpc>
              <a:spcBef>
                <a:spcPct val="50000"/>
              </a:spcBef>
              <a:spcAft>
                <a:spcPct val="50000"/>
              </a:spcAft>
            </a:pPr>
            <a:r>
              <a:rPr lang="zh-CN" altLang="en-US" sz="2200" b="1">
                <a:solidFill>
                  <a:srgbClr val="333399"/>
                </a:solidFill>
              </a:rPr>
              <a:t>第二章  </a:t>
            </a:r>
            <a:r>
              <a:rPr lang="en-US" altLang="zh-CN" sz="2200" b="1">
                <a:solidFill>
                  <a:srgbClr val="333399"/>
                </a:solidFill>
              </a:rPr>
              <a:t>VRRP</a:t>
            </a:r>
            <a:r>
              <a:rPr lang="zh-CN" altLang="en-US" sz="2200" b="1">
                <a:solidFill>
                  <a:srgbClr val="333399"/>
                </a:solidFill>
              </a:rPr>
              <a:t>工作原理</a:t>
            </a:r>
          </a:p>
          <a:p>
            <a:pPr>
              <a:lnSpc>
                <a:spcPct val="150000"/>
              </a:lnSpc>
              <a:spcBef>
                <a:spcPct val="50000"/>
              </a:spcBef>
              <a:spcAft>
                <a:spcPct val="50000"/>
              </a:spcAft>
            </a:pPr>
            <a:r>
              <a:rPr lang="zh-CN" altLang="en-US" sz="2200" b="1">
                <a:solidFill>
                  <a:srgbClr val="FF9933"/>
                </a:solidFill>
              </a:rPr>
              <a:t>第三章  </a:t>
            </a:r>
            <a:r>
              <a:rPr lang="en-US" altLang="zh-CN" sz="2200" b="1">
                <a:solidFill>
                  <a:srgbClr val="FF9933"/>
                </a:solidFill>
              </a:rPr>
              <a:t>VRRP</a:t>
            </a:r>
            <a:r>
              <a:rPr lang="zh-CN" altLang="en-US" sz="2200" b="1">
                <a:solidFill>
                  <a:srgbClr val="FF9933"/>
                </a:solidFill>
              </a:rPr>
              <a:t>基本配置</a:t>
            </a:r>
          </a:p>
          <a:p>
            <a:pPr>
              <a:lnSpc>
                <a:spcPct val="150000"/>
              </a:lnSpc>
              <a:spcBef>
                <a:spcPct val="50000"/>
              </a:spcBef>
              <a:spcAft>
                <a:spcPct val="50000"/>
              </a:spcAft>
            </a:pPr>
            <a:r>
              <a:rPr lang="zh-CN" altLang="en-US" sz="2200" b="1">
                <a:solidFill>
                  <a:srgbClr val="333399"/>
                </a:solidFill>
              </a:rPr>
              <a:t>第四章  </a:t>
            </a:r>
            <a:r>
              <a:rPr lang="en-US" altLang="zh-CN" sz="2200" b="1">
                <a:solidFill>
                  <a:srgbClr val="333399"/>
                </a:solidFill>
              </a:rPr>
              <a:t>VRRP</a:t>
            </a:r>
            <a:r>
              <a:rPr lang="zh-CN" altLang="en-US" sz="2200" b="1">
                <a:solidFill>
                  <a:srgbClr val="333399"/>
                </a:solidFill>
              </a:rPr>
              <a:t>常见问题及应用</a:t>
            </a:r>
          </a:p>
        </p:txBody>
      </p:sp>
      <p:pic>
        <p:nvPicPr>
          <p:cNvPr id="317449" name="Picture 9">
            <a:extLst>
              <a:ext uri="{FF2B5EF4-FFF2-40B4-BE49-F238E27FC236}">
                <a16:creationId xmlns:a16="http://schemas.microsoft.com/office/drawing/2014/main" id="{2B3CE394-DC44-4760-852C-1B5301DD48D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5375" y="3500438"/>
            <a:ext cx="311150" cy="306387"/>
          </a:xfrm>
          <a:prstGeom prst="rect">
            <a:avLst/>
          </a:prstGeom>
          <a:noFill/>
          <a:extLst>
            <a:ext uri="{909E8E84-426E-40DD-AFC4-6F175D3DCCD1}">
              <a14:hiddenFill xmlns:a14="http://schemas.microsoft.com/office/drawing/2010/main">
                <a:solidFill>
                  <a:srgbClr val="FFFFFF"/>
                </a:solidFill>
              </a14:hiddenFill>
            </a:ext>
          </a:extLst>
        </p:spPr>
      </p:pic>
      <p:pic>
        <p:nvPicPr>
          <p:cNvPr id="317450" name="Picture 10">
            <a:extLst>
              <a:ext uri="{FF2B5EF4-FFF2-40B4-BE49-F238E27FC236}">
                <a16:creationId xmlns:a16="http://schemas.microsoft.com/office/drawing/2014/main" id="{B2916533-350E-47B0-BD8F-B3D78E7894A9}"/>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1773238"/>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317451" name="Picture 11">
            <a:extLst>
              <a:ext uri="{FF2B5EF4-FFF2-40B4-BE49-F238E27FC236}">
                <a16:creationId xmlns:a16="http://schemas.microsoft.com/office/drawing/2014/main" id="{2ACF2AF7-749D-4ACE-9DB4-608746AF6E82}"/>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2636838"/>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317452" name="Picture 12">
            <a:extLst>
              <a:ext uri="{FF2B5EF4-FFF2-40B4-BE49-F238E27FC236}">
                <a16:creationId xmlns:a16="http://schemas.microsoft.com/office/drawing/2014/main" id="{C5EAF1D4-836D-4F4C-B06D-6C9351112BF1}"/>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4343400"/>
            <a:ext cx="296863" cy="304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7453" name="Object 13">
            <a:extLst>
              <a:ext uri="{FF2B5EF4-FFF2-40B4-BE49-F238E27FC236}">
                <a16:creationId xmlns:a16="http://schemas.microsoft.com/office/drawing/2014/main" id="{6CECA199-5FA5-41DD-871D-08D71F65B02A}"/>
              </a:ext>
            </a:extLst>
          </p:cNvPr>
          <p:cNvGraphicFramePr>
            <a:graphicFrameLocks noChangeAspect="1"/>
          </p:cNvGraphicFramePr>
          <p:nvPr/>
        </p:nvGraphicFramePr>
        <p:xfrm>
          <a:off x="457200" y="3886200"/>
          <a:ext cx="2895600" cy="1184275"/>
        </p:xfrm>
        <a:graphic>
          <a:graphicData uri="http://schemas.openxmlformats.org/presentationml/2006/ole">
            <mc:AlternateContent xmlns:mc="http://schemas.openxmlformats.org/markup-compatibility/2006">
              <mc:Choice xmlns:v="urn:schemas-microsoft-com:vml" Requires="v">
                <p:oleObj spid="_x0000_s317454" name="剪辑" r:id="rId6" imgW="1486440" imgH="608040" progId="MS_ClipArt_Gallery.2">
                  <p:embed/>
                </p:oleObj>
              </mc:Choice>
              <mc:Fallback>
                <p:oleObj name="剪辑" r:id="rId6" imgW="1486440" imgH="608040"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886200"/>
                        <a:ext cx="28956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8B496D08-9E61-4F2F-BF95-7FB42D49F416}"/>
              </a:ext>
            </a:extLst>
          </p:cNvPr>
          <p:cNvSpPr>
            <a:spLocks noGrp="1" noChangeArrowheads="1"/>
          </p:cNvSpPr>
          <p:nvPr>
            <p:ph type="title"/>
          </p:nvPr>
        </p:nvSpPr>
        <p:spPr/>
        <p:txBody>
          <a:bodyPr/>
          <a:lstStyle/>
          <a:p>
            <a:r>
              <a:rPr lang="en-US" altLang="zh-CN"/>
              <a:t>VRRP</a:t>
            </a:r>
            <a:r>
              <a:rPr lang="zh-CN" altLang="en-US"/>
              <a:t>配置（一）</a:t>
            </a:r>
          </a:p>
        </p:txBody>
      </p:sp>
      <p:sp>
        <p:nvSpPr>
          <p:cNvPr id="310275" name="Rectangle 3">
            <a:extLst>
              <a:ext uri="{FF2B5EF4-FFF2-40B4-BE49-F238E27FC236}">
                <a16:creationId xmlns:a16="http://schemas.microsoft.com/office/drawing/2014/main" id="{1CF427FB-626D-411D-84E1-E5D7384B0E09}"/>
              </a:ext>
            </a:extLst>
          </p:cNvPr>
          <p:cNvSpPr>
            <a:spLocks noGrp="1" noChangeArrowheads="1"/>
          </p:cNvSpPr>
          <p:nvPr>
            <p:ph type="body" idx="1"/>
          </p:nvPr>
        </p:nvSpPr>
        <p:spPr>
          <a:xfrm>
            <a:off x="914400" y="1524000"/>
            <a:ext cx="7391400" cy="4779963"/>
          </a:xfrm>
        </p:spPr>
        <p:txBody>
          <a:bodyPr/>
          <a:lstStyle/>
          <a:p>
            <a:pPr>
              <a:buFont typeface="Wingdings" panose="05000000000000000000" pitchFamily="2" charset="2"/>
              <a:buNone/>
            </a:pPr>
            <a:r>
              <a:rPr lang="en-US" altLang="zh-CN">
                <a:latin typeface="宋体" panose="02010600030101010101" pitchFamily="2" charset="-122"/>
              </a:rPr>
              <a:t>VRRP</a:t>
            </a:r>
            <a:r>
              <a:rPr lang="zh-CN" altLang="en-US">
                <a:latin typeface="宋体" panose="02010600030101010101" pitchFamily="2" charset="-122"/>
              </a:rPr>
              <a:t>主要配置命令如下：</a:t>
            </a:r>
          </a:p>
          <a:p>
            <a:pPr algn="l">
              <a:lnSpc>
                <a:spcPct val="160000"/>
              </a:lnSpc>
              <a:buSzPct val="60000"/>
            </a:pPr>
            <a:r>
              <a:rPr lang="zh-CN" altLang="en-US">
                <a:latin typeface="宋体" panose="02010600030101010101" pitchFamily="2" charset="-122"/>
              </a:rPr>
              <a:t> 添加备份组接口的虚拟</a:t>
            </a:r>
            <a:r>
              <a:rPr lang="en-US" altLang="zh-CN">
                <a:latin typeface="宋体" panose="02010600030101010101" pitchFamily="2" charset="-122"/>
              </a:rPr>
              <a:t>IP</a:t>
            </a:r>
            <a:r>
              <a:rPr lang="zh-CN" altLang="en-US">
                <a:latin typeface="宋体" panose="02010600030101010101" pitchFamily="2" charset="-122"/>
              </a:rPr>
              <a:t>地址</a:t>
            </a:r>
          </a:p>
          <a:p>
            <a:pPr algn="l">
              <a:lnSpc>
                <a:spcPct val="160000"/>
              </a:lnSpc>
              <a:buSzPct val="60000"/>
            </a:pPr>
            <a:r>
              <a:rPr lang="zh-CN" altLang="en-US">
                <a:latin typeface="宋体" panose="02010600030101010101" pitchFamily="2" charset="-122"/>
              </a:rPr>
              <a:t> 设置备份组的优先级（可选）</a:t>
            </a:r>
          </a:p>
          <a:p>
            <a:pPr algn="l">
              <a:lnSpc>
                <a:spcPct val="160000"/>
              </a:lnSpc>
              <a:buSzPct val="60000"/>
            </a:pPr>
            <a:r>
              <a:rPr lang="zh-CN" altLang="en-US">
                <a:latin typeface="宋体" panose="02010600030101010101" pitchFamily="2" charset="-122"/>
              </a:rPr>
              <a:t> 设置备份组的抢占方式和延迟时间（可选</a:t>
            </a:r>
          </a:p>
          <a:p>
            <a:pPr algn="l">
              <a:lnSpc>
                <a:spcPct val="160000"/>
              </a:lnSpc>
              <a:buSzPct val="60000"/>
            </a:pPr>
            <a:r>
              <a:rPr lang="zh-CN" altLang="en-US">
                <a:latin typeface="宋体" panose="02010600030101010101" pitchFamily="2" charset="-122"/>
              </a:rPr>
              <a:t> 设置备份组的认证方式和认证字（可选）</a:t>
            </a:r>
          </a:p>
          <a:p>
            <a:pPr algn="l">
              <a:lnSpc>
                <a:spcPct val="160000"/>
              </a:lnSpc>
              <a:buSzPct val="60000"/>
            </a:pPr>
            <a:r>
              <a:rPr lang="zh-CN" altLang="en-US">
                <a:latin typeface="宋体" panose="02010600030101010101" pitchFamily="2" charset="-122"/>
              </a:rPr>
              <a:t> 设置备份组的定时器（可选）</a:t>
            </a:r>
          </a:p>
          <a:p>
            <a:pPr algn="l">
              <a:lnSpc>
                <a:spcPct val="160000"/>
              </a:lnSpc>
              <a:buSzPct val="60000"/>
            </a:pPr>
            <a:r>
              <a:rPr lang="zh-CN" altLang="en-US">
                <a:latin typeface="宋体" panose="02010600030101010101" pitchFamily="2" charset="-122"/>
              </a:rPr>
              <a:t> 设置监视指定接口（可选）</a:t>
            </a:r>
          </a:p>
          <a:p>
            <a:endParaRPr lang="zh-CN" altLang="en-US">
              <a:latin typeface="宋体" panose="02010600030101010101" pitchFamily="2" charset="-122"/>
            </a:endParaRPr>
          </a:p>
          <a:p>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1" name="Rectangle 5">
            <a:extLst>
              <a:ext uri="{FF2B5EF4-FFF2-40B4-BE49-F238E27FC236}">
                <a16:creationId xmlns:a16="http://schemas.microsoft.com/office/drawing/2014/main" id="{F8E3177D-5DD6-453F-BD21-FC9A4525F486}"/>
              </a:ext>
            </a:extLst>
          </p:cNvPr>
          <p:cNvSpPr>
            <a:spLocks noGrp="1" noChangeArrowheads="1"/>
          </p:cNvSpPr>
          <p:nvPr>
            <p:ph type="title"/>
          </p:nvPr>
        </p:nvSpPr>
        <p:spPr/>
        <p:txBody>
          <a:bodyPr/>
          <a:lstStyle/>
          <a:p>
            <a:r>
              <a:rPr lang="en-US" altLang="zh-CN"/>
              <a:t>VRRP</a:t>
            </a:r>
            <a:r>
              <a:rPr lang="zh-CN" altLang="en-US"/>
              <a:t>配置（二）</a:t>
            </a:r>
          </a:p>
        </p:txBody>
      </p:sp>
      <p:graphicFrame>
        <p:nvGraphicFramePr>
          <p:cNvPr id="311300" name="Object 4">
            <a:extLst>
              <a:ext uri="{FF2B5EF4-FFF2-40B4-BE49-F238E27FC236}">
                <a16:creationId xmlns:a16="http://schemas.microsoft.com/office/drawing/2014/main" id="{F59B486F-34D1-4395-9D16-524DDD8A4151}"/>
              </a:ext>
            </a:extLst>
          </p:cNvPr>
          <p:cNvGraphicFramePr>
            <a:graphicFrameLocks noChangeAspect="1"/>
          </p:cNvGraphicFramePr>
          <p:nvPr>
            <p:ph idx="1"/>
          </p:nvPr>
        </p:nvGraphicFramePr>
        <p:xfrm>
          <a:off x="971550" y="1628775"/>
          <a:ext cx="7632700" cy="3714750"/>
        </p:xfrm>
        <a:graphic>
          <a:graphicData uri="http://schemas.openxmlformats.org/presentationml/2006/ole">
            <mc:AlternateContent xmlns:mc="http://schemas.openxmlformats.org/markup-compatibility/2006">
              <mc:Choice xmlns:v="urn:schemas-microsoft-com:vml" Requires="v">
                <p:oleObj spid="_x0000_s311304" name="绘图" r:id="rId3" imgW="2574000" imgH="1252800" progId="FLW3Drawing">
                  <p:embed/>
                </p:oleObj>
              </mc:Choice>
              <mc:Fallback>
                <p:oleObj name="绘图" r:id="rId3" imgW="2574000" imgH="12528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28775"/>
                        <a:ext cx="76327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03" name="Rectangle 7">
            <a:extLst>
              <a:ext uri="{FF2B5EF4-FFF2-40B4-BE49-F238E27FC236}">
                <a16:creationId xmlns:a16="http://schemas.microsoft.com/office/drawing/2014/main" id="{95AA6BD7-C80E-48CE-BE52-C9642B5E5F8E}"/>
              </a:ext>
            </a:extLst>
          </p:cNvPr>
          <p:cNvSpPr>
            <a:spLocks noChangeArrowheads="1"/>
          </p:cNvSpPr>
          <p:nvPr/>
        </p:nvSpPr>
        <p:spPr bwMode="auto">
          <a:xfrm>
            <a:off x="900113" y="5661025"/>
            <a:ext cx="749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accent2"/>
              </a:buClr>
              <a:buSzPct val="60000"/>
              <a:buFont typeface="Wingdings" panose="05000000000000000000" pitchFamily="2" charset="2"/>
              <a:buNone/>
            </a:pPr>
            <a:r>
              <a:rPr lang="zh-CN" altLang="en-US"/>
              <a:t>上面的命令除了配置验证字是接口配置外，其他命令都是针对于备份组的</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5E0A3547-EC1F-47EF-A0B0-389D0AF667B7}"/>
              </a:ext>
            </a:extLst>
          </p:cNvPr>
          <p:cNvSpPr>
            <a:spLocks noGrp="1" noChangeArrowheads="1"/>
          </p:cNvSpPr>
          <p:nvPr>
            <p:ph type="title"/>
          </p:nvPr>
        </p:nvSpPr>
        <p:spPr/>
        <p:txBody>
          <a:bodyPr/>
          <a:lstStyle/>
          <a:p>
            <a:r>
              <a:rPr lang="en-US" altLang="zh-CN"/>
              <a:t>VRRP</a:t>
            </a:r>
            <a:r>
              <a:rPr lang="zh-CN" altLang="en-US"/>
              <a:t>配置实例</a:t>
            </a:r>
          </a:p>
        </p:txBody>
      </p:sp>
      <p:grpSp>
        <p:nvGrpSpPr>
          <p:cNvPr id="320516" name="Group 4">
            <a:extLst>
              <a:ext uri="{FF2B5EF4-FFF2-40B4-BE49-F238E27FC236}">
                <a16:creationId xmlns:a16="http://schemas.microsoft.com/office/drawing/2014/main" id="{CBA67EA9-8BEF-45D9-BA55-E3B1AAA10F70}"/>
              </a:ext>
            </a:extLst>
          </p:cNvPr>
          <p:cNvGrpSpPr>
            <a:grpSpLocks/>
          </p:cNvGrpSpPr>
          <p:nvPr/>
        </p:nvGrpSpPr>
        <p:grpSpPr bwMode="auto">
          <a:xfrm>
            <a:off x="0" y="1196975"/>
            <a:ext cx="6048375" cy="3419475"/>
            <a:chOff x="884" y="1525"/>
            <a:chExt cx="3810" cy="2154"/>
          </a:xfrm>
        </p:grpSpPr>
        <p:sp>
          <p:nvSpPr>
            <p:cNvPr id="320517" name="Text Box 5">
              <a:extLst>
                <a:ext uri="{FF2B5EF4-FFF2-40B4-BE49-F238E27FC236}">
                  <a16:creationId xmlns:a16="http://schemas.microsoft.com/office/drawing/2014/main" id="{E272C0CB-FACD-4F8C-A92C-86A56D6C9AB2}"/>
                </a:ext>
              </a:extLst>
            </p:cNvPr>
            <p:cNvSpPr txBox="1">
              <a:spLocks noChangeArrowheads="1"/>
            </p:cNvSpPr>
            <p:nvPr/>
          </p:nvSpPr>
          <p:spPr bwMode="auto">
            <a:xfrm>
              <a:off x="1618" y="3429"/>
              <a:ext cx="2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CC"/>
                </a:buClr>
                <a:buSzPct val="70000"/>
                <a:buFont typeface="Wingdings" panose="05000000000000000000" pitchFamily="2" charset="2"/>
                <a:buChar char="l"/>
              </a:pPr>
              <a:r>
                <a:rPr lang="en-US" altLang="zh-CN" sz="2000"/>
                <a:t> </a:t>
              </a:r>
              <a:r>
                <a:rPr lang="zh-CN" altLang="en-US" sz="2000"/>
                <a:t>用</a:t>
              </a:r>
              <a:r>
                <a:rPr lang="en-US" altLang="zh-CN" sz="2000"/>
                <a:t>VRRP</a:t>
              </a:r>
              <a:r>
                <a:rPr lang="zh-CN" altLang="en-US" sz="2000"/>
                <a:t>实现虚拟路由器</a:t>
              </a:r>
            </a:p>
          </p:txBody>
        </p:sp>
        <p:sp>
          <p:nvSpPr>
            <p:cNvPr id="320518" name="Text Box 6">
              <a:extLst>
                <a:ext uri="{FF2B5EF4-FFF2-40B4-BE49-F238E27FC236}">
                  <a16:creationId xmlns:a16="http://schemas.microsoft.com/office/drawing/2014/main" id="{4C39BC40-79BA-4D87-BD98-14476EC6CED9}"/>
                </a:ext>
              </a:extLst>
            </p:cNvPr>
            <p:cNvSpPr txBox="1">
              <a:spLocks noChangeArrowheads="1"/>
            </p:cNvSpPr>
            <p:nvPr/>
          </p:nvSpPr>
          <p:spPr bwMode="auto">
            <a:xfrm>
              <a:off x="3785" y="2107"/>
              <a:ext cx="90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RTB:192.1.1.3/24</a:t>
              </a:r>
            </a:p>
          </p:txBody>
        </p:sp>
        <p:grpSp>
          <p:nvGrpSpPr>
            <p:cNvPr id="320519" name="Group 7">
              <a:extLst>
                <a:ext uri="{FF2B5EF4-FFF2-40B4-BE49-F238E27FC236}">
                  <a16:creationId xmlns:a16="http://schemas.microsoft.com/office/drawing/2014/main" id="{4046BD39-1EC9-4CE4-9FF3-0D07A3710AD1}"/>
                </a:ext>
              </a:extLst>
            </p:cNvPr>
            <p:cNvGrpSpPr>
              <a:grpSpLocks/>
            </p:cNvGrpSpPr>
            <p:nvPr/>
          </p:nvGrpSpPr>
          <p:grpSpPr bwMode="auto">
            <a:xfrm>
              <a:off x="884" y="1525"/>
              <a:ext cx="2987" cy="1476"/>
              <a:chOff x="930" y="1434"/>
              <a:chExt cx="3130" cy="1724"/>
            </a:xfrm>
          </p:grpSpPr>
          <p:sp>
            <p:nvSpPr>
              <p:cNvPr id="320520" name="Line 8">
                <a:extLst>
                  <a:ext uri="{FF2B5EF4-FFF2-40B4-BE49-F238E27FC236}">
                    <a16:creationId xmlns:a16="http://schemas.microsoft.com/office/drawing/2014/main" id="{3A6DF426-29AC-43B8-A582-6F2A1C338151}"/>
                  </a:ext>
                </a:extLst>
              </p:cNvPr>
              <p:cNvSpPr>
                <a:spLocks noChangeShapeType="1"/>
              </p:cNvSpPr>
              <p:nvPr/>
            </p:nvSpPr>
            <p:spPr bwMode="auto">
              <a:xfrm>
                <a:off x="1656" y="2572"/>
                <a:ext cx="24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21" name="Line 9">
                <a:extLst>
                  <a:ext uri="{FF2B5EF4-FFF2-40B4-BE49-F238E27FC236}">
                    <a16:creationId xmlns:a16="http://schemas.microsoft.com/office/drawing/2014/main" id="{44A6ADDC-8C81-4BBA-B1BF-3AC46D3F7F5C}"/>
                  </a:ext>
                </a:extLst>
              </p:cNvPr>
              <p:cNvSpPr>
                <a:spLocks noChangeShapeType="1"/>
              </p:cNvSpPr>
              <p:nvPr/>
            </p:nvSpPr>
            <p:spPr bwMode="auto">
              <a:xfrm>
                <a:off x="2337" y="235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22" name="Line 10">
                <a:extLst>
                  <a:ext uri="{FF2B5EF4-FFF2-40B4-BE49-F238E27FC236}">
                    <a16:creationId xmlns:a16="http://schemas.microsoft.com/office/drawing/2014/main" id="{5B0A9A1B-B869-4AAA-A017-1456BD4BA314}"/>
                  </a:ext>
                </a:extLst>
              </p:cNvPr>
              <p:cNvSpPr>
                <a:spLocks noChangeShapeType="1"/>
              </p:cNvSpPr>
              <p:nvPr/>
            </p:nvSpPr>
            <p:spPr bwMode="auto">
              <a:xfrm>
                <a:off x="2064" y="2566"/>
                <a:ext cx="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23" name="Line 11">
                <a:extLst>
                  <a:ext uri="{FF2B5EF4-FFF2-40B4-BE49-F238E27FC236}">
                    <a16:creationId xmlns:a16="http://schemas.microsoft.com/office/drawing/2014/main" id="{F844F988-0BBD-4755-928C-E09F0E1387CD}"/>
                  </a:ext>
                </a:extLst>
              </p:cNvPr>
              <p:cNvSpPr>
                <a:spLocks noChangeShapeType="1"/>
              </p:cNvSpPr>
              <p:nvPr/>
            </p:nvSpPr>
            <p:spPr bwMode="auto">
              <a:xfrm>
                <a:off x="2926"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24" name="Line 12">
                <a:extLst>
                  <a:ext uri="{FF2B5EF4-FFF2-40B4-BE49-F238E27FC236}">
                    <a16:creationId xmlns:a16="http://schemas.microsoft.com/office/drawing/2014/main" id="{7693A6EC-23EE-42B3-8A76-B8F3BCFD8365}"/>
                  </a:ext>
                </a:extLst>
              </p:cNvPr>
              <p:cNvSpPr>
                <a:spLocks noChangeShapeType="1"/>
              </p:cNvSpPr>
              <p:nvPr/>
            </p:nvSpPr>
            <p:spPr bwMode="auto">
              <a:xfrm>
                <a:off x="3788"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0525" name="Group 13">
                <a:extLst>
                  <a:ext uri="{FF2B5EF4-FFF2-40B4-BE49-F238E27FC236}">
                    <a16:creationId xmlns:a16="http://schemas.microsoft.com/office/drawing/2014/main" id="{CBCB5F6B-ED5F-47AF-883C-A4573A3D7FA6}"/>
                  </a:ext>
                </a:extLst>
              </p:cNvPr>
              <p:cNvGrpSpPr>
                <a:grpSpLocks/>
              </p:cNvGrpSpPr>
              <p:nvPr/>
            </p:nvGrpSpPr>
            <p:grpSpPr bwMode="auto">
              <a:xfrm>
                <a:off x="1792" y="2761"/>
                <a:ext cx="453" cy="351"/>
                <a:chOff x="4896" y="1968"/>
                <a:chExt cx="672" cy="651"/>
              </a:xfrm>
            </p:grpSpPr>
            <p:pic>
              <p:nvPicPr>
                <p:cNvPr id="320526" name="Picture 14">
                  <a:extLst>
                    <a:ext uri="{FF2B5EF4-FFF2-40B4-BE49-F238E27FC236}">
                      <a16:creationId xmlns:a16="http://schemas.microsoft.com/office/drawing/2014/main" id="{C73CCC01-532A-4F47-B8D7-273CE6C6711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0527" name="Object 15">
                  <a:extLst>
                    <a:ext uri="{FF2B5EF4-FFF2-40B4-BE49-F238E27FC236}">
                      <a16:creationId xmlns:a16="http://schemas.microsoft.com/office/drawing/2014/main" id="{E1AD78C9-EDBB-4D27-B3F8-FDC1966359AC}"/>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0549" name="BMP 图象" r:id="rId4" imgW="5714286" imgH="3933333" progId="Paint.Picture">
                        <p:embed/>
                      </p:oleObj>
                    </mc:Choice>
                    <mc:Fallback>
                      <p:oleObj name="BMP 图象" r:id="rId4" imgW="5714286" imgH="3933333" progId="Paint.Picture">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0528" name="Line 16">
                <a:extLst>
                  <a:ext uri="{FF2B5EF4-FFF2-40B4-BE49-F238E27FC236}">
                    <a16:creationId xmlns:a16="http://schemas.microsoft.com/office/drawing/2014/main" id="{A2E9C1D3-7661-415B-BFCB-5DDB23B2DA79}"/>
                  </a:ext>
                </a:extLst>
              </p:cNvPr>
              <p:cNvSpPr>
                <a:spLocks noChangeShapeType="1"/>
              </p:cNvSpPr>
              <p:nvPr/>
            </p:nvSpPr>
            <p:spPr bwMode="auto">
              <a:xfrm>
                <a:off x="3334" y="2339"/>
                <a:ext cx="0" cy="2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20529" name="Picture 17">
                <a:extLst>
                  <a:ext uri="{FF2B5EF4-FFF2-40B4-BE49-F238E27FC236}">
                    <a16:creationId xmlns:a16="http://schemas.microsoft.com/office/drawing/2014/main" id="{4822A41D-3288-4133-B1FF-9684D64C4AE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7" y="1434"/>
                <a:ext cx="77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0530" name="Group 18">
                <a:extLst>
                  <a:ext uri="{FF2B5EF4-FFF2-40B4-BE49-F238E27FC236}">
                    <a16:creationId xmlns:a16="http://schemas.microsoft.com/office/drawing/2014/main" id="{9C42F14F-519B-4971-B4AB-0EA6016165C6}"/>
                  </a:ext>
                </a:extLst>
              </p:cNvPr>
              <p:cNvGrpSpPr>
                <a:grpSpLocks/>
              </p:cNvGrpSpPr>
              <p:nvPr/>
            </p:nvGrpSpPr>
            <p:grpSpPr bwMode="auto">
              <a:xfrm>
                <a:off x="2699" y="2761"/>
                <a:ext cx="453" cy="351"/>
                <a:chOff x="4896" y="1968"/>
                <a:chExt cx="672" cy="651"/>
              </a:xfrm>
            </p:grpSpPr>
            <p:pic>
              <p:nvPicPr>
                <p:cNvPr id="320531" name="Picture 19">
                  <a:extLst>
                    <a:ext uri="{FF2B5EF4-FFF2-40B4-BE49-F238E27FC236}">
                      <a16:creationId xmlns:a16="http://schemas.microsoft.com/office/drawing/2014/main" id="{F80D1847-926E-474E-B86B-F16CA3EFAF8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0532" name="Object 20">
                  <a:extLst>
                    <a:ext uri="{FF2B5EF4-FFF2-40B4-BE49-F238E27FC236}">
                      <a16:creationId xmlns:a16="http://schemas.microsoft.com/office/drawing/2014/main" id="{29D08CD8-EC86-487F-87E7-5690B2F03746}"/>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0550" name="BMP 图象" r:id="rId7" imgW="5714286" imgH="3933333" progId="Paint.Picture">
                        <p:embed/>
                      </p:oleObj>
                    </mc:Choice>
                    <mc:Fallback>
                      <p:oleObj name="BMP 图象" r:id="rId7" imgW="5714286" imgH="3933333" progId="Paint.Picture">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0533" name="Group 21">
                <a:extLst>
                  <a:ext uri="{FF2B5EF4-FFF2-40B4-BE49-F238E27FC236}">
                    <a16:creationId xmlns:a16="http://schemas.microsoft.com/office/drawing/2014/main" id="{AA5C4748-FD53-407C-8EA7-8077D64640D6}"/>
                  </a:ext>
                </a:extLst>
              </p:cNvPr>
              <p:cNvGrpSpPr>
                <a:grpSpLocks/>
              </p:cNvGrpSpPr>
              <p:nvPr/>
            </p:nvGrpSpPr>
            <p:grpSpPr bwMode="auto">
              <a:xfrm>
                <a:off x="3561" y="2761"/>
                <a:ext cx="453" cy="351"/>
                <a:chOff x="4896" y="1968"/>
                <a:chExt cx="672" cy="651"/>
              </a:xfrm>
            </p:grpSpPr>
            <p:pic>
              <p:nvPicPr>
                <p:cNvPr id="320534" name="Picture 22">
                  <a:extLst>
                    <a:ext uri="{FF2B5EF4-FFF2-40B4-BE49-F238E27FC236}">
                      <a16:creationId xmlns:a16="http://schemas.microsoft.com/office/drawing/2014/main" id="{8B00AA1E-4B7F-4E35-8C45-78452BB0189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0535" name="Object 23">
                  <a:extLst>
                    <a:ext uri="{FF2B5EF4-FFF2-40B4-BE49-F238E27FC236}">
                      <a16:creationId xmlns:a16="http://schemas.microsoft.com/office/drawing/2014/main" id="{F2DC2CFB-2B99-4809-8B02-8FF9A630BC03}"/>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0551" name="BMP 图象" r:id="rId8" imgW="5714286" imgH="3933333" progId="Paint.Picture">
                        <p:embed/>
                      </p:oleObj>
                    </mc:Choice>
                    <mc:Fallback>
                      <p:oleObj name="BMP 图象" r:id="rId8" imgW="5714286" imgH="3933333" progId="Paint.Picture">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0536" name="Line 24">
                <a:extLst>
                  <a:ext uri="{FF2B5EF4-FFF2-40B4-BE49-F238E27FC236}">
                    <a16:creationId xmlns:a16="http://schemas.microsoft.com/office/drawing/2014/main" id="{BA87ED44-8AA5-4FC0-A44F-F73B0E92840E}"/>
                  </a:ext>
                </a:extLst>
              </p:cNvPr>
              <p:cNvSpPr>
                <a:spLocks noChangeShapeType="1"/>
              </p:cNvSpPr>
              <p:nvPr/>
            </p:nvSpPr>
            <p:spPr bwMode="auto">
              <a:xfrm flipH="1">
                <a:off x="2473" y="1825"/>
                <a:ext cx="181"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37" name="Line 25">
                <a:extLst>
                  <a:ext uri="{FF2B5EF4-FFF2-40B4-BE49-F238E27FC236}">
                    <a16:creationId xmlns:a16="http://schemas.microsoft.com/office/drawing/2014/main" id="{C94EE762-EF25-47C6-BD99-613CFEDE10D0}"/>
                  </a:ext>
                </a:extLst>
              </p:cNvPr>
              <p:cNvSpPr>
                <a:spLocks noChangeShapeType="1"/>
              </p:cNvSpPr>
              <p:nvPr/>
            </p:nvSpPr>
            <p:spPr bwMode="auto">
              <a:xfrm>
                <a:off x="3062" y="1825"/>
                <a:ext cx="13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38" name="Text Box 26">
                <a:extLst>
                  <a:ext uri="{FF2B5EF4-FFF2-40B4-BE49-F238E27FC236}">
                    <a16:creationId xmlns:a16="http://schemas.microsoft.com/office/drawing/2014/main" id="{FE615990-9905-4DC7-A0C5-B547615AF08D}"/>
                  </a:ext>
                </a:extLst>
              </p:cNvPr>
              <p:cNvSpPr txBox="1">
                <a:spLocks noChangeArrowheads="1"/>
              </p:cNvSpPr>
              <p:nvPr/>
            </p:nvSpPr>
            <p:spPr bwMode="auto">
              <a:xfrm>
                <a:off x="2518" y="1541"/>
                <a:ext cx="63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Internet</a:t>
                </a:r>
              </a:p>
            </p:txBody>
          </p:sp>
          <p:sp>
            <p:nvSpPr>
              <p:cNvPr id="320539" name="Line 27">
                <a:extLst>
                  <a:ext uri="{FF2B5EF4-FFF2-40B4-BE49-F238E27FC236}">
                    <a16:creationId xmlns:a16="http://schemas.microsoft.com/office/drawing/2014/main" id="{AAC05B09-30CC-42A8-A54D-82A6A1CEDC51}"/>
                  </a:ext>
                </a:extLst>
              </p:cNvPr>
              <p:cNvSpPr>
                <a:spLocks noChangeShapeType="1"/>
              </p:cNvSpPr>
              <p:nvPr/>
            </p:nvSpPr>
            <p:spPr bwMode="auto">
              <a:xfrm>
                <a:off x="1928" y="2387"/>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40" name="Text Box 28">
                <a:extLst>
                  <a:ext uri="{FF2B5EF4-FFF2-40B4-BE49-F238E27FC236}">
                    <a16:creationId xmlns:a16="http://schemas.microsoft.com/office/drawing/2014/main" id="{7CD8E24D-5088-4A8B-AE8C-E12D63557935}"/>
                  </a:ext>
                </a:extLst>
              </p:cNvPr>
              <p:cNvSpPr txBox="1">
                <a:spLocks noChangeArrowheads="1"/>
              </p:cNvSpPr>
              <p:nvPr/>
            </p:nvSpPr>
            <p:spPr bwMode="auto">
              <a:xfrm>
                <a:off x="930" y="2116"/>
                <a:ext cx="953"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RTA:192.1.1.2/24</a:t>
                </a:r>
              </a:p>
            </p:txBody>
          </p:sp>
          <p:sp>
            <p:nvSpPr>
              <p:cNvPr id="320541" name="Line 29">
                <a:extLst>
                  <a:ext uri="{FF2B5EF4-FFF2-40B4-BE49-F238E27FC236}">
                    <a16:creationId xmlns:a16="http://schemas.microsoft.com/office/drawing/2014/main" id="{5EAA803E-DA5E-4641-8D48-5CC5E9FA9278}"/>
                  </a:ext>
                </a:extLst>
              </p:cNvPr>
              <p:cNvSpPr>
                <a:spLocks noChangeShapeType="1"/>
              </p:cNvSpPr>
              <p:nvPr/>
            </p:nvSpPr>
            <p:spPr bwMode="auto">
              <a:xfrm flipH="1">
                <a:off x="3379" y="2387"/>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42" name="Line 30">
                <a:extLst>
                  <a:ext uri="{FF2B5EF4-FFF2-40B4-BE49-F238E27FC236}">
                    <a16:creationId xmlns:a16="http://schemas.microsoft.com/office/drawing/2014/main" id="{FA0998AB-FBE6-4829-8844-A945C3129501}"/>
                  </a:ext>
                </a:extLst>
              </p:cNvPr>
              <p:cNvSpPr>
                <a:spLocks noChangeShapeType="1"/>
              </p:cNvSpPr>
              <p:nvPr/>
            </p:nvSpPr>
            <p:spPr bwMode="auto">
              <a:xfrm flipV="1">
                <a:off x="2926" y="2342"/>
                <a:ext cx="317"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43" name="Line 31">
                <a:extLst>
                  <a:ext uri="{FF2B5EF4-FFF2-40B4-BE49-F238E27FC236}">
                    <a16:creationId xmlns:a16="http://schemas.microsoft.com/office/drawing/2014/main" id="{A31E13E4-98D6-4157-AAC4-E3343D3BC1ED}"/>
                  </a:ext>
                </a:extLst>
              </p:cNvPr>
              <p:cNvSpPr>
                <a:spLocks noChangeShapeType="1"/>
              </p:cNvSpPr>
              <p:nvPr/>
            </p:nvSpPr>
            <p:spPr bwMode="auto">
              <a:xfrm flipH="1" flipV="1">
                <a:off x="2336" y="2387"/>
                <a:ext cx="363"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0544" name="Text Box 32">
              <a:extLst>
                <a:ext uri="{FF2B5EF4-FFF2-40B4-BE49-F238E27FC236}">
                  <a16:creationId xmlns:a16="http://schemas.microsoft.com/office/drawing/2014/main" id="{78CE30E3-1E2A-446C-9AF4-E3E9EE273F8C}"/>
                </a:ext>
              </a:extLst>
            </p:cNvPr>
            <p:cNvSpPr txBox="1">
              <a:spLocks noChangeArrowheads="1"/>
            </p:cNvSpPr>
            <p:nvPr/>
          </p:nvSpPr>
          <p:spPr bwMode="auto">
            <a:xfrm>
              <a:off x="2269" y="2965"/>
              <a:ext cx="90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虚拟</a:t>
              </a:r>
              <a:r>
                <a:rPr lang="en-US" altLang="zh-CN" sz="1600" b="1"/>
                <a:t>IP</a:t>
              </a:r>
              <a:r>
                <a:rPr lang="zh-CN" altLang="en-US" sz="1600" b="1"/>
                <a:t>地址：</a:t>
              </a:r>
              <a:r>
                <a:rPr lang="en-US" altLang="zh-CN" sz="1600" b="1"/>
                <a:t>192.1.1.10/24</a:t>
              </a:r>
            </a:p>
          </p:txBody>
        </p:sp>
        <p:pic>
          <p:nvPicPr>
            <p:cNvPr id="320545" name="Picture 33">
              <a:extLst>
                <a:ext uri="{FF2B5EF4-FFF2-40B4-BE49-F238E27FC236}">
                  <a16:creationId xmlns:a16="http://schemas.microsoft.com/office/drawing/2014/main" id="{E331C620-8705-4BAB-A567-44875207FA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5" y="2015"/>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546" name="Picture 34">
              <a:extLst>
                <a:ext uri="{FF2B5EF4-FFF2-40B4-BE49-F238E27FC236}">
                  <a16:creationId xmlns:a16="http://schemas.microsoft.com/office/drawing/2014/main" id="{D9666B21-4163-4D15-AEF1-B5D119B1EA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7" y="2015"/>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0547" name="Rectangle 35">
            <a:extLst>
              <a:ext uri="{FF2B5EF4-FFF2-40B4-BE49-F238E27FC236}">
                <a16:creationId xmlns:a16="http://schemas.microsoft.com/office/drawing/2014/main" id="{C4141402-034A-4473-B8F2-F5813D7D86D5}"/>
              </a:ext>
            </a:extLst>
          </p:cNvPr>
          <p:cNvSpPr>
            <a:spLocks noChangeArrowheads="1"/>
          </p:cNvSpPr>
          <p:nvPr/>
        </p:nvSpPr>
        <p:spPr bwMode="auto">
          <a:xfrm>
            <a:off x="5867400" y="1484313"/>
            <a:ext cx="45720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RTA</a:t>
            </a:r>
            <a:r>
              <a:rPr lang="zh-CN" altLang="en-US" sz="1600"/>
              <a:t>接口 </a:t>
            </a:r>
            <a:r>
              <a:rPr lang="en-US" altLang="zh-CN" sz="1600"/>
              <a:t>Ethernet0</a:t>
            </a:r>
            <a:r>
              <a:rPr lang="zh-CN" altLang="en-US" sz="1600"/>
              <a:t>模式下：</a:t>
            </a:r>
          </a:p>
          <a:p>
            <a:r>
              <a:rPr lang="zh-CN" altLang="en-US" sz="1600"/>
              <a:t> </a:t>
            </a:r>
            <a:r>
              <a:rPr lang="en-US" altLang="zh-CN" sz="1600"/>
              <a:t>ip address 192.1.1.2 255.255.255.0</a:t>
            </a:r>
          </a:p>
          <a:p>
            <a:r>
              <a:rPr lang="en-US" altLang="zh-CN" sz="1600"/>
              <a:t> vrrp ip 10 192.1.1.10</a:t>
            </a:r>
          </a:p>
          <a:p>
            <a:r>
              <a:rPr lang="en-US" altLang="zh-CN" sz="1600"/>
              <a:t> vrrp priority 10 150 </a:t>
            </a:r>
          </a:p>
          <a:p>
            <a:r>
              <a:rPr lang="en-US" altLang="zh-CN" sz="1600"/>
              <a:t> vrrp preempt 10 delay 3</a:t>
            </a:r>
          </a:p>
          <a:p>
            <a:r>
              <a:rPr lang="en-US" altLang="zh-CN" sz="1600"/>
              <a:t> vrrp authentication simple vrp3test</a:t>
            </a:r>
          </a:p>
          <a:p>
            <a:r>
              <a:rPr lang="en-US" altLang="zh-CN" sz="1600"/>
              <a:t> vrrp timer 10 2</a:t>
            </a:r>
          </a:p>
          <a:p>
            <a:r>
              <a:rPr lang="en-US" altLang="zh-CN" sz="1600"/>
              <a:t> vrrp track 10 s0 reduced 50</a:t>
            </a:r>
          </a:p>
          <a:p>
            <a:endParaRPr lang="en-US" altLang="zh-CN" sz="1600"/>
          </a:p>
          <a:p>
            <a:r>
              <a:rPr lang="en-US" altLang="zh-CN" sz="1600"/>
              <a:t>RTB</a:t>
            </a:r>
            <a:r>
              <a:rPr lang="zh-CN" altLang="en-US" sz="1600"/>
              <a:t>接口 </a:t>
            </a:r>
            <a:r>
              <a:rPr lang="en-US" altLang="zh-CN" sz="1600"/>
              <a:t>Ethernet0</a:t>
            </a:r>
            <a:r>
              <a:rPr lang="zh-CN" altLang="en-US" sz="1600"/>
              <a:t>模式下：</a:t>
            </a:r>
          </a:p>
          <a:p>
            <a:r>
              <a:rPr lang="zh-CN" altLang="en-US" sz="1600"/>
              <a:t> </a:t>
            </a:r>
            <a:r>
              <a:rPr lang="en-US" altLang="zh-CN" sz="1600"/>
              <a:t>ip address 192.1.1.3 255.255.255.0</a:t>
            </a:r>
          </a:p>
          <a:p>
            <a:r>
              <a:rPr lang="en-US" altLang="zh-CN" sz="1600"/>
              <a:t> vrrp ip 10 192.1.1.10</a:t>
            </a:r>
          </a:p>
          <a:p>
            <a:r>
              <a:rPr lang="en-US" altLang="zh-CN" sz="1600"/>
              <a:t> vrrp priority 10 120 </a:t>
            </a:r>
          </a:p>
          <a:p>
            <a:r>
              <a:rPr lang="en-US" altLang="zh-CN" sz="1600"/>
              <a:t> vrrp preempt 10 delay 3</a:t>
            </a:r>
          </a:p>
          <a:p>
            <a:r>
              <a:rPr lang="en-US" altLang="zh-CN" sz="1600"/>
              <a:t> vrrp authentication simple vrp3test</a:t>
            </a:r>
          </a:p>
          <a:p>
            <a:r>
              <a:rPr lang="en-US" altLang="zh-CN" sz="1600"/>
              <a:t> vrrp timer 10 2</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9589C9D9-29C8-4A21-A867-14BBA4D5D1F0}"/>
              </a:ext>
            </a:extLst>
          </p:cNvPr>
          <p:cNvSpPr>
            <a:spLocks noGrp="1" noChangeArrowheads="1"/>
          </p:cNvSpPr>
          <p:nvPr>
            <p:ph type="title"/>
          </p:nvPr>
        </p:nvSpPr>
        <p:spPr/>
        <p:txBody>
          <a:bodyPr/>
          <a:lstStyle/>
          <a:p>
            <a:r>
              <a:rPr lang="en-US" altLang="zh-CN"/>
              <a:t>VRRP</a:t>
            </a:r>
          </a:p>
        </p:txBody>
      </p:sp>
      <p:sp>
        <p:nvSpPr>
          <p:cNvPr id="328707" name="Rectangle 3">
            <a:extLst>
              <a:ext uri="{FF2B5EF4-FFF2-40B4-BE49-F238E27FC236}">
                <a16:creationId xmlns:a16="http://schemas.microsoft.com/office/drawing/2014/main" id="{6EBBE734-33B4-4277-97C0-59DE00440AFC}"/>
              </a:ext>
            </a:extLst>
          </p:cNvPr>
          <p:cNvSpPr>
            <a:spLocks noChangeArrowheads="1"/>
          </p:cNvSpPr>
          <p:nvPr/>
        </p:nvSpPr>
        <p:spPr bwMode="auto">
          <a:xfrm>
            <a:off x="3200400" y="5562600"/>
            <a:ext cx="5181600" cy="228600"/>
          </a:xfrm>
          <a:prstGeom prst="rect">
            <a:avLst/>
          </a:prstGeom>
          <a:gradFill rotWithShape="0">
            <a:gsLst>
              <a:gs pos="0">
                <a:srgbClr val="CC9900">
                  <a:gamma/>
                  <a:tint val="0"/>
                  <a:invGamma/>
                </a:srgbClr>
              </a:gs>
              <a:gs pos="50000">
                <a:srgbClr val="CC9900"/>
              </a:gs>
              <a:gs pos="100000">
                <a:srgbClr val="CC9900">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sz="1200">
                <a:solidFill>
                  <a:srgbClr val="666633"/>
                </a:solidFill>
                <a:latin typeface="Arial" panose="020B0604020202020204" pitchFamily="34" charset="0"/>
              </a:rPr>
              <a:t>			</a:t>
            </a:r>
          </a:p>
        </p:txBody>
      </p:sp>
      <p:sp>
        <p:nvSpPr>
          <p:cNvPr id="328708" name="Line 4">
            <a:extLst>
              <a:ext uri="{FF2B5EF4-FFF2-40B4-BE49-F238E27FC236}">
                <a16:creationId xmlns:a16="http://schemas.microsoft.com/office/drawing/2014/main" id="{03D7555E-1C6B-461A-BC7A-28CD6020C9B5}"/>
              </a:ext>
            </a:extLst>
          </p:cNvPr>
          <p:cNvSpPr>
            <a:spLocks noChangeShapeType="1"/>
          </p:cNvSpPr>
          <p:nvPr/>
        </p:nvSpPr>
        <p:spPr bwMode="auto">
          <a:xfrm>
            <a:off x="3708400" y="2247900"/>
            <a:ext cx="42164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Line 5">
            <a:extLst>
              <a:ext uri="{FF2B5EF4-FFF2-40B4-BE49-F238E27FC236}">
                <a16:creationId xmlns:a16="http://schemas.microsoft.com/office/drawing/2014/main" id="{52E9C660-1041-4BCF-8F59-3765EE703CC1}"/>
              </a:ext>
            </a:extLst>
          </p:cNvPr>
          <p:cNvSpPr>
            <a:spLocks noChangeShapeType="1"/>
          </p:cNvSpPr>
          <p:nvPr/>
        </p:nvSpPr>
        <p:spPr bwMode="auto">
          <a:xfrm>
            <a:off x="3721100" y="30988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0" name="Line 6">
            <a:extLst>
              <a:ext uri="{FF2B5EF4-FFF2-40B4-BE49-F238E27FC236}">
                <a16:creationId xmlns:a16="http://schemas.microsoft.com/office/drawing/2014/main" id="{B4671A39-13A5-4CBF-B59B-CA1FB79976A1}"/>
              </a:ext>
            </a:extLst>
          </p:cNvPr>
          <p:cNvSpPr>
            <a:spLocks noChangeShapeType="1"/>
          </p:cNvSpPr>
          <p:nvPr/>
        </p:nvSpPr>
        <p:spPr bwMode="auto">
          <a:xfrm>
            <a:off x="3721100" y="39370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1" name="Line 7">
            <a:extLst>
              <a:ext uri="{FF2B5EF4-FFF2-40B4-BE49-F238E27FC236}">
                <a16:creationId xmlns:a16="http://schemas.microsoft.com/office/drawing/2014/main" id="{04DE5DF7-3EB7-490E-8ED3-617E26476104}"/>
              </a:ext>
            </a:extLst>
          </p:cNvPr>
          <p:cNvSpPr>
            <a:spLocks noChangeShapeType="1"/>
          </p:cNvSpPr>
          <p:nvPr/>
        </p:nvSpPr>
        <p:spPr bwMode="auto">
          <a:xfrm>
            <a:off x="3695700" y="4762500"/>
            <a:ext cx="42291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2" name="Rectangle 8">
            <a:extLst>
              <a:ext uri="{FF2B5EF4-FFF2-40B4-BE49-F238E27FC236}">
                <a16:creationId xmlns:a16="http://schemas.microsoft.com/office/drawing/2014/main" id="{B6C4311E-3BD5-45DD-902C-C49550A5D008}"/>
              </a:ext>
            </a:extLst>
          </p:cNvPr>
          <p:cNvSpPr>
            <a:spLocks noChangeArrowheads="1"/>
          </p:cNvSpPr>
          <p:nvPr/>
        </p:nvSpPr>
        <p:spPr bwMode="auto">
          <a:xfrm>
            <a:off x="4038600" y="1600200"/>
            <a:ext cx="3910013"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spcAft>
                <a:spcPct val="50000"/>
              </a:spcAft>
            </a:pPr>
            <a:r>
              <a:rPr lang="zh-CN" altLang="en-US" sz="2200" b="1">
                <a:solidFill>
                  <a:srgbClr val="333399"/>
                </a:solidFill>
              </a:rPr>
              <a:t>第一章  </a:t>
            </a:r>
            <a:r>
              <a:rPr lang="en-US" altLang="zh-CN" sz="2200" b="1">
                <a:solidFill>
                  <a:srgbClr val="333399"/>
                </a:solidFill>
              </a:rPr>
              <a:t>VRRP</a:t>
            </a:r>
            <a:r>
              <a:rPr lang="zh-CN" altLang="en-US" sz="2200" b="1">
                <a:solidFill>
                  <a:srgbClr val="333399"/>
                </a:solidFill>
              </a:rPr>
              <a:t>基础</a:t>
            </a:r>
          </a:p>
          <a:p>
            <a:pPr>
              <a:lnSpc>
                <a:spcPct val="150000"/>
              </a:lnSpc>
              <a:spcBef>
                <a:spcPct val="50000"/>
              </a:spcBef>
              <a:spcAft>
                <a:spcPct val="50000"/>
              </a:spcAft>
            </a:pPr>
            <a:r>
              <a:rPr lang="zh-CN" altLang="en-US" sz="2200" b="1">
                <a:solidFill>
                  <a:srgbClr val="333399"/>
                </a:solidFill>
              </a:rPr>
              <a:t>第二章  </a:t>
            </a:r>
            <a:r>
              <a:rPr lang="en-US" altLang="zh-CN" sz="2200" b="1">
                <a:solidFill>
                  <a:srgbClr val="333399"/>
                </a:solidFill>
              </a:rPr>
              <a:t>VRRP</a:t>
            </a:r>
            <a:r>
              <a:rPr lang="zh-CN" altLang="en-US" sz="2200" b="1">
                <a:solidFill>
                  <a:srgbClr val="333399"/>
                </a:solidFill>
              </a:rPr>
              <a:t>工作原理</a:t>
            </a:r>
          </a:p>
          <a:p>
            <a:pPr>
              <a:lnSpc>
                <a:spcPct val="150000"/>
              </a:lnSpc>
              <a:spcBef>
                <a:spcPct val="50000"/>
              </a:spcBef>
              <a:spcAft>
                <a:spcPct val="50000"/>
              </a:spcAft>
            </a:pPr>
            <a:r>
              <a:rPr lang="zh-CN" altLang="en-US" sz="2200" b="1">
                <a:solidFill>
                  <a:srgbClr val="333399"/>
                </a:solidFill>
              </a:rPr>
              <a:t>第三章  </a:t>
            </a:r>
            <a:r>
              <a:rPr lang="en-US" altLang="zh-CN" sz="2200" b="1">
                <a:solidFill>
                  <a:srgbClr val="333399"/>
                </a:solidFill>
              </a:rPr>
              <a:t>VRRP</a:t>
            </a:r>
            <a:r>
              <a:rPr lang="zh-CN" altLang="en-US" sz="2200" b="1">
                <a:solidFill>
                  <a:srgbClr val="333399"/>
                </a:solidFill>
              </a:rPr>
              <a:t>基本配置</a:t>
            </a:r>
          </a:p>
          <a:p>
            <a:pPr>
              <a:lnSpc>
                <a:spcPct val="150000"/>
              </a:lnSpc>
              <a:spcBef>
                <a:spcPct val="50000"/>
              </a:spcBef>
              <a:spcAft>
                <a:spcPct val="50000"/>
              </a:spcAft>
            </a:pPr>
            <a:r>
              <a:rPr lang="zh-CN" altLang="en-US" sz="2200" b="1">
                <a:solidFill>
                  <a:srgbClr val="FF9933"/>
                </a:solidFill>
              </a:rPr>
              <a:t>第四章  </a:t>
            </a:r>
            <a:r>
              <a:rPr lang="en-US" altLang="zh-CN" sz="2200" b="1">
                <a:solidFill>
                  <a:srgbClr val="FF9933"/>
                </a:solidFill>
              </a:rPr>
              <a:t>VRRP</a:t>
            </a:r>
            <a:r>
              <a:rPr lang="zh-CN" altLang="en-US" sz="2200" b="1">
                <a:solidFill>
                  <a:srgbClr val="FF9933"/>
                </a:solidFill>
              </a:rPr>
              <a:t>常见问题及应用</a:t>
            </a:r>
          </a:p>
        </p:txBody>
      </p:sp>
      <p:pic>
        <p:nvPicPr>
          <p:cNvPr id="328713" name="Picture 9">
            <a:extLst>
              <a:ext uri="{FF2B5EF4-FFF2-40B4-BE49-F238E27FC236}">
                <a16:creationId xmlns:a16="http://schemas.microsoft.com/office/drawing/2014/main" id="{16F5915E-2E63-4BAA-B318-51BE13CC1D0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5375" y="4292600"/>
            <a:ext cx="311150" cy="306388"/>
          </a:xfrm>
          <a:prstGeom prst="rect">
            <a:avLst/>
          </a:prstGeom>
          <a:noFill/>
          <a:extLst>
            <a:ext uri="{909E8E84-426E-40DD-AFC4-6F175D3DCCD1}">
              <a14:hiddenFill xmlns:a14="http://schemas.microsoft.com/office/drawing/2010/main">
                <a:solidFill>
                  <a:srgbClr val="FFFFFF"/>
                </a:solidFill>
              </a14:hiddenFill>
            </a:ext>
          </a:extLst>
        </p:spPr>
      </p:pic>
      <p:pic>
        <p:nvPicPr>
          <p:cNvPr id="328714" name="Picture 10">
            <a:extLst>
              <a:ext uri="{FF2B5EF4-FFF2-40B4-BE49-F238E27FC236}">
                <a16:creationId xmlns:a16="http://schemas.microsoft.com/office/drawing/2014/main" id="{470AD9C4-D577-4C2A-ACCB-BA33DAA6CBE6}"/>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1773238"/>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328715" name="Picture 11">
            <a:extLst>
              <a:ext uri="{FF2B5EF4-FFF2-40B4-BE49-F238E27FC236}">
                <a16:creationId xmlns:a16="http://schemas.microsoft.com/office/drawing/2014/main" id="{DEA551A8-7A4B-44C2-A0BA-EBD7314750CD}"/>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2636838"/>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328716" name="Picture 12">
            <a:extLst>
              <a:ext uri="{FF2B5EF4-FFF2-40B4-BE49-F238E27FC236}">
                <a16:creationId xmlns:a16="http://schemas.microsoft.com/office/drawing/2014/main" id="{24E16C78-6AD6-4E54-859F-F8D228BB6A26}"/>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35375" y="3500438"/>
            <a:ext cx="296863" cy="304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8717" name="Object 13">
            <a:extLst>
              <a:ext uri="{FF2B5EF4-FFF2-40B4-BE49-F238E27FC236}">
                <a16:creationId xmlns:a16="http://schemas.microsoft.com/office/drawing/2014/main" id="{89C14518-1895-4FA0-A152-DA0BD9669301}"/>
              </a:ext>
            </a:extLst>
          </p:cNvPr>
          <p:cNvGraphicFramePr>
            <a:graphicFrameLocks noChangeAspect="1"/>
          </p:cNvGraphicFramePr>
          <p:nvPr/>
        </p:nvGraphicFramePr>
        <p:xfrm>
          <a:off x="457200" y="3886200"/>
          <a:ext cx="2895600" cy="1184275"/>
        </p:xfrm>
        <a:graphic>
          <a:graphicData uri="http://schemas.openxmlformats.org/presentationml/2006/ole">
            <mc:AlternateContent xmlns:mc="http://schemas.openxmlformats.org/markup-compatibility/2006">
              <mc:Choice xmlns:v="urn:schemas-microsoft-com:vml" Requires="v">
                <p:oleObj spid="_x0000_s328718" name="剪辑" r:id="rId6" imgW="1486440" imgH="608040" progId="MS_ClipArt_Gallery.2">
                  <p:embed/>
                </p:oleObj>
              </mc:Choice>
              <mc:Fallback>
                <p:oleObj name="剪辑" r:id="rId6" imgW="1486440" imgH="608040"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886200"/>
                        <a:ext cx="28956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02798D7C-6AF0-4302-96AD-A6B21D252C41}"/>
              </a:ext>
            </a:extLst>
          </p:cNvPr>
          <p:cNvSpPr>
            <a:spLocks noGrp="1" noChangeArrowheads="1"/>
          </p:cNvSpPr>
          <p:nvPr>
            <p:ph type="title"/>
          </p:nvPr>
        </p:nvSpPr>
        <p:spPr/>
        <p:txBody>
          <a:bodyPr/>
          <a:lstStyle/>
          <a:p>
            <a:r>
              <a:rPr lang="en-US" altLang="zh-CN"/>
              <a:t>VRRP</a:t>
            </a:r>
            <a:r>
              <a:rPr lang="zh-CN" altLang="en-US"/>
              <a:t>常见问题（一）</a:t>
            </a:r>
          </a:p>
        </p:txBody>
      </p:sp>
      <p:sp>
        <p:nvSpPr>
          <p:cNvPr id="321539" name="Rectangle 3">
            <a:extLst>
              <a:ext uri="{FF2B5EF4-FFF2-40B4-BE49-F238E27FC236}">
                <a16:creationId xmlns:a16="http://schemas.microsoft.com/office/drawing/2014/main" id="{A6C579D7-E43F-4173-97D5-8FDD6E3D883A}"/>
              </a:ext>
            </a:extLst>
          </p:cNvPr>
          <p:cNvSpPr>
            <a:spLocks noGrp="1" noChangeArrowheads="1"/>
          </p:cNvSpPr>
          <p:nvPr>
            <p:ph type="body" idx="1"/>
          </p:nvPr>
        </p:nvSpPr>
        <p:spPr>
          <a:xfrm>
            <a:off x="971550" y="1125538"/>
            <a:ext cx="7391400" cy="5297487"/>
          </a:xfrm>
        </p:spPr>
        <p:txBody>
          <a:bodyPr/>
          <a:lstStyle/>
          <a:p>
            <a:pPr>
              <a:lnSpc>
                <a:spcPct val="130000"/>
              </a:lnSpc>
            </a:pPr>
            <a:r>
              <a:rPr lang="en-US" altLang="zh-CN" sz="1600"/>
              <a:t>ICMP Redirects</a:t>
            </a:r>
          </a:p>
          <a:p>
            <a:pPr>
              <a:lnSpc>
                <a:spcPct val="130000"/>
              </a:lnSpc>
              <a:buFont typeface="Wingdings" panose="05000000000000000000" pitchFamily="2" charset="2"/>
              <a:buNone/>
            </a:pPr>
            <a:r>
              <a:rPr lang="en-US" altLang="zh-CN" sz="1600"/>
              <a:t>	 ICMP</a:t>
            </a:r>
            <a:r>
              <a:rPr lang="zh-CN" altLang="en-US" sz="1600"/>
              <a:t>重定向会导致将路由器的真实接口</a:t>
            </a:r>
            <a:r>
              <a:rPr lang="en-US" altLang="zh-CN" sz="1600"/>
              <a:t>IP</a:t>
            </a:r>
            <a:r>
              <a:rPr lang="zh-CN" altLang="en-US" sz="1600"/>
              <a:t>地址通过重定向报文通知给网络内的主机</a:t>
            </a:r>
          </a:p>
          <a:p>
            <a:pPr>
              <a:lnSpc>
                <a:spcPct val="130000"/>
              </a:lnSpc>
              <a:buFont typeface="Wingdings" panose="05000000000000000000" pitchFamily="2" charset="2"/>
              <a:buChar char="Ø"/>
            </a:pPr>
            <a:r>
              <a:rPr lang="zh-CN" altLang="en-US" sz="1600"/>
              <a:t>　如果重定向报文中的目的地址的下一跳是一个备份组的</a:t>
            </a:r>
            <a:r>
              <a:rPr lang="en-US" altLang="zh-CN" sz="1600"/>
              <a:t>MASTER</a:t>
            </a:r>
            <a:r>
              <a:rPr lang="zh-CN" altLang="en-US" sz="1600"/>
              <a:t>，就将这个　备份组的虚拟</a:t>
            </a:r>
            <a:r>
              <a:rPr lang="en-US" altLang="zh-CN" sz="1600"/>
              <a:t>IP</a:t>
            </a:r>
            <a:r>
              <a:rPr lang="zh-CN" altLang="en-US" sz="1600"/>
              <a:t>地址填充到</a:t>
            </a:r>
            <a:r>
              <a:rPr lang="en-US" altLang="zh-CN" sz="1600"/>
              <a:t>ICMP</a:t>
            </a:r>
            <a:r>
              <a:rPr lang="zh-CN" altLang="en-US" sz="1600"/>
              <a:t>重定向报文中的下一跳。</a:t>
            </a:r>
          </a:p>
          <a:p>
            <a:pPr>
              <a:lnSpc>
                <a:spcPct val="130000"/>
              </a:lnSpc>
              <a:buFont typeface="Wingdings" panose="05000000000000000000" pitchFamily="2" charset="2"/>
              <a:buChar char="Ø"/>
            </a:pPr>
            <a:r>
              <a:rPr lang="zh-CN" altLang="en-US" sz="1600"/>
              <a:t>　如果重定向报文中的目的地址地下一跳是一个备份组的</a:t>
            </a:r>
            <a:r>
              <a:rPr lang="en-US" altLang="zh-CN" sz="1600"/>
              <a:t>BACKUP</a:t>
            </a:r>
            <a:r>
              <a:rPr lang="zh-CN" altLang="en-US" sz="1600"/>
              <a:t>，就不发送</a:t>
            </a:r>
            <a:r>
              <a:rPr lang="en-US" altLang="zh-CN" sz="1600"/>
              <a:t>ICMP</a:t>
            </a:r>
            <a:r>
              <a:rPr lang="zh-CN" altLang="en-US" sz="1600"/>
              <a:t>重定向报文中。</a:t>
            </a:r>
          </a:p>
          <a:p>
            <a:pPr>
              <a:lnSpc>
                <a:spcPct val="130000"/>
              </a:lnSpc>
              <a:buFont typeface="Wingdings" panose="05000000000000000000" pitchFamily="2" charset="2"/>
              <a:buChar char="Ø"/>
            </a:pPr>
            <a:r>
              <a:rPr lang="zh-CN" altLang="en-US" sz="1600"/>
              <a:t>　如果重定向报文中的目的地址地下一跳是一个没有运行</a:t>
            </a:r>
            <a:r>
              <a:rPr lang="en-US" altLang="zh-CN" sz="1600"/>
              <a:t>VRRP</a:t>
            </a:r>
            <a:r>
              <a:rPr lang="zh-CN" altLang="en-US" sz="1600"/>
              <a:t>的路由器，就将这个路由器的真实接口</a:t>
            </a:r>
            <a:r>
              <a:rPr lang="en-US" altLang="zh-CN" sz="1600"/>
              <a:t>IP</a:t>
            </a:r>
            <a:r>
              <a:rPr lang="zh-CN" altLang="en-US" sz="1600"/>
              <a:t>地址填充到</a:t>
            </a:r>
            <a:r>
              <a:rPr lang="en-US" altLang="zh-CN" sz="1600"/>
              <a:t>ICMP</a:t>
            </a:r>
            <a:r>
              <a:rPr lang="zh-CN" altLang="en-US" sz="1600"/>
              <a:t>重定向报文中的下一跳。</a:t>
            </a:r>
          </a:p>
          <a:p>
            <a:pPr>
              <a:lnSpc>
                <a:spcPct val="130000"/>
              </a:lnSpc>
            </a:pPr>
            <a:endParaRPr lang="zh-CN" altLang="en-US" sz="1600"/>
          </a:p>
          <a:p>
            <a:pPr>
              <a:lnSpc>
                <a:spcPct val="130000"/>
              </a:lnSpc>
            </a:pPr>
            <a:r>
              <a:rPr lang="en-US" altLang="zh-CN" sz="1600"/>
              <a:t>Host ARP Requests</a:t>
            </a:r>
          </a:p>
          <a:p>
            <a:pPr>
              <a:lnSpc>
                <a:spcPct val="130000"/>
              </a:lnSpc>
              <a:buFont typeface="Wingdings" panose="05000000000000000000" pitchFamily="2" charset="2"/>
              <a:buNone/>
            </a:pPr>
            <a:r>
              <a:rPr lang="en-US" altLang="zh-CN" sz="1600"/>
              <a:t>	 </a:t>
            </a:r>
            <a:r>
              <a:rPr lang="zh-CN" altLang="en-US" sz="1600"/>
              <a:t>当主机发出对虚拟路由器</a:t>
            </a:r>
            <a:r>
              <a:rPr lang="en-US" altLang="zh-CN" sz="1600"/>
              <a:t>IP</a:t>
            </a:r>
            <a:r>
              <a:rPr lang="zh-CN" altLang="en-US" sz="1600"/>
              <a:t>地址的请求时，以虚拟</a:t>
            </a:r>
            <a:r>
              <a:rPr lang="en-US" altLang="zh-CN" sz="1600"/>
              <a:t>MAC</a:t>
            </a:r>
            <a:r>
              <a:rPr lang="zh-CN" altLang="en-US" sz="1600"/>
              <a:t>地址回应。</a:t>
            </a:r>
          </a:p>
          <a:p>
            <a:pPr>
              <a:lnSpc>
                <a:spcPct val="130000"/>
              </a:lnSpc>
              <a:buFont typeface="Wingdings" panose="05000000000000000000" pitchFamily="2" charset="2"/>
              <a:buNone/>
            </a:pPr>
            <a:r>
              <a:rPr lang="zh-CN" altLang="en-US" sz="1600"/>
              <a:t>	</a:t>
            </a:r>
            <a:r>
              <a:rPr lang="en-US" altLang="zh-CN" sz="1600"/>
              <a:t>Proxy ARP</a:t>
            </a:r>
          </a:p>
          <a:p>
            <a:pPr>
              <a:lnSpc>
                <a:spcPct val="130000"/>
              </a:lnSpc>
            </a:pPr>
            <a:r>
              <a:rPr lang="en-US" altLang="zh-CN" sz="1600"/>
              <a:t> </a:t>
            </a:r>
            <a:r>
              <a:rPr lang="zh-CN" altLang="en-US" sz="1600"/>
              <a:t>如果在</a:t>
            </a:r>
            <a:r>
              <a:rPr lang="en-US" altLang="zh-CN" sz="1600"/>
              <a:t>VRRP</a:t>
            </a:r>
            <a:r>
              <a:rPr lang="zh-CN" altLang="en-US" sz="1600"/>
              <a:t>路由器中应用了</a:t>
            </a:r>
            <a:r>
              <a:rPr lang="en-US" altLang="zh-CN" sz="1600"/>
              <a:t>Proxy ARP</a:t>
            </a:r>
            <a:r>
              <a:rPr lang="zh-CN" altLang="en-US" sz="1600"/>
              <a:t>，那么以虚拟</a:t>
            </a:r>
            <a:r>
              <a:rPr lang="en-US" altLang="zh-CN" sz="1600"/>
              <a:t>MAC</a:t>
            </a:r>
            <a:r>
              <a:rPr lang="zh-CN" altLang="en-US" sz="1600"/>
              <a:t>地址填充</a:t>
            </a:r>
            <a:r>
              <a:rPr lang="en-US" altLang="zh-CN" sz="1600"/>
              <a:t>Proxy ARP</a:t>
            </a:r>
            <a:r>
              <a:rPr lang="zh-CN" altLang="en-US" sz="1600"/>
              <a:t>消息。</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a:extLst>
              <a:ext uri="{FF2B5EF4-FFF2-40B4-BE49-F238E27FC236}">
                <a16:creationId xmlns:a16="http://schemas.microsoft.com/office/drawing/2014/main" id="{452D5D03-4F1B-48F6-AFBF-32DCD1B38310}"/>
              </a:ext>
            </a:extLst>
          </p:cNvPr>
          <p:cNvSpPr>
            <a:spLocks noGrp="1" noChangeArrowheads="1"/>
          </p:cNvSpPr>
          <p:nvPr>
            <p:ph type="body" idx="1"/>
          </p:nvPr>
        </p:nvSpPr>
        <p:spPr>
          <a:xfrm>
            <a:off x="914400" y="1524000"/>
            <a:ext cx="7391400" cy="946150"/>
          </a:xfrm>
        </p:spPr>
        <p:txBody>
          <a:bodyPr/>
          <a:lstStyle/>
          <a:p>
            <a:r>
              <a:rPr lang="en-US" altLang="zh-CN" b="1"/>
              <a:t>VRRP</a:t>
            </a:r>
            <a:r>
              <a:rPr lang="zh-CN" altLang="en-US" b="1"/>
              <a:t>的虚拟地址是否可以访问？比如</a:t>
            </a:r>
            <a:r>
              <a:rPr lang="en-US" altLang="zh-CN" b="1"/>
              <a:t>ping</a:t>
            </a:r>
            <a:r>
              <a:rPr lang="zh-CN" altLang="en-US" b="1"/>
              <a:t>通，或使用网管访问？</a:t>
            </a:r>
            <a:r>
              <a:rPr lang="zh-CN" altLang="en-US"/>
              <a:t> </a:t>
            </a:r>
          </a:p>
        </p:txBody>
      </p:sp>
      <p:sp>
        <p:nvSpPr>
          <p:cNvPr id="330756" name="Rectangle 4">
            <a:extLst>
              <a:ext uri="{FF2B5EF4-FFF2-40B4-BE49-F238E27FC236}">
                <a16:creationId xmlns:a16="http://schemas.microsoft.com/office/drawing/2014/main" id="{2E3C8CD7-B546-4DFF-B30D-F7BDEDE471A9}"/>
              </a:ext>
            </a:extLst>
          </p:cNvPr>
          <p:cNvSpPr>
            <a:spLocks noChangeArrowheads="1"/>
          </p:cNvSpPr>
          <p:nvPr/>
        </p:nvSpPr>
        <p:spPr bwMode="auto">
          <a:xfrm>
            <a:off x="1042988" y="2416175"/>
            <a:ext cx="74168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宋体" panose="02010600030101010101" pitchFamily="2" charset="-122"/>
              </a:rPr>
              <a:t> </a:t>
            </a:r>
            <a:r>
              <a:rPr lang="zh-CN" altLang="en-US">
                <a:latin typeface="宋体" panose="02010600030101010101" pitchFamily="2" charset="-122"/>
              </a:rPr>
              <a:t>对于这个问题一直有争议，因为在</a:t>
            </a:r>
            <a:r>
              <a:rPr lang="en-US" altLang="zh-CN">
                <a:latin typeface="宋体" panose="02010600030101010101" pitchFamily="2" charset="-122"/>
              </a:rPr>
              <a:t>RFC2338</a:t>
            </a:r>
            <a:r>
              <a:rPr lang="zh-CN" altLang="en-US">
                <a:latin typeface="宋体" panose="02010600030101010101" pitchFamily="2" charset="-122"/>
              </a:rPr>
              <a:t>的</a:t>
            </a:r>
            <a:r>
              <a:rPr lang="en-US" altLang="zh-CN">
                <a:latin typeface="宋体" panose="02010600030101010101" pitchFamily="2" charset="-122"/>
              </a:rPr>
              <a:t>6.4.3</a:t>
            </a:r>
            <a:r>
              <a:rPr lang="zh-CN" altLang="en-US">
                <a:latin typeface="宋体" panose="02010600030101010101" pitchFamily="2" charset="-122"/>
              </a:rPr>
              <a:t>中有一句话：“</a:t>
            </a:r>
            <a:r>
              <a:rPr lang="en-US" altLang="zh-CN">
                <a:latin typeface="宋体" panose="02010600030101010101" pitchFamily="2" charset="-122"/>
              </a:rPr>
              <a:t>MUST NOT accept packets addressed to the IP address(es) associated with the virtual router if it is not the IP address owner.”</a:t>
            </a:r>
            <a:r>
              <a:rPr lang="zh-CN" altLang="en-US">
                <a:latin typeface="宋体" panose="02010600030101010101" pitchFamily="2" charset="-122"/>
              </a:rPr>
              <a:t>由此认为访问虚拟</a:t>
            </a:r>
            <a:r>
              <a:rPr lang="en-US" altLang="zh-CN">
                <a:latin typeface="宋体" panose="02010600030101010101" pitchFamily="2" charset="-122"/>
              </a:rPr>
              <a:t>IP</a:t>
            </a:r>
            <a:r>
              <a:rPr lang="zh-CN" altLang="en-US">
                <a:latin typeface="宋体" panose="02010600030101010101" pitchFamily="2" charset="-122"/>
              </a:rPr>
              <a:t>地址的报文比如</a:t>
            </a:r>
            <a:r>
              <a:rPr lang="en-US" altLang="zh-CN">
                <a:latin typeface="宋体" panose="02010600030101010101" pitchFamily="2" charset="-122"/>
              </a:rPr>
              <a:t>ping</a:t>
            </a:r>
            <a:r>
              <a:rPr lang="zh-CN" altLang="en-US">
                <a:latin typeface="宋体" panose="02010600030101010101" pitchFamily="2" charset="-122"/>
              </a:rPr>
              <a:t>报文，除非</a:t>
            </a:r>
            <a:r>
              <a:rPr lang="en-US" altLang="zh-CN">
                <a:latin typeface="宋体" panose="02010600030101010101" pitchFamily="2" charset="-122"/>
              </a:rPr>
              <a:t>Master</a:t>
            </a:r>
            <a:r>
              <a:rPr lang="zh-CN" altLang="en-US">
                <a:latin typeface="宋体" panose="02010600030101010101" pitchFamily="2" charset="-122"/>
              </a:rPr>
              <a:t>是</a:t>
            </a:r>
            <a:r>
              <a:rPr lang="en-US" altLang="zh-CN">
                <a:latin typeface="宋体" panose="02010600030101010101" pitchFamily="2" charset="-122"/>
              </a:rPr>
              <a:t>IP address owner</a:t>
            </a:r>
            <a:r>
              <a:rPr lang="zh-CN" altLang="en-US">
                <a:latin typeface="宋体" panose="02010600030101010101" pitchFamily="2" charset="-122"/>
              </a:rPr>
              <a:t>，否则都不应该处理。</a:t>
            </a:r>
          </a:p>
          <a:p>
            <a:r>
              <a:rPr lang="zh-CN" altLang="en-US">
                <a:latin typeface="宋体" panose="02010600030101010101" pitchFamily="2" charset="-122"/>
              </a:rPr>
              <a:t>      但是，这一限制会造成一些困惑，很多用户有</a:t>
            </a:r>
            <a:r>
              <a:rPr lang="en-US" altLang="zh-CN">
                <a:latin typeface="宋体" panose="02010600030101010101" pitchFamily="2" charset="-122"/>
              </a:rPr>
              <a:t>ping</a:t>
            </a:r>
            <a:r>
              <a:rPr lang="zh-CN" altLang="en-US">
                <a:latin typeface="宋体" panose="02010600030101010101" pitchFamily="2" charset="-122"/>
              </a:rPr>
              <a:t>网关的习惯，并且并不懂</a:t>
            </a:r>
            <a:r>
              <a:rPr lang="en-US" altLang="zh-CN">
                <a:latin typeface="宋体" panose="02010600030101010101" pitchFamily="2" charset="-122"/>
              </a:rPr>
              <a:t>VRRP</a:t>
            </a:r>
            <a:r>
              <a:rPr lang="zh-CN" altLang="en-US">
                <a:latin typeface="宋体" panose="02010600030101010101" pitchFamily="2" charset="-122"/>
              </a:rPr>
              <a:t>，如果</a:t>
            </a:r>
            <a:r>
              <a:rPr lang="en-US" altLang="zh-CN">
                <a:latin typeface="宋体" panose="02010600030101010101" pitchFamily="2" charset="-122"/>
              </a:rPr>
              <a:t>ping</a:t>
            </a:r>
            <a:r>
              <a:rPr lang="zh-CN" altLang="en-US">
                <a:latin typeface="宋体" panose="02010600030101010101" pitchFamily="2" charset="-122"/>
              </a:rPr>
              <a:t>不通网关他们会认为网络有问题并可能引发纠纷，造成不必要的误会。目前基本上所有厂家的设备事实上都支持对虚拟地址的</a:t>
            </a:r>
            <a:r>
              <a:rPr lang="en-US" altLang="zh-CN">
                <a:latin typeface="宋体" panose="02010600030101010101" pitchFamily="2" charset="-122"/>
              </a:rPr>
              <a:t>ping</a:t>
            </a:r>
            <a:r>
              <a:rPr lang="zh-CN" altLang="en-US">
                <a:latin typeface="宋体" panose="02010600030101010101" pitchFamily="2" charset="-122"/>
              </a:rPr>
              <a:t>。我司的路由器一直支持，三层交换机有一段时间不支持，后来在用户的压力下也支持了，有些设备版本还搞了一个命令</a:t>
            </a:r>
            <a:r>
              <a:rPr lang="en-US" altLang="zh-CN">
                <a:latin typeface="宋体" panose="02010600030101010101" pitchFamily="2" charset="-122"/>
              </a:rPr>
              <a:t>vrrp ping-enable</a:t>
            </a:r>
            <a:r>
              <a:rPr lang="zh-CN" altLang="en-US">
                <a:latin typeface="宋体" panose="02010600030101010101" pitchFamily="2" charset="-122"/>
              </a:rPr>
              <a:t>。 </a:t>
            </a:r>
          </a:p>
        </p:txBody>
      </p:sp>
      <p:sp>
        <p:nvSpPr>
          <p:cNvPr id="330757" name="Rectangle 5">
            <a:extLst>
              <a:ext uri="{FF2B5EF4-FFF2-40B4-BE49-F238E27FC236}">
                <a16:creationId xmlns:a16="http://schemas.microsoft.com/office/drawing/2014/main" id="{8533DF37-A27E-486A-B688-2D682360D2E1}"/>
              </a:ext>
            </a:extLst>
          </p:cNvPr>
          <p:cNvSpPr>
            <a:spLocks noGrp="1" noChangeArrowheads="1"/>
          </p:cNvSpPr>
          <p:nvPr>
            <p:ph type="title"/>
          </p:nvPr>
        </p:nvSpPr>
        <p:spPr>
          <a:noFill/>
          <a:ln/>
        </p:spPr>
        <p:txBody>
          <a:bodyPr/>
          <a:lstStyle/>
          <a:p>
            <a:r>
              <a:rPr lang="en-US" altLang="zh-CN"/>
              <a:t>VRRP</a:t>
            </a:r>
            <a:r>
              <a:rPr lang="zh-CN" altLang="en-US"/>
              <a:t>常见问题（二）</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97B21832-B729-4757-991F-2AFE127B3D55}"/>
              </a:ext>
            </a:extLst>
          </p:cNvPr>
          <p:cNvSpPr>
            <a:spLocks noGrp="1" noChangeArrowheads="1"/>
          </p:cNvSpPr>
          <p:nvPr>
            <p:ph type="title"/>
          </p:nvPr>
        </p:nvSpPr>
        <p:spPr/>
        <p:txBody>
          <a:bodyPr/>
          <a:lstStyle/>
          <a:p>
            <a:r>
              <a:rPr lang="en-US" altLang="zh-CN"/>
              <a:t>VRRP</a:t>
            </a:r>
          </a:p>
        </p:txBody>
      </p:sp>
      <p:sp>
        <p:nvSpPr>
          <p:cNvPr id="279555" name="Rectangle 3">
            <a:extLst>
              <a:ext uri="{FF2B5EF4-FFF2-40B4-BE49-F238E27FC236}">
                <a16:creationId xmlns:a16="http://schemas.microsoft.com/office/drawing/2014/main" id="{EFE2DA2F-6619-4EF3-9DA8-2AC25F9FE512}"/>
              </a:ext>
            </a:extLst>
          </p:cNvPr>
          <p:cNvSpPr>
            <a:spLocks noChangeArrowheads="1"/>
          </p:cNvSpPr>
          <p:nvPr/>
        </p:nvSpPr>
        <p:spPr bwMode="auto">
          <a:xfrm>
            <a:off x="3200400" y="5562600"/>
            <a:ext cx="5181600" cy="228600"/>
          </a:xfrm>
          <a:prstGeom prst="rect">
            <a:avLst/>
          </a:prstGeom>
          <a:gradFill rotWithShape="0">
            <a:gsLst>
              <a:gs pos="0">
                <a:srgbClr val="CC9900">
                  <a:gamma/>
                  <a:tint val="0"/>
                  <a:invGamma/>
                </a:srgbClr>
              </a:gs>
              <a:gs pos="50000">
                <a:srgbClr val="CC9900"/>
              </a:gs>
              <a:gs pos="100000">
                <a:srgbClr val="CC9900">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sz="1200">
                <a:solidFill>
                  <a:srgbClr val="666633"/>
                </a:solidFill>
                <a:latin typeface="Arial" panose="020B0604020202020204" pitchFamily="34" charset="0"/>
              </a:rPr>
              <a:t>			</a:t>
            </a:r>
          </a:p>
        </p:txBody>
      </p:sp>
      <p:sp>
        <p:nvSpPr>
          <p:cNvPr id="279556" name="Line 4">
            <a:extLst>
              <a:ext uri="{FF2B5EF4-FFF2-40B4-BE49-F238E27FC236}">
                <a16:creationId xmlns:a16="http://schemas.microsoft.com/office/drawing/2014/main" id="{B556D3CA-34BC-49BE-89A2-CD1A269DE071}"/>
              </a:ext>
            </a:extLst>
          </p:cNvPr>
          <p:cNvSpPr>
            <a:spLocks noChangeShapeType="1"/>
          </p:cNvSpPr>
          <p:nvPr/>
        </p:nvSpPr>
        <p:spPr bwMode="auto">
          <a:xfrm>
            <a:off x="3708400" y="2247900"/>
            <a:ext cx="42164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57" name="Line 5">
            <a:extLst>
              <a:ext uri="{FF2B5EF4-FFF2-40B4-BE49-F238E27FC236}">
                <a16:creationId xmlns:a16="http://schemas.microsoft.com/office/drawing/2014/main" id="{B43C4AB3-D4C3-4969-95D1-B44C8428A6F9}"/>
              </a:ext>
            </a:extLst>
          </p:cNvPr>
          <p:cNvSpPr>
            <a:spLocks noChangeShapeType="1"/>
          </p:cNvSpPr>
          <p:nvPr/>
        </p:nvSpPr>
        <p:spPr bwMode="auto">
          <a:xfrm>
            <a:off x="3721100" y="30988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58" name="Line 6">
            <a:extLst>
              <a:ext uri="{FF2B5EF4-FFF2-40B4-BE49-F238E27FC236}">
                <a16:creationId xmlns:a16="http://schemas.microsoft.com/office/drawing/2014/main" id="{2DEEB8CC-DE6B-471F-84E9-C38D3535F940}"/>
              </a:ext>
            </a:extLst>
          </p:cNvPr>
          <p:cNvSpPr>
            <a:spLocks noChangeShapeType="1"/>
          </p:cNvSpPr>
          <p:nvPr/>
        </p:nvSpPr>
        <p:spPr bwMode="auto">
          <a:xfrm>
            <a:off x="3721100" y="3937000"/>
            <a:ext cx="42037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59" name="Line 7">
            <a:extLst>
              <a:ext uri="{FF2B5EF4-FFF2-40B4-BE49-F238E27FC236}">
                <a16:creationId xmlns:a16="http://schemas.microsoft.com/office/drawing/2014/main" id="{86F6CB37-B9E5-4B35-A908-9D79387C0E76}"/>
              </a:ext>
            </a:extLst>
          </p:cNvPr>
          <p:cNvSpPr>
            <a:spLocks noChangeShapeType="1"/>
          </p:cNvSpPr>
          <p:nvPr/>
        </p:nvSpPr>
        <p:spPr bwMode="auto">
          <a:xfrm>
            <a:off x="3695700" y="4762500"/>
            <a:ext cx="4229100" cy="0"/>
          </a:xfrm>
          <a:prstGeom prst="line">
            <a:avLst/>
          </a:prstGeom>
          <a:noFill/>
          <a:ln w="952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560" name="Rectangle 8">
            <a:extLst>
              <a:ext uri="{FF2B5EF4-FFF2-40B4-BE49-F238E27FC236}">
                <a16:creationId xmlns:a16="http://schemas.microsoft.com/office/drawing/2014/main" id="{C4120595-A14B-4E82-8E0E-30AD085A4E1B}"/>
              </a:ext>
            </a:extLst>
          </p:cNvPr>
          <p:cNvSpPr>
            <a:spLocks noChangeArrowheads="1"/>
          </p:cNvSpPr>
          <p:nvPr/>
        </p:nvSpPr>
        <p:spPr bwMode="auto">
          <a:xfrm>
            <a:off x="4038600" y="1600200"/>
            <a:ext cx="3910013"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spcAft>
                <a:spcPct val="50000"/>
              </a:spcAft>
            </a:pPr>
            <a:r>
              <a:rPr lang="zh-CN" altLang="en-US" sz="2200" b="1">
                <a:solidFill>
                  <a:srgbClr val="FF9933"/>
                </a:solidFill>
              </a:rPr>
              <a:t>第一章  </a:t>
            </a:r>
            <a:r>
              <a:rPr lang="en-US" altLang="zh-CN" sz="2200" b="1">
                <a:solidFill>
                  <a:srgbClr val="FF9933"/>
                </a:solidFill>
              </a:rPr>
              <a:t>VRRP</a:t>
            </a:r>
            <a:r>
              <a:rPr lang="zh-CN" altLang="en-US" sz="2200" b="1">
                <a:solidFill>
                  <a:srgbClr val="FF9933"/>
                </a:solidFill>
              </a:rPr>
              <a:t>基础</a:t>
            </a:r>
            <a:endParaRPr lang="zh-CN" altLang="en-US" sz="2200" b="1">
              <a:solidFill>
                <a:srgbClr val="333399"/>
              </a:solidFill>
            </a:endParaRPr>
          </a:p>
          <a:p>
            <a:pPr>
              <a:lnSpc>
                <a:spcPct val="150000"/>
              </a:lnSpc>
              <a:spcBef>
                <a:spcPct val="50000"/>
              </a:spcBef>
              <a:spcAft>
                <a:spcPct val="50000"/>
              </a:spcAft>
            </a:pPr>
            <a:r>
              <a:rPr lang="zh-CN" altLang="en-US" sz="2200" b="1">
                <a:solidFill>
                  <a:srgbClr val="333399"/>
                </a:solidFill>
              </a:rPr>
              <a:t>第二章  </a:t>
            </a:r>
            <a:r>
              <a:rPr lang="en-US" altLang="zh-CN" sz="2200" b="1">
                <a:solidFill>
                  <a:srgbClr val="333399"/>
                </a:solidFill>
              </a:rPr>
              <a:t>VRRP</a:t>
            </a:r>
            <a:r>
              <a:rPr lang="zh-CN" altLang="en-US" sz="2200" b="1">
                <a:solidFill>
                  <a:srgbClr val="333399"/>
                </a:solidFill>
              </a:rPr>
              <a:t>工作原理</a:t>
            </a:r>
          </a:p>
          <a:p>
            <a:pPr>
              <a:lnSpc>
                <a:spcPct val="150000"/>
              </a:lnSpc>
              <a:spcBef>
                <a:spcPct val="50000"/>
              </a:spcBef>
              <a:spcAft>
                <a:spcPct val="50000"/>
              </a:spcAft>
            </a:pPr>
            <a:r>
              <a:rPr lang="zh-CN" altLang="en-US" sz="2200" b="1">
                <a:solidFill>
                  <a:srgbClr val="333399"/>
                </a:solidFill>
              </a:rPr>
              <a:t>第三章  </a:t>
            </a:r>
            <a:r>
              <a:rPr lang="en-US" altLang="zh-CN" sz="2200" b="1">
                <a:solidFill>
                  <a:srgbClr val="333399"/>
                </a:solidFill>
              </a:rPr>
              <a:t>VRRP</a:t>
            </a:r>
            <a:r>
              <a:rPr lang="zh-CN" altLang="en-US" sz="2200" b="1">
                <a:solidFill>
                  <a:srgbClr val="333399"/>
                </a:solidFill>
              </a:rPr>
              <a:t>基本配置</a:t>
            </a:r>
          </a:p>
          <a:p>
            <a:pPr>
              <a:lnSpc>
                <a:spcPct val="150000"/>
              </a:lnSpc>
              <a:spcBef>
                <a:spcPct val="50000"/>
              </a:spcBef>
              <a:spcAft>
                <a:spcPct val="50000"/>
              </a:spcAft>
            </a:pPr>
            <a:r>
              <a:rPr lang="zh-CN" altLang="en-US" sz="2200" b="1">
                <a:solidFill>
                  <a:srgbClr val="333399"/>
                </a:solidFill>
              </a:rPr>
              <a:t>第四章  </a:t>
            </a:r>
            <a:r>
              <a:rPr lang="en-US" altLang="zh-CN" sz="2200" b="1">
                <a:solidFill>
                  <a:srgbClr val="333399"/>
                </a:solidFill>
              </a:rPr>
              <a:t>VRRP</a:t>
            </a:r>
            <a:r>
              <a:rPr lang="zh-CN" altLang="en-US" sz="2200" b="1">
                <a:solidFill>
                  <a:srgbClr val="333399"/>
                </a:solidFill>
              </a:rPr>
              <a:t>常见问题及应用</a:t>
            </a:r>
          </a:p>
        </p:txBody>
      </p:sp>
      <p:pic>
        <p:nvPicPr>
          <p:cNvPr id="279561" name="Picture 9">
            <a:extLst>
              <a:ext uri="{FF2B5EF4-FFF2-40B4-BE49-F238E27FC236}">
                <a16:creationId xmlns:a16="http://schemas.microsoft.com/office/drawing/2014/main" id="{AEA4B897-29B8-47D5-8328-A0756569199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7600" y="1828800"/>
            <a:ext cx="311150" cy="306388"/>
          </a:xfrm>
          <a:prstGeom prst="rect">
            <a:avLst/>
          </a:prstGeom>
          <a:noFill/>
          <a:extLst>
            <a:ext uri="{909E8E84-426E-40DD-AFC4-6F175D3DCCD1}">
              <a14:hiddenFill xmlns:a14="http://schemas.microsoft.com/office/drawing/2010/main">
                <a:solidFill>
                  <a:srgbClr val="FFFFFF"/>
                </a:solidFill>
              </a14:hiddenFill>
            </a:ext>
          </a:extLst>
        </p:spPr>
      </p:pic>
      <p:pic>
        <p:nvPicPr>
          <p:cNvPr id="279562" name="Picture 10">
            <a:extLst>
              <a:ext uri="{FF2B5EF4-FFF2-40B4-BE49-F238E27FC236}">
                <a16:creationId xmlns:a16="http://schemas.microsoft.com/office/drawing/2014/main" id="{D36AF540-844D-4D2C-9335-670981B31805}"/>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2667000"/>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79563" name="Picture 11">
            <a:extLst>
              <a:ext uri="{FF2B5EF4-FFF2-40B4-BE49-F238E27FC236}">
                <a16:creationId xmlns:a16="http://schemas.microsoft.com/office/drawing/2014/main" id="{9BC065E6-0E93-4343-A878-6FC207638D68}"/>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3505200"/>
            <a:ext cx="2968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79564" name="Picture 12">
            <a:extLst>
              <a:ext uri="{FF2B5EF4-FFF2-40B4-BE49-F238E27FC236}">
                <a16:creationId xmlns:a16="http://schemas.microsoft.com/office/drawing/2014/main" id="{9A8A4C36-40FE-43B9-B4C0-A0841CD2CC18}"/>
              </a:ext>
            </a:extLst>
          </p:cNvPr>
          <p:cNvPicPr>
            <a:picLocks noChangeAspect="1" noChangeArrowheads="1"/>
          </p:cNvPicPr>
          <p:nvPr/>
        </p:nvPicPr>
        <p:blipFill>
          <a:blip r:embed="rId5">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657600" y="4343400"/>
            <a:ext cx="296863" cy="304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9565" name="Object 13">
            <a:extLst>
              <a:ext uri="{FF2B5EF4-FFF2-40B4-BE49-F238E27FC236}">
                <a16:creationId xmlns:a16="http://schemas.microsoft.com/office/drawing/2014/main" id="{B298E5AA-C73E-414A-8E07-FF48C4FF1B9D}"/>
              </a:ext>
            </a:extLst>
          </p:cNvPr>
          <p:cNvGraphicFramePr>
            <a:graphicFrameLocks noChangeAspect="1"/>
          </p:cNvGraphicFramePr>
          <p:nvPr/>
        </p:nvGraphicFramePr>
        <p:xfrm>
          <a:off x="457200" y="3886200"/>
          <a:ext cx="2895600" cy="1184275"/>
        </p:xfrm>
        <a:graphic>
          <a:graphicData uri="http://schemas.openxmlformats.org/presentationml/2006/ole">
            <mc:AlternateContent xmlns:mc="http://schemas.openxmlformats.org/markup-compatibility/2006">
              <mc:Choice xmlns:v="urn:schemas-microsoft-com:vml" Requires="v">
                <p:oleObj spid="_x0000_s279566" name="剪辑" r:id="rId6" imgW="1486440" imgH="608040" progId="MS_ClipArt_Gallery.2">
                  <p:embed/>
                </p:oleObj>
              </mc:Choice>
              <mc:Fallback>
                <p:oleObj name="剪辑" r:id="rId6" imgW="1486440" imgH="608040"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886200"/>
                        <a:ext cx="289560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a:extLst>
              <a:ext uri="{FF2B5EF4-FFF2-40B4-BE49-F238E27FC236}">
                <a16:creationId xmlns:a16="http://schemas.microsoft.com/office/drawing/2014/main" id="{748B879E-D4E0-47FE-B5DA-D0230479085C}"/>
              </a:ext>
            </a:extLst>
          </p:cNvPr>
          <p:cNvSpPr>
            <a:spLocks noGrp="1" noChangeArrowheads="1"/>
          </p:cNvSpPr>
          <p:nvPr>
            <p:ph type="body" idx="1"/>
          </p:nvPr>
        </p:nvSpPr>
        <p:spPr>
          <a:xfrm>
            <a:off x="914400" y="1524000"/>
            <a:ext cx="7391400" cy="946150"/>
          </a:xfrm>
        </p:spPr>
        <p:txBody>
          <a:bodyPr/>
          <a:lstStyle/>
          <a:p>
            <a:r>
              <a:rPr lang="zh-CN" altLang="en-US" b="1"/>
              <a:t>怎么有些启用了</a:t>
            </a:r>
            <a:r>
              <a:rPr lang="en-US" altLang="zh-CN" b="1"/>
              <a:t>VRRP</a:t>
            </a:r>
            <a:r>
              <a:rPr lang="zh-CN" altLang="en-US" b="1"/>
              <a:t>的设备，</a:t>
            </a:r>
            <a:r>
              <a:rPr lang="en-US" altLang="zh-CN" b="1"/>
              <a:t>Master</a:t>
            </a:r>
            <a:r>
              <a:rPr lang="zh-CN" altLang="en-US" b="1"/>
              <a:t>回的</a:t>
            </a:r>
            <a:r>
              <a:rPr lang="en-US" altLang="zh-CN" b="1"/>
              <a:t>MAC</a:t>
            </a:r>
            <a:r>
              <a:rPr lang="zh-CN" altLang="en-US" b="1"/>
              <a:t>地址不是</a:t>
            </a:r>
            <a:r>
              <a:rPr lang="en-US" altLang="zh-CN" b="1"/>
              <a:t>00-00-5e-00-01-groupnumber?</a:t>
            </a:r>
            <a:r>
              <a:rPr lang="en-US" altLang="zh-CN"/>
              <a:t> </a:t>
            </a:r>
          </a:p>
        </p:txBody>
      </p:sp>
      <p:sp>
        <p:nvSpPr>
          <p:cNvPr id="331780" name="Rectangle 4">
            <a:extLst>
              <a:ext uri="{FF2B5EF4-FFF2-40B4-BE49-F238E27FC236}">
                <a16:creationId xmlns:a16="http://schemas.microsoft.com/office/drawing/2014/main" id="{2317C74C-54A3-4A20-B679-3E3349FA6060}"/>
              </a:ext>
            </a:extLst>
          </p:cNvPr>
          <p:cNvSpPr>
            <a:spLocks noGrp="1" noChangeArrowheads="1"/>
          </p:cNvSpPr>
          <p:nvPr>
            <p:ph type="title"/>
          </p:nvPr>
        </p:nvSpPr>
        <p:spPr>
          <a:noFill/>
          <a:ln/>
        </p:spPr>
        <p:txBody>
          <a:bodyPr/>
          <a:lstStyle/>
          <a:p>
            <a:r>
              <a:rPr lang="en-US" altLang="zh-CN"/>
              <a:t>VRRP</a:t>
            </a:r>
            <a:r>
              <a:rPr lang="zh-CN" altLang="en-US"/>
              <a:t>常见问题（三）</a:t>
            </a:r>
          </a:p>
        </p:txBody>
      </p:sp>
      <p:sp>
        <p:nvSpPr>
          <p:cNvPr id="331781" name="Rectangle 5">
            <a:extLst>
              <a:ext uri="{FF2B5EF4-FFF2-40B4-BE49-F238E27FC236}">
                <a16:creationId xmlns:a16="http://schemas.microsoft.com/office/drawing/2014/main" id="{A7F011EF-D337-4596-8B6B-25B7883301E3}"/>
              </a:ext>
            </a:extLst>
          </p:cNvPr>
          <p:cNvSpPr>
            <a:spLocks noChangeArrowheads="1"/>
          </p:cNvSpPr>
          <p:nvPr/>
        </p:nvSpPr>
        <p:spPr bwMode="auto">
          <a:xfrm>
            <a:off x="1187450" y="2636838"/>
            <a:ext cx="71278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latin typeface="宋体" panose="02010600030101010101" pitchFamily="2" charset="-122"/>
              </a:rPr>
              <a:t> </a:t>
            </a:r>
            <a:r>
              <a:rPr lang="zh-CN" altLang="en-US">
                <a:latin typeface="宋体" panose="02010600030101010101" pitchFamily="2" charset="-122"/>
              </a:rPr>
              <a:t>这是有些交换机的特殊实现造成的。有些交换机由于芯片限制，如果采用</a:t>
            </a:r>
            <a:r>
              <a:rPr lang="en-US" altLang="zh-CN">
                <a:latin typeface="宋体" panose="02010600030101010101" pitchFamily="2" charset="-122"/>
              </a:rPr>
              <a:t>00-00-5e-00-01-groupnumber</a:t>
            </a:r>
            <a:r>
              <a:rPr lang="zh-CN" altLang="en-US">
                <a:latin typeface="宋体" panose="02010600030101010101" pitchFamily="2" charset="-122"/>
              </a:rPr>
              <a:t>形式的</a:t>
            </a:r>
            <a:r>
              <a:rPr lang="en-US" altLang="zh-CN">
                <a:latin typeface="宋体" panose="02010600030101010101" pitchFamily="2" charset="-122"/>
              </a:rPr>
              <a:t>MAC</a:t>
            </a:r>
            <a:r>
              <a:rPr lang="zh-CN" altLang="en-US">
                <a:latin typeface="宋体" panose="02010600030101010101" pitchFamily="2" charset="-122"/>
              </a:rPr>
              <a:t>，在一个三层接口上只能支持一个或少量备份组，不能实现负载均衡功能，不能满足一些应用场合的要求。为了解决这个问题，采用了实</a:t>
            </a:r>
            <a:r>
              <a:rPr lang="en-US" altLang="zh-CN">
                <a:latin typeface="宋体" panose="02010600030101010101" pitchFamily="2" charset="-122"/>
              </a:rPr>
              <a:t>MAC</a:t>
            </a:r>
            <a:r>
              <a:rPr lang="zh-CN" altLang="en-US">
                <a:latin typeface="宋体" panose="02010600030101010101" pitchFamily="2" charset="-122"/>
              </a:rPr>
              <a:t>方式，即虚拟</a:t>
            </a:r>
            <a:r>
              <a:rPr lang="en-US" altLang="zh-CN">
                <a:latin typeface="宋体" panose="02010600030101010101" pitchFamily="2" charset="-122"/>
              </a:rPr>
              <a:t>IP</a:t>
            </a:r>
            <a:r>
              <a:rPr lang="zh-CN" altLang="en-US">
                <a:latin typeface="宋体" panose="02010600030101010101" pitchFamily="2" charset="-122"/>
              </a:rPr>
              <a:t>地址的</a:t>
            </a:r>
            <a:r>
              <a:rPr lang="en-US" altLang="zh-CN">
                <a:latin typeface="宋体" panose="02010600030101010101" pitchFamily="2" charset="-122"/>
              </a:rPr>
              <a:t>MAC</a:t>
            </a:r>
            <a:r>
              <a:rPr lang="zh-CN" altLang="en-US">
                <a:latin typeface="宋体" panose="02010600030101010101" pitchFamily="2" charset="-122"/>
              </a:rPr>
              <a:t>为</a:t>
            </a:r>
            <a:r>
              <a:rPr lang="en-US" altLang="zh-CN">
                <a:latin typeface="宋体" panose="02010600030101010101" pitchFamily="2" charset="-122"/>
              </a:rPr>
              <a:t>Master</a:t>
            </a:r>
            <a:r>
              <a:rPr lang="zh-CN" altLang="en-US">
                <a:latin typeface="宋体" panose="02010600030101010101" pitchFamily="2" charset="-122"/>
              </a:rPr>
              <a:t>的三层接口的实际</a:t>
            </a:r>
            <a:r>
              <a:rPr lang="en-US" altLang="zh-CN">
                <a:latin typeface="宋体" panose="02010600030101010101" pitchFamily="2" charset="-122"/>
              </a:rPr>
              <a:t>MAC</a:t>
            </a:r>
            <a:r>
              <a:rPr lang="zh-CN" altLang="en-US">
                <a:latin typeface="宋体" panose="02010600030101010101" pitchFamily="2" charset="-122"/>
              </a:rPr>
              <a:t>。</a:t>
            </a:r>
          </a:p>
          <a:p>
            <a:r>
              <a:rPr lang="zh-CN" altLang="en-US">
                <a:latin typeface="宋体" panose="02010600030101010101" pitchFamily="2" charset="-122"/>
              </a:rPr>
              <a:t>      这会带来以下问题：</a:t>
            </a:r>
            <a:r>
              <a:rPr lang="en-US" altLang="zh-CN">
                <a:latin typeface="宋体" panose="02010600030101010101" pitchFamily="2" charset="-122"/>
              </a:rPr>
              <a:t>Master</a:t>
            </a:r>
            <a:r>
              <a:rPr lang="zh-CN" altLang="en-US">
                <a:latin typeface="宋体" panose="02010600030101010101" pitchFamily="2" charset="-122"/>
              </a:rPr>
              <a:t>改变的情况下，虚拟</a:t>
            </a:r>
            <a:r>
              <a:rPr lang="en-US" altLang="zh-CN">
                <a:latin typeface="宋体" panose="02010600030101010101" pitchFamily="2" charset="-122"/>
              </a:rPr>
              <a:t>IP</a:t>
            </a:r>
            <a:r>
              <a:rPr lang="zh-CN" altLang="en-US">
                <a:latin typeface="宋体" panose="02010600030101010101" pitchFamily="2" charset="-122"/>
              </a:rPr>
              <a:t>地址对应的</a:t>
            </a:r>
            <a:r>
              <a:rPr lang="en-US" altLang="zh-CN">
                <a:latin typeface="宋体" panose="02010600030101010101" pitchFamily="2" charset="-122"/>
              </a:rPr>
              <a:t>MAC</a:t>
            </a:r>
            <a:r>
              <a:rPr lang="zh-CN" altLang="en-US">
                <a:latin typeface="宋体" panose="02010600030101010101" pitchFamily="2" charset="-122"/>
              </a:rPr>
              <a:t>随即改变。虽然新的</a:t>
            </a:r>
            <a:r>
              <a:rPr lang="en-US" altLang="zh-CN">
                <a:latin typeface="宋体" panose="02010600030101010101" pitchFamily="2" charset="-122"/>
              </a:rPr>
              <a:t>Master</a:t>
            </a:r>
            <a:r>
              <a:rPr lang="zh-CN" altLang="en-US">
                <a:latin typeface="宋体" panose="02010600030101010101" pitchFamily="2" charset="-122"/>
              </a:rPr>
              <a:t>被选举出来后会发一个免费</a:t>
            </a:r>
            <a:r>
              <a:rPr lang="en-US" altLang="zh-CN">
                <a:latin typeface="宋体" panose="02010600030101010101" pitchFamily="2" charset="-122"/>
              </a:rPr>
              <a:t>ARP</a:t>
            </a:r>
            <a:r>
              <a:rPr lang="zh-CN" altLang="en-US">
                <a:latin typeface="宋体" panose="02010600030101010101" pitchFamily="2" charset="-122"/>
              </a:rPr>
              <a:t>（</a:t>
            </a:r>
            <a:r>
              <a:rPr lang="en-US" altLang="zh-CN">
                <a:latin typeface="宋体" panose="02010600030101010101" pitchFamily="2" charset="-122"/>
              </a:rPr>
              <a:t>gratuitous ARP</a:t>
            </a:r>
            <a:r>
              <a:rPr lang="zh-CN" altLang="en-US">
                <a:latin typeface="宋体" panose="02010600030101010101" pitchFamily="2" charset="-122"/>
              </a:rPr>
              <a:t>），但是有些主机或网络设备不会根据免费</a:t>
            </a:r>
            <a:r>
              <a:rPr lang="en-US" altLang="zh-CN">
                <a:latin typeface="宋体" panose="02010600030101010101" pitchFamily="2" charset="-122"/>
              </a:rPr>
              <a:t>ARP</a:t>
            </a:r>
            <a:r>
              <a:rPr lang="zh-CN" altLang="en-US">
                <a:latin typeface="宋体" panose="02010600030101010101" pitchFamily="2" charset="-122"/>
              </a:rPr>
              <a:t>更新</a:t>
            </a:r>
            <a:r>
              <a:rPr lang="en-US" altLang="zh-CN">
                <a:latin typeface="宋体" panose="02010600030101010101" pitchFamily="2" charset="-122"/>
              </a:rPr>
              <a:t>ARP</a:t>
            </a:r>
            <a:r>
              <a:rPr lang="zh-CN" altLang="en-US">
                <a:latin typeface="宋体" panose="02010600030101010101" pitchFamily="2" charset="-122"/>
              </a:rPr>
              <a:t>表项，这导致在这些主机或网络设备的</a:t>
            </a:r>
            <a:r>
              <a:rPr lang="en-US" altLang="zh-CN">
                <a:latin typeface="宋体" panose="02010600030101010101" pitchFamily="2" charset="-122"/>
              </a:rPr>
              <a:t>ARP</a:t>
            </a:r>
            <a:r>
              <a:rPr lang="zh-CN" altLang="en-US">
                <a:latin typeface="宋体" panose="02010600030101010101" pitchFamily="2" charset="-122"/>
              </a:rPr>
              <a:t>表项老化之前，不能通过新</a:t>
            </a:r>
            <a:r>
              <a:rPr lang="en-US" altLang="zh-CN">
                <a:latin typeface="宋体" panose="02010600030101010101" pitchFamily="2" charset="-122"/>
              </a:rPr>
              <a:t>Master</a:t>
            </a:r>
            <a:r>
              <a:rPr lang="zh-CN" altLang="en-US">
                <a:latin typeface="宋体" panose="02010600030101010101" pitchFamily="2" charset="-122"/>
              </a:rPr>
              <a:t>访问外部网络。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64A2EFC3-3D78-4030-92B3-E15C6BE2AE39}"/>
              </a:ext>
            </a:extLst>
          </p:cNvPr>
          <p:cNvSpPr>
            <a:spLocks noGrp="1" noChangeArrowheads="1"/>
          </p:cNvSpPr>
          <p:nvPr>
            <p:ph type="title"/>
          </p:nvPr>
        </p:nvSpPr>
        <p:spPr/>
        <p:txBody>
          <a:bodyPr/>
          <a:lstStyle/>
          <a:p>
            <a:r>
              <a:rPr lang="en-US" altLang="zh-CN"/>
              <a:t>VRRP</a:t>
            </a:r>
            <a:r>
              <a:rPr lang="zh-CN" altLang="en-US"/>
              <a:t>组网应用（一）</a:t>
            </a:r>
          </a:p>
        </p:txBody>
      </p:sp>
      <p:sp>
        <p:nvSpPr>
          <p:cNvPr id="322564" name="Rectangle 4">
            <a:extLst>
              <a:ext uri="{FF2B5EF4-FFF2-40B4-BE49-F238E27FC236}">
                <a16:creationId xmlns:a16="http://schemas.microsoft.com/office/drawing/2014/main" id="{003FB184-496C-4636-830B-EC6F54825E95}"/>
              </a:ext>
            </a:extLst>
          </p:cNvPr>
          <p:cNvSpPr>
            <a:spLocks noChangeArrowheads="1"/>
          </p:cNvSpPr>
          <p:nvPr/>
        </p:nvSpPr>
        <p:spPr bwMode="auto">
          <a:xfrm>
            <a:off x="684213" y="981075"/>
            <a:ext cx="75596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应用一：</a:t>
            </a:r>
            <a:r>
              <a:rPr lang="en-US" altLang="zh-CN"/>
              <a:t>VRRP</a:t>
            </a:r>
            <a:r>
              <a:rPr lang="zh-CN" altLang="en-US"/>
              <a:t>在网上的典型应用：</a:t>
            </a:r>
          </a:p>
          <a:p>
            <a:r>
              <a:rPr lang="zh-CN" altLang="en-US"/>
              <a:t>正常工作时，两台路由器互为热备份，实现流量均分；一旦发生故障，备份路由器被成为</a:t>
            </a:r>
            <a:r>
              <a:rPr lang="en-US" altLang="zh-CN"/>
              <a:t>Master</a:t>
            </a:r>
            <a:r>
              <a:rPr lang="zh-CN" altLang="en-US"/>
              <a:t>，所有流量都被路由到该路由器的端口。</a:t>
            </a:r>
          </a:p>
        </p:txBody>
      </p:sp>
      <p:grpSp>
        <p:nvGrpSpPr>
          <p:cNvPr id="322603" name="Group 43">
            <a:extLst>
              <a:ext uri="{FF2B5EF4-FFF2-40B4-BE49-F238E27FC236}">
                <a16:creationId xmlns:a16="http://schemas.microsoft.com/office/drawing/2014/main" id="{B0180658-B73D-4FCD-8DAC-DF84A8796A15}"/>
              </a:ext>
            </a:extLst>
          </p:cNvPr>
          <p:cNvGrpSpPr>
            <a:grpSpLocks/>
          </p:cNvGrpSpPr>
          <p:nvPr/>
        </p:nvGrpSpPr>
        <p:grpSpPr bwMode="auto">
          <a:xfrm>
            <a:off x="684213" y="2060575"/>
            <a:ext cx="7416800" cy="4151313"/>
            <a:chOff x="431" y="1298"/>
            <a:chExt cx="4672" cy="2615"/>
          </a:xfrm>
        </p:grpSpPr>
        <p:grpSp>
          <p:nvGrpSpPr>
            <p:cNvPr id="322565" name="Group 5">
              <a:extLst>
                <a:ext uri="{FF2B5EF4-FFF2-40B4-BE49-F238E27FC236}">
                  <a16:creationId xmlns:a16="http://schemas.microsoft.com/office/drawing/2014/main" id="{E36AC00A-CCCD-4824-B835-074616388F4F}"/>
                </a:ext>
              </a:extLst>
            </p:cNvPr>
            <p:cNvGrpSpPr>
              <a:grpSpLocks/>
            </p:cNvGrpSpPr>
            <p:nvPr/>
          </p:nvGrpSpPr>
          <p:grpSpPr bwMode="auto">
            <a:xfrm>
              <a:off x="431" y="1298"/>
              <a:ext cx="4672" cy="2615"/>
              <a:chOff x="839" y="1661"/>
              <a:chExt cx="3810" cy="2105"/>
            </a:xfrm>
          </p:grpSpPr>
          <p:grpSp>
            <p:nvGrpSpPr>
              <p:cNvPr id="322566" name="Group 6">
                <a:extLst>
                  <a:ext uri="{FF2B5EF4-FFF2-40B4-BE49-F238E27FC236}">
                    <a16:creationId xmlns:a16="http://schemas.microsoft.com/office/drawing/2014/main" id="{6D9EF7F6-322B-4E53-A147-C6A0B684B24A}"/>
                  </a:ext>
                </a:extLst>
              </p:cNvPr>
              <p:cNvGrpSpPr>
                <a:grpSpLocks/>
              </p:cNvGrpSpPr>
              <p:nvPr/>
            </p:nvGrpSpPr>
            <p:grpSpPr bwMode="auto">
              <a:xfrm>
                <a:off x="839" y="1661"/>
                <a:ext cx="3810" cy="2105"/>
                <a:chOff x="930" y="1434"/>
                <a:chExt cx="3992" cy="2459"/>
              </a:xfrm>
            </p:grpSpPr>
            <p:sp>
              <p:nvSpPr>
                <p:cNvPr id="322567" name="Text Box 7">
                  <a:extLst>
                    <a:ext uri="{FF2B5EF4-FFF2-40B4-BE49-F238E27FC236}">
                      <a16:creationId xmlns:a16="http://schemas.microsoft.com/office/drawing/2014/main" id="{4F33A581-5B81-47C9-A06F-C323BF7811BF}"/>
                    </a:ext>
                  </a:extLst>
                </p:cNvPr>
                <p:cNvSpPr txBox="1">
                  <a:spLocks noChangeArrowheads="1"/>
                </p:cNvSpPr>
                <p:nvPr/>
              </p:nvSpPr>
              <p:spPr bwMode="auto">
                <a:xfrm>
                  <a:off x="1699" y="3658"/>
                  <a:ext cx="231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CC"/>
                    </a:buClr>
                    <a:buSzPct val="70000"/>
                    <a:buFont typeface="Wingdings" panose="05000000000000000000" pitchFamily="2" charset="2"/>
                    <a:buChar char="l"/>
                  </a:pPr>
                  <a:r>
                    <a:rPr lang="en-US" altLang="zh-CN" sz="2000"/>
                    <a:t> </a:t>
                  </a:r>
                  <a:r>
                    <a:rPr lang="zh-CN" altLang="en-US" sz="2000"/>
                    <a:t>用</a:t>
                  </a:r>
                  <a:r>
                    <a:rPr lang="en-US" altLang="zh-CN" sz="2000"/>
                    <a:t>VRRP</a:t>
                  </a:r>
                  <a:r>
                    <a:rPr lang="zh-CN" altLang="en-US" sz="2000"/>
                    <a:t>实现虚拟路由器</a:t>
                  </a:r>
                </a:p>
              </p:txBody>
            </p:sp>
            <p:sp>
              <p:nvSpPr>
                <p:cNvPr id="322568" name="Text Box 8">
                  <a:extLst>
                    <a:ext uri="{FF2B5EF4-FFF2-40B4-BE49-F238E27FC236}">
                      <a16:creationId xmlns:a16="http://schemas.microsoft.com/office/drawing/2014/main" id="{4B195C53-D798-4EC7-AA7B-993642C8508B}"/>
                    </a:ext>
                  </a:extLst>
                </p:cNvPr>
                <p:cNvSpPr txBox="1">
                  <a:spLocks noChangeArrowheads="1"/>
                </p:cNvSpPr>
                <p:nvPr/>
              </p:nvSpPr>
              <p:spPr bwMode="auto">
                <a:xfrm>
                  <a:off x="3970" y="2114"/>
                  <a:ext cx="952"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RTB:192.1.1.3/24</a:t>
                  </a:r>
                </a:p>
              </p:txBody>
            </p:sp>
            <p:grpSp>
              <p:nvGrpSpPr>
                <p:cNvPr id="322569" name="Group 9">
                  <a:extLst>
                    <a:ext uri="{FF2B5EF4-FFF2-40B4-BE49-F238E27FC236}">
                      <a16:creationId xmlns:a16="http://schemas.microsoft.com/office/drawing/2014/main" id="{0BCACFF1-30AE-4819-AADD-9DB2186D40CD}"/>
                    </a:ext>
                  </a:extLst>
                </p:cNvPr>
                <p:cNvGrpSpPr>
                  <a:grpSpLocks/>
                </p:cNvGrpSpPr>
                <p:nvPr/>
              </p:nvGrpSpPr>
              <p:grpSpPr bwMode="auto">
                <a:xfrm>
                  <a:off x="930" y="1434"/>
                  <a:ext cx="3130" cy="1724"/>
                  <a:chOff x="930" y="1434"/>
                  <a:chExt cx="3130" cy="1724"/>
                </a:xfrm>
              </p:grpSpPr>
              <p:sp>
                <p:nvSpPr>
                  <p:cNvPr id="322570" name="Line 10">
                    <a:extLst>
                      <a:ext uri="{FF2B5EF4-FFF2-40B4-BE49-F238E27FC236}">
                        <a16:creationId xmlns:a16="http://schemas.microsoft.com/office/drawing/2014/main" id="{67114155-955A-4B0C-873F-F099760D5E24}"/>
                      </a:ext>
                    </a:extLst>
                  </p:cNvPr>
                  <p:cNvSpPr>
                    <a:spLocks noChangeShapeType="1"/>
                  </p:cNvSpPr>
                  <p:nvPr/>
                </p:nvSpPr>
                <p:spPr bwMode="auto">
                  <a:xfrm>
                    <a:off x="1656" y="2572"/>
                    <a:ext cx="24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1" name="Line 11">
                    <a:extLst>
                      <a:ext uri="{FF2B5EF4-FFF2-40B4-BE49-F238E27FC236}">
                        <a16:creationId xmlns:a16="http://schemas.microsoft.com/office/drawing/2014/main" id="{764DFFB9-C02E-4F23-8C4D-2A2CB7B2FC09}"/>
                      </a:ext>
                    </a:extLst>
                  </p:cNvPr>
                  <p:cNvSpPr>
                    <a:spLocks noChangeShapeType="1"/>
                  </p:cNvSpPr>
                  <p:nvPr/>
                </p:nvSpPr>
                <p:spPr bwMode="auto">
                  <a:xfrm>
                    <a:off x="2337" y="235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2" name="Line 12">
                    <a:extLst>
                      <a:ext uri="{FF2B5EF4-FFF2-40B4-BE49-F238E27FC236}">
                        <a16:creationId xmlns:a16="http://schemas.microsoft.com/office/drawing/2014/main" id="{4F0CB6C6-F6B3-43FF-9298-4ABE422884BE}"/>
                      </a:ext>
                    </a:extLst>
                  </p:cNvPr>
                  <p:cNvSpPr>
                    <a:spLocks noChangeShapeType="1"/>
                  </p:cNvSpPr>
                  <p:nvPr/>
                </p:nvSpPr>
                <p:spPr bwMode="auto">
                  <a:xfrm>
                    <a:off x="2064" y="2566"/>
                    <a:ext cx="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3" name="Line 13">
                    <a:extLst>
                      <a:ext uri="{FF2B5EF4-FFF2-40B4-BE49-F238E27FC236}">
                        <a16:creationId xmlns:a16="http://schemas.microsoft.com/office/drawing/2014/main" id="{1B6F889A-2335-4079-B944-0F4D535C2F83}"/>
                      </a:ext>
                    </a:extLst>
                  </p:cNvPr>
                  <p:cNvSpPr>
                    <a:spLocks noChangeShapeType="1"/>
                  </p:cNvSpPr>
                  <p:nvPr/>
                </p:nvSpPr>
                <p:spPr bwMode="auto">
                  <a:xfrm>
                    <a:off x="2926"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74" name="Line 14">
                    <a:extLst>
                      <a:ext uri="{FF2B5EF4-FFF2-40B4-BE49-F238E27FC236}">
                        <a16:creationId xmlns:a16="http://schemas.microsoft.com/office/drawing/2014/main" id="{88077D1B-29EB-41C7-A9F5-50CCFE3A928F}"/>
                      </a:ext>
                    </a:extLst>
                  </p:cNvPr>
                  <p:cNvSpPr>
                    <a:spLocks noChangeShapeType="1"/>
                  </p:cNvSpPr>
                  <p:nvPr/>
                </p:nvSpPr>
                <p:spPr bwMode="auto">
                  <a:xfrm>
                    <a:off x="3788"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2575" name="Group 15">
                    <a:extLst>
                      <a:ext uri="{FF2B5EF4-FFF2-40B4-BE49-F238E27FC236}">
                        <a16:creationId xmlns:a16="http://schemas.microsoft.com/office/drawing/2014/main" id="{4982C858-49DA-4476-AF3A-8B93EB4E2EAA}"/>
                      </a:ext>
                    </a:extLst>
                  </p:cNvPr>
                  <p:cNvGrpSpPr>
                    <a:grpSpLocks/>
                  </p:cNvGrpSpPr>
                  <p:nvPr/>
                </p:nvGrpSpPr>
                <p:grpSpPr bwMode="auto">
                  <a:xfrm>
                    <a:off x="1792" y="2761"/>
                    <a:ext cx="453" cy="351"/>
                    <a:chOff x="4896" y="1968"/>
                    <a:chExt cx="672" cy="651"/>
                  </a:xfrm>
                </p:grpSpPr>
                <p:pic>
                  <p:nvPicPr>
                    <p:cNvPr id="322576" name="Picture 16">
                      <a:extLst>
                        <a:ext uri="{FF2B5EF4-FFF2-40B4-BE49-F238E27FC236}">
                          <a16:creationId xmlns:a16="http://schemas.microsoft.com/office/drawing/2014/main" id="{AE92277B-2196-4782-BD6E-CF47E84FE7E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2577" name="Object 17">
                      <a:extLst>
                        <a:ext uri="{FF2B5EF4-FFF2-40B4-BE49-F238E27FC236}">
                          <a16:creationId xmlns:a16="http://schemas.microsoft.com/office/drawing/2014/main" id="{8A2BBD43-392A-4BD2-A78E-BB6FBB929080}"/>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2604" name="BMP 图象" r:id="rId4" imgW="5714286" imgH="3933333" progId="Paint.Picture">
                            <p:embed/>
                          </p:oleObj>
                        </mc:Choice>
                        <mc:Fallback>
                          <p:oleObj name="BMP 图象" r:id="rId4" imgW="5714286" imgH="3933333" progId="Paint.Picture">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2578" name="Line 18">
                    <a:extLst>
                      <a:ext uri="{FF2B5EF4-FFF2-40B4-BE49-F238E27FC236}">
                        <a16:creationId xmlns:a16="http://schemas.microsoft.com/office/drawing/2014/main" id="{73392501-41E8-427A-8C62-5A6E23663CAB}"/>
                      </a:ext>
                    </a:extLst>
                  </p:cNvPr>
                  <p:cNvSpPr>
                    <a:spLocks noChangeShapeType="1"/>
                  </p:cNvSpPr>
                  <p:nvPr/>
                </p:nvSpPr>
                <p:spPr bwMode="auto">
                  <a:xfrm>
                    <a:off x="3334" y="2339"/>
                    <a:ext cx="0" cy="2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22579" name="Picture 19">
                    <a:extLst>
                      <a:ext uri="{FF2B5EF4-FFF2-40B4-BE49-F238E27FC236}">
                        <a16:creationId xmlns:a16="http://schemas.microsoft.com/office/drawing/2014/main" id="{632AC79E-9EAC-4BB0-87CA-5AB9052AF9DD}"/>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7" y="1434"/>
                    <a:ext cx="77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2580" name="Group 20">
                    <a:extLst>
                      <a:ext uri="{FF2B5EF4-FFF2-40B4-BE49-F238E27FC236}">
                        <a16:creationId xmlns:a16="http://schemas.microsoft.com/office/drawing/2014/main" id="{F5FC810E-C125-452F-A91F-AA051FCF3B02}"/>
                      </a:ext>
                    </a:extLst>
                  </p:cNvPr>
                  <p:cNvGrpSpPr>
                    <a:grpSpLocks/>
                  </p:cNvGrpSpPr>
                  <p:nvPr/>
                </p:nvGrpSpPr>
                <p:grpSpPr bwMode="auto">
                  <a:xfrm>
                    <a:off x="2699" y="2761"/>
                    <a:ext cx="453" cy="351"/>
                    <a:chOff x="4896" y="1968"/>
                    <a:chExt cx="672" cy="651"/>
                  </a:xfrm>
                </p:grpSpPr>
                <p:pic>
                  <p:nvPicPr>
                    <p:cNvPr id="322581" name="Picture 21">
                      <a:extLst>
                        <a:ext uri="{FF2B5EF4-FFF2-40B4-BE49-F238E27FC236}">
                          <a16:creationId xmlns:a16="http://schemas.microsoft.com/office/drawing/2014/main" id="{11ADFE6E-4197-4AF9-9E5C-241EFCCA5C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2582" name="Object 22">
                      <a:extLst>
                        <a:ext uri="{FF2B5EF4-FFF2-40B4-BE49-F238E27FC236}">
                          <a16:creationId xmlns:a16="http://schemas.microsoft.com/office/drawing/2014/main" id="{8AF4D274-72C0-4BEE-8899-17557A968DF3}"/>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2605" name="BMP 图象" r:id="rId7" imgW="5714286" imgH="3933333" progId="Paint.Picture">
                            <p:embed/>
                          </p:oleObj>
                        </mc:Choice>
                        <mc:Fallback>
                          <p:oleObj name="BMP 图象" r:id="rId7" imgW="5714286" imgH="3933333" progId="Paint.Picture">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2583" name="Group 23">
                    <a:extLst>
                      <a:ext uri="{FF2B5EF4-FFF2-40B4-BE49-F238E27FC236}">
                        <a16:creationId xmlns:a16="http://schemas.microsoft.com/office/drawing/2014/main" id="{A615339C-7802-4D90-9A64-D4951AB12E38}"/>
                      </a:ext>
                    </a:extLst>
                  </p:cNvPr>
                  <p:cNvGrpSpPr>
                    <a:grpSpLocks/>
                  </p:cNvGrpSpPr>
                  <p:nvPr/>
                </p:nvGrpSpPr>
                <p:grpSpPr bwMode="auto">
                  <a:xfrm>
                    <a:off x="3561" y="2761"/>
                    <a:ext cx="453" cy="351"/>
                    <a:chOff x="4896" y="1968"/>
                    <a:chExt cx="672" cy="651"/>
                  </a:xfrm>
                </p:grpSpPr>
                <p:pic>
                  <p:nvPicPr>
                    <p:cNvPr id="322584" name="Picture 24">
                      <a:extLst>
                        <a:ext uri="{FF2B5EF4-FFF2-40B4-BE49-F238E27FC236}">
                          <a16:creationId xmlns:a16="http://schemas.microsoft.com/office/drawing/2014/main" id="{8109D8BE-E414-4889-8123-B8E495EAD68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2585" name="Object 25">
                      <a:extLst>
                        <a:ext uri="{FF2B5EF4-FFF2-40B4-BE49-F238E27FC236}">
                          <a16:creationId xmlns:a16="http://schemas.microsoft.com/office/drawing/2014/main" id="{785F5557-6718-467C-B208-7CA6AD7AA747}"/>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322606" name="BMP 图象" r:id="rId8" imgW="5714286" imgH="3933333" progId="Paint.Picture">
                            <p:embed/>
                          </p:oleObj>
                        </mc:Choice>
                        <mc:Fallback>
                          <p:oleObj name="BMP 图象" r:id="rId8" imgW="5714286" imgH="3933333" progId="Paint.Picture">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2586" name="Line 26">
                    <a:extLst>
                      <a:ext uri="{FF2B5EF4-FFF2-40B4-BE49-F238E27FC236}">
                        <a16:creationId xmlns:a16="http://schemas.microsoft.com/office/drawing/2014/main" id="{2B2BFC35-1BA6-4EBD-944E-02CC7D741A21}"/>
                      </a:ext>
                    </a:extLst>
                  </p:cNvPr>
                  <p:cNvSpPr>
                    <a:spLocks noChangeShapeType="1"/>
                  </p:cNvSpPr>
                  <p:nvPr/>
                </p:nvSpPr>
                <p:spPr bwMode="auto">
                  <a:xfrm flipH="1">
                    <a:off x="2473" y="1825"/>
                    <a:ext cx="181"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87" name="Line 27">
                    <a:extLst>
                      <a:ext uri="{FF2B5EF4-FFF2-40B4-BE49-F238E27FC236}">
                        <a16:creationId xmlns:a16="http://schemas.microsoft.com/office/drawing/2014/main" id="{C44EDBE7-6B89-404B-A950-80958F3E87FD}"/>
                      </a:ext>
                    </a:extLst>
                  </p:cNvPr>
                  <p:cNvSpPr>
                    <a:spLocks noChangeShapeType="1"/>
                  </p:cNvSpPr>
                  <p:nvPr/>
                </p:nvSpPr>
                <p:spPr bwMode="auto">
                  <a:xfrm>
                    <a:off x="3062" y="1825"/>
                    <a:ext cx="13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88" name="Text Box 28">
                    <a:extLst>
                      <a:ext uri="{FF2B5EF4-FFF2-40B4-BE49-F238E27FC236}">
                        <a16:creationId xmlns:a16="http://schemas.microsoft.com/office/drawing/2014/main" id="{B124718D-1D16-482D-8637-C2E614C22C0C}"/>
                      </a:ext>
                    </a:extLst>
                  </p:cNvPr>
                  <p:cNvSpPr txBox="1">
                    <a:spLocks noChangeArrowheads="1"/>
                  </p:cNvSpPr>
                  <p:nvPr/>
                </p:nvSpPr>
                <p:spPr bwMode="auto">
                  <a:xfrm>
                    <a:off x="2518" y="1541"/>
                    <a:ext cx="63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Internet</a:t>
                    </a:r>
                  </a:p>
                </p:txBody>
              </p:sp>
              <p:sp>
                <p:nvSpPr>
                  <p:cNvPr id="322589" name="Line 29">
                    <a:extLst>
                      <a:ext uri="{FF2B5EF4-FFF2-40B4-BE49-F238E27FC236}">
                        <a16:creationId xmlns:a16="http://schemas.microsoft.com/office/drawing/2014/main" id="{08C25701-3377-4B83-B4C8-AD49E5400E60}"/>
                      </a:ext>
                    </a:extLst>
                  </p:cNvPr>
                  <p:cNvSpPr>
                    <a:spLocks noChangeShapeType="1"/>
                  </p:cNvSpPr>
                  <p:nvPr/>
                </p:nvSpPr>
                <p:spPr bwMode="auto">
                  <a:xfrm>
                    <a:off x="1928" y="2387"/>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90" name="Text Box 30">
                    <a:extLst>
                      <a:ext uri="{FF2B5EF4-FFF2-40B4-BE49-F238E27FC236}">
                        <a16:creationId xmlns:a16="http://schemas.microsoft.com/office/drawing/2014/main" id="{A476C40B-C080-4936-ABFA-137B1C5DF4CD}"/>
                      </a:ext>
                    </a:extLst>
                  </p:cNvPr>
                  <p:cNvSpPr txBox="1">
                    <a:spLocks noChangeArrowheads="1"/>
                  </p:cNvSpPr>
                  <p:nvPr/>
                </p:nvSpPr>
                <p:spPr bwMode="auto">
                  <a:xfrm>
                    <a:off x="930" y="2116"/>
                    <a:ext cx="95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RTA:192.1.1.2/24</a:t>
                    </a:r>
                  </a:p>
                </p:txBody>
              </p:sp>
              <p:sp>
                <p:nvSpPr>
                  <p:cNvPr id="322591" name="Line 31">
                    <a:extLst>
                      <a:ext uri="{FF2B5EF4-FFF2-40B4-BE49-F238E27FC236}">
                        <a16:creationId xmlns:a16="http://schemas.microsoft.com/office/drawing/2014/main" id="{B32AA738-7AA8-418D-A394-E570A0CA378B}"/>
                      </a:ext>
                    </a:extLst>
                  </p:cNvPr>
                  <p:cNvSpPr>
                    <a:spLocks noChangeShapeType="1"/>
                  </p:cNvSpPr>
                  <p:nvPr/>
                </p:nvSpPr>
                <p:spPr bwMode="auto">
                  <a:xfrm flipH="1">
                    <a:off x="3379" y="2387"/>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92" name="Line 32">
                    <a:extLst>
                      <a:ext uri="{FF2B5EF4-FFF2-40B4-BE49-F238E27FC236}">
                        <a16:creationId xmlns:a16="http://schemas.microsoft.com/office/drawing/2014/main" id="{9EF1D0DC-04CF-46B0-BF64-7A4585256118}"/>
                      </a:ext>
                    </a:extLst>
                  </p:cNvPr>
                  <p:cNvSpPr>
                    <a:spLocks noChangeShapeType="1"/>
                  </p:cNvSpPr>
                  <p:nvPr/>
                </p:nvSpPr>
                <p:spPr bwMode="auto">
                  <a:xfrm flipV="1">
                    <a:off x="2926" y="2342"/>
                    <a:ext cx="317"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93" name="Line 33">
                    <a:extLst>
                      <a:ext uri="{FF2B5EF4-FFF2-40B4-BE49-F238E27FC236}">
                        <a16:creationId xmlns:a16="http://schemas.microsoft.com/office/drawing/2014/main" id="{5ECFC211-3BD3-4585-887F-A8658517A929}"/>
                      </a:ext>
                    </a:extLst>
                  </p:cNvPr>
                  <p:cNvSpPr>
                    <a:spLocks noChangeShapeType="1"/>
                  </p:cNvSpPr>
                  <p:nvPr/>
                </p:nvSpPr>
                <p:spPr bwMode="auto">
                  <a:xfrm flipH="1" flipV="1">
                    <a:off x="2336" y="2387"/>
                    <a:ext cx="363"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2594" name="Text Box 34">
                  <a:extLst>
                    <a:ext uri="{FF2B5EF4-FFF2-40B4-BE49-F238E27FC236}">
                      <a16:creationId xmlns:a16="http://schemas.microsoft.com/office/drawing/2014/main" id="{F34E8679-D659-4E53-9761-C50F36FB81B7}"/>
                    </a:ext>
                  </a:extLst>
                </p:cNvPr>
                <p:cNvSpPr txBox="1">
                  <a:spLocks noChangeArrowheads="1"/>
                </p:cNvSpPr>
                <p:nvPr/>
              </p:nvSpPr>
              <p:spPr bwMode="auto">
                <a:xfrm>
                  <a:off x="2381" y="3116"/>
                  <a:ext cx="95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虚拟</a:t>
                  </a:r>
                  <a:r>
                    <a:rPr lang="en-US" altLang="zh-CN" sz="1600" b="1"/>
                    <a:t>IP</a:t>
                  </a:r>
                  <a:r>
                    <a:rPr lang="zh-CN" altLang="en-US" sz="1600" b="1"/>
                    <a:t>地址：</a:t>
                  </a:r>
                  <a:r>
                    <a:rPr lang="en-US" altLang="zh-CN" sz="1600" b="1"/>
                    <a:t>192.1.1.10/24</a:t>
                  </a:r>
                </a:p>
              </p:txBody>
            </p:sp>
          </p:grpSp>
          <p:pic>
            <p:nvPicPr>
              <p:cNvPr id="322595" name="Picture 35">
                <a:extLst>
                  <a:ext uri="{FF2B5EF4-FFF2-40B4-BE49-F238E27FC236}">
                    <a16:creationId xmlns:a16="http://schemas.microsoft.com/office/drawing/2014/main" id="{08E17D17-0B98-4550-A894-F44EF6899E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0" y="2151"/>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2596" name="Picture 36">
                <a:extLst>
                  <a:ext uri="{FF2B5EF4-FFF2-40B4-BE49-F238E27FC236}">
                    <a16:creationId xmlns:a16="http://schemas.microsoft.com/office/drawing/2014/main" id="{9A701B15-3B3B-44B2-8DA1-580DB1F3EE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2" y="2151"/>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2597" name="Text Box 37">
              <a:extLst>
                <a:ext uri="{FF2B5EF4-FFF2-40B4-BE49-F238E27FC236}">
                  <a16:creationId xmlns:a16="http://schemas.microsoft.com/office/drawing/2014/main" id="{B97292CB-89B1-4F95-A724-648BB1FB84DD}"/>
                </a:ext>
              </a:extLst>
            </p:cNvPr>
            <p:cNvSpPr txBox="1">
              <a:spLocks noChangeArrowheads="1"/>
            </p:cNvSpPr>
            <p:nvPr/>
          </p:nvSpPr>
          <p:spPr bwMode="auto">
            <a:xfrm>
              <a:off x="839" y="1570"/>
              <a:ext cx="86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Master 1</a:t>
              </a:r>
            </a:p>
            <a:p>
              <a:pPr>
                <a:spcBef>
                  <a:spcPct val="50000"/>
                </a:spcBef>
              </a:pPr>
              <a:r>
                <a:rPr lang="en-US" altLang="zh-CN"/>
                <a:t>Backup 2</a:t>
              </a:r>
            </a:p>
          </p:txBody>
        </p:sp>
        <p:sp>
          <p:nvSpPr>
            <p:cNvPr id="322598" name="Text Box 38">
              <a:extLst>
                <a:ext uri="{FF2B5EF4-FFF2-40B4-BE49-F238E27FC236}">
                  <a16:creationId xmlns:a16="http://schemas.microsoft.com/office/drawing/2014/main" id="{2A8440EF-D5C8-412B-B8BB-06A630DF70A1}"/>
                </a:ext>
              </a:extLst>
            </p:cNvPr>
            <p:cNvSpPr txBox="1">
              <a:spLocks noChangeArrowheads="1"/>
            </p:cNvSpPr>
            <p:nvPr/>
          </p:nvSpPr>
          <p:spPr bwMode="auto">
            <a:xfrm>
              <a:off x="3878" y="1525"/>
              <a:ext cx="86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Master 2</a:t>
              </a:r>
            </a:p>
            <a:p>
              <a:pPr>
                <a:spcBef>
                  <a:spcPct val="50000"/>
                </a:spcBef>
              </a:pPr>
              <a:r>
                <a:rPr lang="en-US" altLang="zh-CN"/>
                <a:t>Backup 1</a:t>
              </a:r>
            </a:p>
          </p:txBody>
        </p:sp>
        <p:sp>
          <p:nvSpPr>
            <p:cNvPr id="322600" name="Text Box 40">
              <a:extLst>
                <a:ext uri="{FF2B5EF4-FFF2-40B4-BE49-F238E27FC236}">
                  <a16:creationId xmlns:a16="http://schemas.microsoft.com/office/drawing/2014/main" id="{B4A6AC54-E3E4-4FBE-AA31-82FB99A37394}"/>
                </a:ext>
              </a:extLst>
            </p:cNvPr>
            <p:cNvSpPr txBox="1">
              <a:spLocks noChangeArrowheads="1"/>
            </p:cNvSpPr>
            <p:nvPr/>
          </p:nvSpPr>
          <p:spPr bwMode="auto">
            <a:xfrm>
              <a:off x="2127" y="3385"/>
              <a:ext cx="9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192.1.1.11/24</a:t>
              </a:r>
            </a:p>
          </p:txBody>
        </p:sp>
        <p:sp>
          <p:nvSpPr>
            <p:cNvPr id="322601" name="Text Box 41">
              <a:extLst>
                <a:ext uri="{FF2B5EF4-FFF2-40B4-BE49-F238E27FC236}">
                  <a16:creationId xmlns:a16="http://schemas.microsoft.com/office/drawing/2014/main" id="{5C84A3F6-A980-411B-9E4C-0E66758F56D0}"/>
                </a:ext>
              </a:extLst>
            </p:cNvPr>
            <p:cNvSpPr txBox="1">
              <a:spLocks noChangeArrowheads="1"/>
            </p:cNvSpPr>
            <p:nvPr/>
          </p:nvSpPr>
          <p:spPr bwMode="auto">
            <a:xfrm>
              <a:off x="1610" y="3249"/>
              <a:ext cx="7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备份组</a:t>
              </a:r>
              <a:r>
                <a:rPr lang="en-US" altLang="zh-CN" sz="1600"/>
                <a:t>1</a:t>
              </a:r>
              <a:r>
                <a:rPr lang="zh-CN" altLang="en-US" sz="1600"/>
                <a:t>：</a:t>
              </a:r>
            </a:p>
          </p:txBody>
        </p:sp>
        <p:sp>
          <p:nvSpPr>
            <p:cNvPr id="322602" name="Text Box 42">
              <a:extLst>
                <a:ext uri="{FF2B5EF4-FFF2-40B4-BE49-F238E27FC236}">
                  <a16:creationId xmlns:a16="http://schemas.microsoft.com/office/drawing/2014/main" id="{294725A9-A5E9-410C-864F-B968B6C2815D}"/>
                </a:ext>
              </a:extLst>
            </p:cNvPr>
            <p:cNvSpPr txBox="1">
              <a:spLocks noChangeArrowheads="1"/>
            </p:cNvSpPr>
            <p:nvPr/>
          </p:nvSpPr>
          <p:spPr bwMode="auto">
            <a:xfrm>
              <a:off x="1592" y="3385"/>
              <a:ext cx="7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备份组</a:t>
              </a:r>
              <a:r>
                <a:rPr lang="en-US" altLang="zh-CN" sz="1600"/>
                <a:t>2</a:t>
              </a:r>
              <a:r>
                <a:rPr lang="zh-CN" altLang="en-US" sz="1600"/>
                <a:t>：</a:t>
              </a: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1C964266-5050-499B-82C2-15AC50213007}"/>
              </a:ext>
            </a:extLst>
          </p:cNvPr>
          <p:cNvSpPr>
            <a:spLocks noGrp="1" noChangeArrowheads="1"/>
          </p:cNvSpPr>
          <p:nvPr>
            <p:ph type="title"/>
          </p:nvPr>
        </p:nvSpPr>
        <p:spPr/>
        <p:txBody>
          <a:bodyPr/>
          <a:lstStyle/>
          <a:p>
            <a:r>
              <a:rPr lang="en-US" altLang="zh-CN"/>
              <a:t>VRRP</a:t>
            </a:r>
            <a:r>
              <a:rPr lang="zh-CN" altLang="en-US"/>
              <a:t>组网应用（二）</a:t>
            </a:r>
          </a:p>
        </p:txBody>
      </p:sp>
      <p:sp>
        <p:nvSpPr>
          <p:cNvPr id="323587" name="Rectangle 3">
            <a:extLst>
              <a:ext uri="{FF2B5EF4-FFF2-40B4-BE49-F238E27FC236}">
                <a16:creationId xmlns:a16="http://schemas.microsoft.com/office/drawing/2014/main" id="{339D8EFA-6C58-4C5A-B342-9C4715A56D07}"/>
              </a:ext>
            </a:extLst>
          </p:cNvPr>
          <p:cNvSpPr>
            <a:spLocks noGrp="1" noChangeArrowheads="1"/>
          </p:cNvSpPr>
          <p:nvPr>
            <p:ph type="body" idx="1"/>
          </p:nvPr>
        </p:nvSpPr>
        <p:spPr>
          <a:xfrm>
            <a:off x="914400" y="1524000"/>
            <a:ext cx="7391400" cy="519113"/>
          </a:xfrm>
        </p:spPr>
        <p:txBody>
          <a:bodyPr/>
          <a:lstStyle/>
          <a:p>
            <a:r>
              <a:rPr lang="zh-CN" altLang="en-US"/>
              <a:t>正常工作时，两台路由器互为热备份，实现流量均分</a:t>
            </a:r>
          </a:p>
        </p:txBody>
      </p:sp>
      <p:sp>
        <p:nvSpPr>
          <p:cNvPr id="323588" name="Rectangle 4">
            <a:extLst>
              <a:ext uri="{FF2B5EF4-FFF2-40B4-BE49-F238E27FC236}">
                <a16:creationId xmlns:a16="http://schemas.microsoft.com/office/drawing/2014/main" id="{60E2F9DC-809E-4223-ACE1-64EE0C9D181E}"/>
              </a:ext>
            </a:extLst>
          </p:cNvPr>
          <p:cNvSpPr>
            <a:spLocks noChangeArrowheads="1"/>
          </p:cNvSpPr>
          <p:nvPr/>
        </p:nvSpPr>
        <p:spPr bwMode="auto">
          <a:xfrm>
            <a:off x="611188" y="2852738"/>
            <a:ext cx="45720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RTA</a:t>
            </a:r>
            <a:r>
              <a:rPr lang="zh-CN" altLang="en-US"/>
              <a:t>接口 </a:t>
            </a:r>
            <a:r>
              <a:rPr lang="en-US" altLang="zh-CN"/>
              <a:t>Ethernet0</a:t>
            </a:r>
            <a:r>
              <a:rPr lang="zh-CN" altLang="en-US"/>
              <a:t>模式下：</a:t>
            </a:r>
          </a:p>
          <a:p>
            <a:r>
              <a:rPr lang="zh-CN" altLang="en-US"/>
              <a:t> </a:t>
            </a:r>
            <a:r>
              <a:rPr lang="en-US" altLang="zh-CN"/>
              <a:t>ip address 192.1.1.2 255.255.255.0</a:t>
            </a:r>
          </a:p>
          <a:p>
            <a:r>
              <a:rPr lang="en-US" altLang="zh-CN"/>
              <a:t> vrrp ip 1 192.1.1.10</a:t>
            </a:r>
          </a:p>
          <a:p>
            <a:r>
              <a:rPr lang="en-US" altLang="zh-CN"/>
              <a:t> vrrp ip 2 192.1.1.11</a:t>
            </a:r>
          </a:p>
          <a:p>
            <a:r>
              <a:rPr lang="en-US" altLang="zh-CN"/>
              <a:t> vrrp priority 1 150 </a:t>
            </a:r>
          </a:p>
          <a:p>
            <a:r>
              <a:rPr lang="en-US" altLang="zh-CN"/>
              <a:t> vrrp priority 2 120 </a:t>
            </a:r>
          </a:p>
          <a:p>
            <a:r>
              <a:rPr lang="en-US" altLang="zh-CN"/>
              <a:t> vrrp track 1 s0 reduced 50</a:t>
            </a:r>
          </a:p>
        </p:txBody>
      </p:sp>
      <p:sp>
        <p:nvSpPr>
          <p:cNvPr id="323589" name="Rectangle 5">
            <a:extLst>
              <a:ext uri="{FF2B5EF4-FFF2-40B4-BE49-F238E27FC236}">
                <a16:creationId xmlns:a16="http://schemas.microsoft.com/office/drawing/2014/main" id="{CF670766-0EF0-4E9F-824F-11BC17A8BF86}"/>
              </a:ext>
            </a:extLst>
          </p:cNvPr>
          <p:cNvSpPr>
            <a:spLocks noChangeArrowheads="1"/>
          </p:cNvSpPr>
          <p:nvPr/>
        </p:nvSpPr>
        <p:spPr bwMode="auto">
          <a:xfrm>
            <a:off x="4572000" y="2852738"/>
            <a:ext cx="45720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RTB</a:t>
            </a:r>
            <a:r>
              <a:rPr lang="zh-CN" altLang="en-US"/>
              <a:t>接口 </a:t>
            </a:r>
            <a:r>
              <a:rPr lang="en-US" altLang="zh-CN"/>
              <a:t>Ethernet0</a:t>
            </a:r>
            <a:r>
              <a:rPr lang="zh-CN" altLang="en-US"/>
              <a:t>模式下：</a:t>
            </a:r>
          </a:p>
          <a:p>
            <a:r>
              <a:rPr lang="zh-CN" altLang="en-US"/>
              <a:t> </a:t>
            </a:r>
            <a:r>
              <a:rPr lang="en-US" altLang="zh-CN"/>
              <a:t>ip address 192.1.1.3 255.255.255.0</a:t>
            </a:r>
          </a:p>
          <a:p>
            <a:r>
              <a:rPr lang="en-US" altLang="zh-CN"/>
              <a:t> vrrp ip 1 192.1.1.10</a:t>
            </a:r>
          </a:p>
          <a:p>
            <a:r>
              <a:rPr lang="en-US" altLang="zh-CN"/>
              <a:t> vrrp ip 2 192.1.1.11</a:t>
            </a:r>
          </a:p>
          <a:p>
            <a:r>
              <a:rPr lang="en-US" altLang="zh-CN"/>
              <a:t> vrrp priority 1 120 </a:t>
            </a:r>
          </a:p>
          <a:p>
            <a:r>
              <a:rPr lang="en-US" altLang="zh-CN"/>
              <a:t> vrrp priority 2 150</a:t>
            </a:r>
          </a:p>
          <a:p>
            <a:r>
              <a:rPr lang="en-US" altLang="zh-CN"/>
              <a:t> vrrp track 2 s0 reduced 50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AD11CC24-123F-4295-AAAC-51C370FCAC35}"/>
              </a:ext>
            </a:extLst>
          </p:cNvPr>
          <p:cNvSpPr>
            <a:spLocks noGrp="1" noChangeArrowheads="1"/>
          </p:cNvSpPr>
          <p:nvPr>
            <p:ph type="title"/>
          </p:nvPr>
        </p:nvSpPr>
        <p:spPr/>
        <p:txBody>
          <a:bodyPr/>
          <a:lstStyle/>
          <a:p>
            <a:r>
              <a:rPr lang="en-US" altLang="zh-CN"/>
              <a:t>VRRP</a:t>
            </a:r>
            <a:r>
              <a:rPr lang="zh-CN" altLang="en-US"/>
              <a:t>的排错（一）</a:t>
            </a:r>
          </a:p>
        </p:txBody>
      </p:sp>
      <p:sp>
        <p:nvSpPr>
          <p:cNvPr id="324611" name="Rectangle 3">
            <a:extLst>
              <a:ext uri="{FF2B5EF4-FFF2-40B4-BE49-F238E27FC236}">
                <a16:creationId xmlns:a16="http://schemas.microsoft.com/office/drawing/2014/main" id="{E855FEA6-B28D-4B07-9A08-6496FBDBFC83}"/>
              </a:ext>
            </a:extLst>
          </p:cNvPr>
          <p:cNvSpPr>
            <a:spLocks noGrp="1" noChangeArrowheads="1"/>
          </p:cNvSpPr>
          <p:nvPr>
            <p:ph type="body" idx="1"/>
          </p:nvPr>
        </p:nvSpPr>
        <p:spPr>
          <a:xfrm>
            <a:off x="914400" y="1524000"/>
            <a:ext cx="7391400" cy="2068513"/>
          </a:xfrm>
        </p:spPr>
        <p:txBody>
          <a:bodyPr/>
          <a:lstStyle/>
          <a:p>
            <a:r>
              <a:rPr lang="zh-CN" altLang="en-US" sz="1800">
                <a:latin typeface="宋体" panose="02010600030101010101" pitchFamily="2" charset="-122"/>
              </a:rPr>
              <a:t>故障之一：控制台上频频给出配置错误的提示</a:t>
            </a:r>
          </a:p>
          <a:p>
            <a:pPr>
              <a:buFont typeface="Wingdings" panose="05000000000000000000" pitchFamily="2" charset="2"/>
              <a:buNone/>
            </a:pPr>
            <a:r>
              <a:rPr lang="zh-CN" altLang="en-US" sz="1800">
                <a:latin typeface="宋体" panose="02010600030101010101" pitchFamily="2" charset="-122"/>
              </a:rPr>
              <a:t>	这表明收到一个错误的</a:t>
            </a:r>
            <a:r>
              <a:rPr lang="en-US" altLang="zh-CN" sz="1800">
                <a:latin typeface="宋体" panose="02010600030101010101" pitchFamily="2" charset="-122"/>
              </a:rPr>
              <a:t>VRRP</a:t>
            </a:r>
            <a:r>
              <a:rPr lang="zh-CN" altLang="en-US" sz="1800">
                <a:latin typeface="宋体" panose="02010600030101010101" pitchFamily="2" charset="-122"/>
              </a:rPr>
              <a:t>报文，一种可能是备份组内的另一台路由器由于配置不一致造成的，另一种可能是有的机器试图发送非法的</a:t>
            </a:r>
            <a:r>
              <a:rPr lang="en-US" altLang="zh-CN" sz="1800">
                <a:latin typeface="宋体" panose="02010600030101010101" pitchFamily="2" charset="-122"/>
              </a:rPr>
              <a:t>VRRP</a:t>
            </a:r>
            <a:r>
              <a:rPr lang="zh-CN" altLang="en-US" sz="1800">
                <a:latin typeface="宋体" panose="02010600030101010101" pitchFamily="2" charset="-122"/>
              </a:rPr>
              <a:t>报文。对于第一种可能，可以通过修改配置来解决。对于第二种可能，则是有些机器有不良企图，应当通过非技术手段来解决。</a:t>
            </a:r>
          </a:p>
        </p:txBody>
      </p:sp>
      <p:sp>
        <p:nvSpPr>
          <p:cNvPr id="324612" name="Rectangle 4">
            <a:extLst>
              <a:ext uri="{FF2B5EF4-FFF2-40B4-BE49-F238E27FC236}">
                <a16:creationId xmlns:a16="http://schemas.microsoft.com/office/drawing/2014/main" id="{638633F5-FEB2-4F94-90A2-941CCD710AD0}"/>
              </a:ext>
            </a:extLst>
          </p:cNvPr>
          <p:cNvSpPr>
            <a:spLocks noChangeArrowheads="1"/>
          </p:cNvSpPr>
          <p:nvPr/>
        </p:nvSpPr>
        <p:spPr bwMode="auto">
          <a:xfrm>
            <a:off x="900113" y="4221163"/>
            <a:ext cx="71278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zh-CN" altLang="en-US">
                <a:latin typeface="宋体" panose="02010600030101010101" pitchFamily="2" charset="-122"/>
              </a:rPr>
              <a:t>　</a:t>
            </a:r>
            <a:r>
              <a:rPr lang="en-US" altLang="zh-CN">
                <a:latin typeface="宋体" panose="02010600030101010101" pitchFamily="2" charset="-122"/>
              </a:rPr>
              <a:t>VRRP</a:t>
            </a:r>
            <a:r>
              <a:rPr lang="zh-CN" altLang="en-US">
                <a:latin typeface="宋体" panose="02010600030101010101" pitchFamily="2" charset="-122"/>
              </a:rPr>
              <a:t>是在收到与本地配置不相同的设备发出的协议报文时打印出告警信息的，此协议报文缺省为</a:t>
            </a:r>
            <a:r>
              <a:rPr lang="en-US" altLang="zh-CN">
                <a:latin typeface="宋体" panose="02010600030101010101" pitchFamily="2" charset="-122"/>
              </a:rPr>
              <a:t>3</a:t>
            </a:r>
            <a:r>
              <a:rPr lang="zh-CN" altLang="en-US">
                <a:latin typeface="宋体" panose="02010600030101010101" pitchFamily="2" charset="-122"/>
              </a:rPr>
              <a:t>秒一个，每次判断配置不一致都会有错误信息打印。</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a:extLst>
              <a:ext uri="{FF2B5EF4-FFF2-40B4-BE49-F238E27FC236}">
                <a16:creationId xmlns:a16="http://schemas.microsoft.com/office/drawing/2014/main" id="{C5BBECCE-EC05-4895-AFCB-A0F37E86E90F}"/>
              </a:ext>
            </a:extLst>
          </p:cNvPr>
          <p:cNvSpPr>
            <a:spLocks noGrp="1" noChangeArrowheads="1"/>
          </p:cNvSpPr>
          <p:nvPr>
            <p:ph type="body" idx="1"/>
          </p:nvPr>
        </p:nvSpPr>
        <p:spPr>
          <a:xfrm>
            <a:off x="914400" y="1524000"/>
            <a:ext cx="7391400" cy="2068513"/>
          </a:xfrm>
        </p:spPr>
        <p:txBody>
          <a:bodyPr/>
          <a:lstStyle/>
          <a:p>
            <a:r>
              <a:rPr lang="zh-CN" altLang="en-US" sz="1800">
                <a:latin typeface="宋体" panose="02010600030101010101" pitchFamily="2" charset="-122"/>
              </a:rPr>
              <a:t>故障之二：同一个备份组内出现多个</a:t>
            </a:r>
            <a:r>
              <a:rPr lang="en-US" altLang="zh-CN" sz="1800">
                <a:latin typeface="宋体" panose="02010600030101010101" pitchFamily="2" charset="-122"/>
              </a:rPr>
              <a:t>MASTER</a:t>
            </a:r>
            <a:r>
              <a:rPr lang="zh-CN" altLang="en-US" sz="1800">
                <a:latin typeface="宋体" panose="02010600030101010101" pitchFamily="2" charset="-122"/>
              </a:rPr>
              <a:t>路由器</a:t>
            </a:r>
          </a:p>
          <a:p>
            <a:pPr>
              <a:buFont typeface="Wingdings" panose="05000000000000000000" pitchFamily="2" charset="2"/>
              <a:buNone/>
            </a:pPr>
            <a:r>
              <a:rPr lang="zh-CN" altLang="en-US" sz="1800">
                <a:latin typeface="宋体" panose="02010600030101010101" pitchFamily="2" charset="-122"/>
              </a:rPr>
              <a:t>	这分为两种情况，一种是多个</a:t>
            </a:r>
            <a:r>
              <a:rPr lang="en-US" altLang="zh-CN" sz="1800">
                <a:latin typeface="宋体" panose="02010600030101010101" pitchFamily="2" charset="-122"/>
              </a:rPr>
              <a:t>MASTER</a:t>
            </a:r>
            <a:r>
              <a:rPr lang="zh-CN" altLang="en-US" sz="1800">
                <a:latin typeface="宋体" panose="02010600030101010101" pitchFamily="2" charset="-122"/>
              </a:rPr>
              <a:t>并存时间较短，这种情况是正常的。无需进行人工干预。另一种是多个</a:t>
            </a:r>
            <a:r>
              <a:rPr lang="en-US" altLang="zh-CN" sz="1800">
                <a:latin typeface="宋体" panose="02010600030101010101" pitchFamily="2" charset="-122"/>
              </a:rPr>
              <a:t>MASTER</a:t>
            </a:r>
            <a:r>
              <a:rPr lang="zh-CN" altLang="en-US" sz="1800">
                <a:latin typeface="宋体" panose="02010600030101010101" pitchFamily="2" charset="-122"/>
              </a:rPr>
              <a:t>长时间共存，这很有可能是由于</a:t>
            </a:r>
            <a:r>
              <a:rPr lang="en-US" altLang="zh-CN" sz="1800">
                <a:latin typeface="宋体" panose="02010600030101010101" pitchFamily="2" charset="-122"/>
              </a:rPr>
              <a:t>MASTER</a:t>
            </a:r>
            <a:r>
              <a:rPr lang="zh-CN" altLang="en-US" sz="1800">
                <a:latin typeface="宋体" panose="02010600030101010101" pitchFamily="2" charset="-122"/>
              </a:rPr>
              <a:t>之间收不到</a:t>
            </a:r>
            <a:r>
              <a:rPr lang="en-US" altLang="zh-CN" sz="1800">
                <a:latin typeface="宋体" panose="02010600030101010101" pitchFamily="2" charset="-122"/>
              </a:rPr>
              <a:t>VRRP</a:t>
            </a:r>
            <a:r>
              <a:rPr lang="zh-CN" altLang="en-US" sz="1800">
                <a:latin typeface="宋体" panose="02010600030101010101" pitchFamily="2" charset="-122"/>
              </a:rPr>
              <a:t>报文，或者收到的报文不合法造成的。</a:t>
            </a:r>
          </a:p>
        </p:txBody>
      </p:sp>
      <p:sp>
        <p:nvSpPr>
          <p:cNvPr id="325636" name="Rectangle 4">
            <a:extLst>
              <a:ext uri="{FF2B5EF4-FFF2-40B4-BE49-F238E27FC236}">
                <a16:creationId xmlns:a16="http://schemas.microsoft.com/office/drawing/2014/main" id="{86CAB9EF-B26B-4047-81C2-279E9D33C19E}"/>
              </a:ext>
            </a:extLst>
          </p:cNvPr>
          <p:cNvSpPr>
            <a:spLocks noGrp="1" noChangeArrowheads="1"/>
          </p:cNvSpPr>
          <p:nvPr>
            <p:ph type="title"/>
          </p:nvPr>
        </p:nvSpPr>
        <p:spPr>
          <a:noFill/>
          <a:ln/>
        </p:spPr>
        <p:txBody>
          <a:bodyPr/>
          <a:lstStyle/>
          <a:p>
            <a:r>
              <a:rPr lang="en-US" altLang="zh-CN"/>
              <a:t>VRRP</a:t>
            </a:r>
            <a:r>
              <a:rPr lang="zh-CN" altLang="en-US"/>
              <a:t>的排错（二）</a:t>
            </a:r>
          </a:p>
        </p:txBody>
      </p:sp>
      <p:sp>
        <p:nvSpPr>
          <p:cNvPr id="325637" name="Rectangle 5">
            <a:extLst>
              <a:ext uri="{FF2B5EF4-FFF2-40B4-BE49-F238E27FC236}">
                <a16:creationId xmlns:a16="http://schemas.microsoft.com/office/drawing/2014/main" id="{ABD5B247-436C-403F-B2CA-9285DC4B7249}"/>
              </a:ext>
            </a:extLst>
          </p:cNvPr>
          <p:cNvSpPr>
            <a:spLocks noChangeArrowheads="1"/>
          </p:cNvSpPr>
          <p:nvPr/>
        </p:nvSpPr>
        <p:spPr bwMode="auto">
          <a:xfrm>
            <a:off x="827088" y="4365625"/>
            <a:ext cx="7921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u"/>
            </a:pPr>
            <a:r>
              <a:rPr lang="zh-CN" altLang="en-US">
                <a:latin typeface="宋体" panose="02010600030101010101" pitchFamily="2" charset="-122"/>
              </a:rPr>
              <a:t>　解决的方法是，先互相在多个</a:t>
            </a:r>
            <a:r>
              <a:rPr lang="en-US" altLang="zh-CN">
                <a:latin typeface="宋体" panose="02010600030101010101" pitchFamily="2" charset="-122"/>
              </a:rPr>
              <a:t>MASTER</a:t>
            </a:r>
            <a:r>
              <a:rPr lang="zh-CN" altLang="en-US">
                <a:latin typeface="宋体" panose="02010600030101010101" pitchFamily="2" charset="-122"/>
              </a:rPr>
              <a:t>之间互相</a:t>
            </a:r>
            <a:r>
              <a:rPr lang="en-US" altLang="zh-CN">
                <a:latin typeface="宋体" panose="02010600030101010101" pitchFamily="2" charset="-122"/>
              </a:rPr>
              <a:t>ping</a:t>
            </a:r>
            <a:r>
              <a:rPr lang="zh-CN" altLang="en-US">
                <a:latin typeface="宋体" panose="02010600030101010101" pitchFamily="2" charset="-122"/>
              </a:rPr>
              <a:t>，如果</a:t>
            </a:r>
            <a:r>
              <a:rPr lang="en-US" altLang="zh-CN">
                <a:latin typeface="宋体" panose="02010600030101010101" pitchFamily="2" charset="-122"/>
              </a:rPr>
              <a:t>ping</a:t>
            </a:r>
            <a:r>
              <a:rPr lang="zh-CN" altLang="en-US">
                <a:latin typeface="宋体" panose="02010600030101010101" pitchFamily="2" charset="-122"/>
              </a:rPr>
              <a:t>不通，则是其他问题。如果能</a:t>
            </a:r>
            <a:r>
              <a:rPr lang="en-US" altLang="zh-CN">
                <a:latin typeface="宋体" panose="02010600030101010101" pitchFamily="2" charset="-122"/>
              </a:rPr>
              <a:t>ping</a:t>
            </a:r>
            <a:r>
              <a:rPr lang="zh-CN" altLang="en-US">
                <a:latin typeface="宋体" panose="02010600030101010101" pitchFamily="2" charset="-122"/>
              </a:rPr>
              <a:t>通，则一定是配置不同造成的，对于同一个</a:t>
            </a:r>
            <a:r>
              <a:rPr lang="en-US" altLang="zh-CN">
                <a:latin typeface="宋体" panose="02010600030101010101" pitchFamily="2" charset="-122"/>
              </a:rPr>
              <a:t>VRRP</a:t>
            </a:r>
            <a:r>
              <a:rPr lang="zh-CN" altLang="en-US">
                <a:latin typeface="宋体" panose="02010600030101010101" pitchFamily="2" charset="-122"/>
              </a:rPr>
              <a:t>备份组的配置，必须要保证虚拟</a:t>
            </a:r>
            <a:r>
              <a:rPr lang="en-US" altLang="zh-CN">
                <a:latin typeface="宋体" panose="02010600030101010101" pitchFamily="2" charset="-122"/>
              </a:rPr>
              <a:t>Ip</a:t>
            </a:r>
            <a:r>
              <a:rPr lang="zh-CN" altLang="en-US">
                <a:latin typeface="宋体" panose="02010600030101010101" pitchFamily="2" charset="-122"/>
              </a:rPr>
              <a:t>地址个数，每个虚拟</a:t>
            </a:r>
            <a:r>
              <a:rPr lang="en-US" altLang="zh-CN">
                <a:latin typeface="宋体" panose="02010600030101010101" pitchFamily="2" charset="-122"/>
              </a:rPr>
              <a:t>IP</a:t>
            </a:r>
            <a:r>
              <a:rPr lang="zh-CN" altLang="en-US">
                <a:latin typeface="宋体" panose="02010600030101010101" pitchFamily="2" charset="-122"/>
              </a:rPr>
              <a:t>地址，定时器间隔时间，认证方式完全一样。</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a:extLst>
              <a:ext uri="{FF2B5EF4-FFF2-40B4-BE49-F238E27FC236}">
                <a16:creationId xmlns:a16="http://schemas.microsoft.com/office/drawing/2014/main" id="{183B38AA-C51D-4077-98C5-7772AD7A18CC}"/>
              </a:ext>
            </a:extLst>
          </p:cNvPr>
          <p:cNvSpPr>
            <a:spLocks noGrp="1" noChangeArrowheads="1"/>
          </p:cNvSpPr>
          <p:nvPr>
            <p:ph type="body" idx="1"/>
          </p:nvPr>
        </p:nvSpPr>
        <p:spPr>
          <a:xfrm>
            <a:off x="914400" y="1524000"/>
            <a:ext cx="7391400" cy="2092325"/>
          </a:xfrm>
        </p:spPr>
        <p:txBody>
          <a:bodyPr/>
          <a:lstStyle/>
          <a:p>
            <a:r>
              <a:rPr lang="zh-CN" altLang="en-US" sz="1800">
                <a:latin typeface="宋体" panose="02010600030101010101" pitchFamily="2" charset="-122"/>
              </a:rPr>
              <a:t>故障之三：</a:t>
            </a:r>
            <a:r>
              <a:rPr lang="en-US" altLang="zh-CN" sz="1800">
                <a:latin typeface="宋体" panose="02010600030101010101" pitchFamily="2" charset="-122"/>
              </a:rPr>
              <a:t>VRRP</a:t>
            </a:r>
            <a:r>
              <a:rPr lang="zh-CN" altLang="en-US" sz="1800">
                <a:latin typeface="宋体" panose="02010600030101010101" pitchFamily="2" charset="-122"/>
              </a:rPr>
              <a:t>的状态频繁转换</a:t>
            </a:r>
          </a:p>
          <a:p>
            <a:pPr>
              <a:buFont typeface="Wingdings" panose="05000000000000000000" pitchFamily="2" charset="2"/>
              <a:buNone/>
            </a:pPr>
            <a:r>
              <a:rPr lang="zh-CN" altLang="en-US" sz="1800">
                <a:latin typeface="宋体" panose="02010600030101010101" pitchFamily="2" charset="-122"/>
              </a:rPr>
              <a:t>	</a:t>
            </a:r>
          </a:p>
          <a:p>
            <a:pPr lvl="2"/>
            <a:r>
              <a:rPr lang="zh-CN" altLang="en-US"/>
              <a:t>备份组的定时器时间间隔设置太短</a:t>
            </a:r>
          </a:p>
          <a:p>
            <a:pPr lvl="2"/>
            <a:r>
              <a:rPr lang="zh-CN" altLang="en-US"/>
              <a:t>加大定时器时间间隔</a:t>
            </a:r>
          </a:p>
          <a:p>
            <a:pPr lvl="2"/>
            <a:r>
              <a:rPr lang="zh-CN" altLang="en-US"/>
              <a:t>设置抢占延迟时间 	</a:t>
            </a:r>
          </a:p>
        </p:txBody>
      </p:sp>
      <p:sp>
        <p:nvSpPr>
          <p:cNvPr id="326660" name="Rectangle 4">
            <a:extLst>
              <a:ext uri="{FF2B5EF4-FFF2-40B4-BE49-F238E27FC236}">
                <a16:creationId xmlns:a16="http://schemas.microsoft.com/office/drawing/2014/main" id="{0B14BD36-3A26-4816-BAD0-D4A56CAF56F0}"/>
              </a:ext>
            </a:extLst>
          </p:cNvPr>
          <p:cNvSpPr>
            <a:spLocks noGrp="1" noChangeArrowheads="1"/>
          </p:cNvSpPr>
          <p:nvPr>
            <p:ph type="title"/>
          </p:nvPr>
        </p:nvSpPr>
        <p:spPr>
          <a:noFill/>
          <a:ln/>
        </p:spPr>
        <p:txBody>
          <a:bodyPr/>
          <a:lstStyle/>
          <a:p>
            <a:r>
              <a:rPr lang="en-US" altLang="zh-CN"/>
              <a:t>VRRP</a:t>
            </a:r>
            <a:r>
              <a:rPr lang="zh-CN" altLang="en-US"/>
              <a:t>的排错（三）</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702F770B-8C55-4A5E-B438-066E981FA6E6}"/>
              </a:ext>
            </a:extLst>
          </p:cNvPr>
          <p:cNvSpPr>
            <a:spLocks noGrp="1" noChangeArrowheads="1"/>
          </p:cNvSpPr>
          <p:nvPr>
            <p:ph type="title"/>
          </p:nvPr>
        </p:nvSpPr>
        <p:spPr/>
        <p:txBody>
          <a:bodyPr/>
          <a:lstStyle/>
          <a:p>
            <a:r>
              <a:rPr lang="zh-CN" altLang="en-US"/>
              <a:t>小结</a:t>
            </a:r>
          </a:p>
        </p:txBody>
      </p:sp>
      <p:sp>
        <p:nvSpPr>
          <p:cNvPr id="335875" name="Rectangle 3">
            <a:extLst>
              <a:ext uri="{FF2B5EF4-FFF2-40B4-BE49-F238E27FC236}">
                <a16:creationId xmlns:a16="http://schemas.microsoft.com/office/drawing/2014/main" id="{32033D66-81B8-480F-AEB8-9A2FA2C20B5E}"/>
              </a:ext>
            </a:extLst>
          </p:cNvPr>
          <p:cNvSpPr>
            <a:spLocks noGrp="1" noChangeArrowheads="1"/>
          </p:cNvSpPr>
          <p:nvPr>
            <p:ph type="body" idx="1"/>
          </p:nvPr>
        </p:nvSpPr>
        <p:spPr>
          <a:xfrm>
            <a:off x="1331913" y="1985963"/>
            <a:ext cx="6553200" cy="4322762"/>
          </a:xfrm>
        </p:spPr>
        <p:txBody>
          <a:bodyPr/>
          <a:lstStyle/>
          <a:p>
            <a:r>
              <a:rPr lang="en-US" altLang="zh-CN" b="1">
                <a:effectLst>
                  <a:outerShdw blurRad="38100" dist="38100" dir="2700000" algn="tl">
                    <a:srgbClr val="C0C0C0"/>
                  </a:outerShdw>
                </a:effectLst>
                <a:latin typeface="宋体" panose="02010600030101010101" pitchFamily="2" charset="-122"/>
              </a:rPr>
              <a:t>VRRP</a:t>
            </a:r>
            <a:r>
              <a:rPr lang="zh-CN" altLang="en-US" b="1">
                <a:effectLst>
                  <a:outerShdw blurRad="38100" dist="38100" dir="2700000" algn="tl">
                    <a:srgbClr val="C0C0C0"/>
                  </a:outerShdw>
                </a:effectLst>
                <a:latin typeface="宋体" panose="02010600030101010101" pitchFamily="2" charset="-122"/>
              </a:rPr>
              <a:t>基础</a:t>
            </a:r>
          </a:p>
          <a:p>
            <a:endParaRPr lang="zh-CN" altLang="en-US" b="1">
              <a:effectLst>
                <a:outerShdw blurRad="38100" dist="38100" dir="2700000" algn="tl">
                  <a:srgbClr val="C0C0C0"/>
                </a:outerShdw>
              </a:effectLst>
              <a:latin typeface="宋体" panose="02010600030101010101" pitchFamily="2" charset="-122"/>
            </a:endParaRPr>
          </a:p>
          <a:p>
            <a:r>
              <a:rPr lang="en-US" altLang="zh-CN" b="1">
                <a:effectLst>
                  <a:outerShdw blurRad="38100" dist="38100" dir="2700000" algn="tl">
                    <a:srgbClr val="C0C0C0"/>
                  </a:outerShdw>
                </a:effectLst>
                <a:latin typeface="宋体" panose="02010600030101010101" pitchFamily="2" charset="-122"/>
              </a:rPr>
              <a:t>VRRP</a:t>
            </a:r>
            <a:r>
              <a:rPr lang="zh-CN" altLang="en-US" b="1">
                <a:effectLst>
                  <a:outerShdw blurRad="38100" dist="38100" dir="2700000" algn="tl">
                    <a:srgbClr val="C0C0C0"/>
                  </a:outerShdw>
                </a:effectLst>
                <a:latin typeface="宋体" panose="02010600030101010101" pitchFamily="2" charset="-122"/>
              </a:rPr>
              <a:t>工作原理</a:t>
            </a:r>
          </a:p>
          <a:p>
            <a:endParaRPr lang="zh-CN" altLang="en-US" b="1">
              <a:effectLst>
                <a:outerShdw blurRad="38100" dist="38100" dir="2700000" algn="tl">
                  <a:srgbClr val="C0C0C0"/>
                </a:outerShdw>
              </a:effectLst>
              <a:latin typeface="宋体" panose="02010600030101010101" pitchFamily="2" charset="-122"/>
            </a:endParaRPr>
          </a:p>
          <a:p>
            <a:r>
              <a:rPr lang="en-US" altLang="zh-CN" b="1">
                <a:effectLst>
                  <a:outerShdw blurRad="38100" dist="38100" dir="2700000" algn="tl">
                    <a:srgbClr val="C0C0C0"/>
                  </a:outerShdw>
                </a:effectLst>
                <a:latin typeface="宋体" panose="02010600030101010101" pitchFamily="2" charset="-122"/>
              </a:rPr>
              <a:t>VRRP</a:t>
            </a:r>
            <a:r>
              <a:rPr lang="zh-CN" altLang="en-US" b="1">
                <a:effectLst>
                  <a:outerShdw blurRad="38100" dist="38100" dir="2700000" algn="tl">
                    <a:srgbClr val="C0C0C0"/>
                  </a:outerShdw>
                </a:effectLst>
                <a:latin typeface="宋体" panose="02010600030101010101" pitchFamily="2" charset="-122"/>
              </a:rPr>
              <a:t>基本配置</a:t>
            </a:r>
          </a:p>
          <a:p>
            <a:endParaRPr lang="zh-CN" altLang="en-US" b="1">
              <a:effectLst>
                <a:outerShdw blurRad="38100" dist="38100" dir="2700000" algn="tl">
                  <a:srgbClr val="C0C0C0"/>
                </a:outerShdw>
              </a:effectLst>
              <a:latin typeface="宋体" panose="02010600030101010101" pitchFamily="2" charset="-122"/>
            </a:endParaRPr>
          </a:p>
          <a:p>
            <a:r>
              <a:rPr lang="en-US" altLang="zh-CN" b="1">
                <a:effectLst>
                  <a:outerShdw blurRad="38100" dist="38100" dir="2700000" algn="tl">
                    <a:srgbClr val="C0C0C0"/>
                  </a:outerShdw>
                </a:effectLst>
                <a:latin typeface="宋体" panose="02010600030101010101" pitchFamily="2" charset="-122"/>
              </a:rPr>
              <a:t>VRRP</a:t>
            </a:r>
            <a:r>
              <a:rPr lang="zh-CN" altLang="en-US" b="1">
                <a:effectLst>
                  <a:outerShdw blurRad="38100" dist="38100" dir="2700000" algn="tl">
                    <a:srgbClr val="C0C0C0"/>
                  </a:outerShdw>
                </a:effectLst>
                <a:latin typeface="宋体" panose="02010600030101010101" pitchFamily="2" charset="-122"/>
              </a:rPr>
              <a:t>常见问题及排错</a:t>
            </a:r>
          </a:p>
          <a:p>
            <a:pPr>
              <a:buFont typeface="Wingdings" panose="05000000000000000000" pitchFamily="2" charset="2"/>
              <a:buNone/>
            </a:pPr>
            <a:endParaRPr lang="zh-CN" altLang="en-US" b="1">
              <a:effectLst>
                <a:outerShdw blurRad="38100" dist="38100" dir="2700000" algn="tl">
                  <a:srgbClr val="C0C0C0"/>
                </a:outerShdw>
              </a:effectLst>
              <a:latin typeface="宋体" panose="02010600030101010101" pitchFamily="2" charset="-122"/>
            </a:endParaRPr>
          </a:p>
          <a:p>
            <a:endParaRPr lang="en-US" altLang="zh-CN" sz="1600" b="1">
              <a:solidFill>
                <a:srgbClr val="333399"/>
              </a:solidFill>
              <a:effectLst>
                <a:outerShdw blurRad="38100" dist="38100" dir="2700000" algn="tl">
                  <a:srgbClr val="C0C0C0"/>
                </a:outerShdw>
              </a:effectLst>
            </a:endParaRPr>
          </a:p>
        </p:txBody>
      </p:sp>
      <p:grpSp>
        <p:nvGrpSpPr>
          <p:cNvPr id="335876" name="Group 4">
            <a:extLst>
              <a:ext uri="{FF2B5EF4-FFF2-40B4-BE49-F238E27FC236}">
                <a16:creationId xmlns:a16="http://schemas.microsoft.com/office/drawing/2014/main" id="{5A1F0EDB-1734-41ED-87C3-188A5F6BD7D2}"/>
              </a:ext>
            </a:extLst>
          </p:cNvPr>
          <p:cNvGrpSpPr>
            <a:grpSpLocks/>
          </p:cNvGrpSpPr>
          <p:nvPr/>
        </p:nvGrpSpPr>
        <p:grpSpPr bwMode="auto">
          <a:xfrm>
            <a:off x="2590800" y="1676400"/>
            <a:ext cx="5715000" cy="3276600"/>
            <a:chOff x="1632" y="1056"/>
            <a:chExt cx="3600" cy="2064"/>
          </a:xfrm>
        </p:grpSpPr>
        <p:sp>
          <p:nvSpPr>
            <p:cNvPr id="335877" name="Rectangle 5">
              <a:extLst>
                <a:ext uri="{FF2B5EF4-FFF2-40B4-BE49-F238E27FC236}">
                  <a16:creationId xmlns:a16="http://schemas.microsoft.com/office/drawing/2014/main" id="{F9EDB688-1647-4681-AB1D-93DAEC81E350}"/>
                </a:ext>
              </a:extLst>
            </p:cNvPr>
            <p:cNvSpPr>
              <a:spLocks noChangeArrowheads="1"/>
            </p:cNvSpPr>
            <p:nvPr/>
          </p:nvSpPr>
          <p:spPr bwMode="auto">
            <a:xfrm>
              <a:off x="1632" y="1056"/>
              <a:ext cx="3600" cy="48"/>
            </a:xfrm>
            <a:prstGeom prst="rect">
              <a:avLst/>
            </a:prstGeom>
            <a:gradFill rotWithShape="0">
              <a:gsLst>
                <a:gs pos="0">
                  <a:srgbClr val="4C61A4">
                    <a:gamma/>
                    <a:tint val="0"/>
                    <a:invGamma/>
                  </a:srgbClr>
                </a:gs>
                <a:gs pos="100000">
                  <a:srgbClr val="4C61A4"/>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78" name="Rectangle 6">
              <a:extLst>
                <a:ext uri="{FF2B5EF4-FFF2-40B4-BE49-F238E27FC236}">
                  <a16:creationId xmlns:a16="http://schemas.microsoft.com/office/drawing/2014/main" id="{3538EBAE-1AE1-4DD7-A260-1836DAE22DEA}"/>
                </a:ext>
              </a:extLst>
            </p:cNvPr>
            <p:cNvSpPr>
              <a:spLocks noChangeArrowheads="1"/>
            </p:cNvSpPr>
            <p:nvPr/>
          </p:nvSpPr>
          <p:spPr bwMode="auto">
            <a:xfrm>
              <a:off x="5088" y="1056"/>
              <a:ext cx="48" cy="2064"/>
            </a:xfrm>
            <a:prstGeom prst="rect">
              <a:avLst/>
            </a:prstGeom>
            <a:gradFill rotWithShape="0">
              <a:gsLst>
                <a:gs pos="0">
                  <a:srgbClr val="4C61A4"/>
                </a:gs>
                <a:gs pos="100000">
                  <a:srgbClr val="4C61A4">
                    <a:gamma/>
                    <a:tint val="0"/>
                    <a:invGamma/>
                  </a:srgbClr>
                </a:gs>
              </a:gsLst>
              <a:lin ang="540000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5879" name="Group 7">
            <a:extLst>
              <a:ext uri="{FF2B5EF4-FFF2-40B4-BE49-F238E27FC236}">
                <a16:creationId xmlns:a16="http://schemas.microsoft.com/office/drawing/2014/main" id="{D816CC6E-6CF5-4AEC-B714-D4071AF34344}"/>
              </a:ext>
            </a:extLst>
          </p:cNvPr>
          <p:cNvGrpSpPr>
            <a:grpSpLocks/>
          </p:cNvGrpSpPr>
          <p:nvPr/>
        </p:nvGrpSpPr>
        <p:grpSpPr bwMode="auto">
          <a:xfrm>
            <a:off x="838200" y="3200400"/>
            <a:ext cx="5562600" cy="2971800"/>
            <a:chOff x="432" y="2064"/>
            <a:chExt cx="3504" cy="1872"/>
          </a:xfrm>
        </p:grpSpPr>
        <p:sp>
          <p:nvSpPr>
            <p:cNvPr id="335880" name="Rectangle 8">
              <a:extLst>
                <a:ext uri="{FF2B5EF4-FFF2-40B4-BE49-F238E27FC236}">
                  <a16:creationId xmlns:a16="http://schemas.microsoft.com/office/drawing/2014/main" id="{91325D30-BA7A-4881-B173-E8C9522F10ED}"/>
                </a:ext>
              </a:extLst>
            </p:cNvPr>
            <p:cNvSpPr>
              <a:spLocks noChangeArrowheads="1"/>
            </p:cNvSpPr>
            <p:nvPr/>
          </p:nvSpPr>
          <p:spPr bwMode="auto">
            <a:xfrm>
              <a:off x="432" y="3792"/>
              <a:ext cx="3504" cy="48"/>
            </a:xfrm>
            <a:prstGeom prst="rect">
              <a:avLst/>
            </a:prstGeom>
            <a:gradFill rotWithShape="0">
              <a:gsLst>
                <a:gs pos="0">
                  <a:srgbClr val="808000"/>
                </a:gs>
                <a:gs pos="100000">
                  <a:srgbClr val="808000">
                    <a:gamma/>
                    <a:tint val="0"/>
                    <a:invGamma/>
                  </a:srgbClr>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1" name="Rectangle 9">
              <a:extLst>
                <a:ext uri="{FF2B5EF4-FFF2-40B4-BE49-F238E27FC236}">
                  <a16:creationId xmlns:a16="http://schemas.microsoft.com/office/drawing/2014/main" id="{7C18E216-C064-4FAA-91DC-E67439328DC5}"/>
                </a:ext>
              </a:extLst>
            </p:cNvPr>
            <p:cNvSpPr>
              <a:spLocks noChangeArrowheads="1"/>
            </p:cNvSpPr>
            <p:nvPr/>
          </p:nvSpPr>
          <p:spPr bwMode="auto">
            <a:xfrm>
              <a:off x="432" y="2064"/>
              <a:ext cx="48" cy="1872"/>
            </a:xfrm>
            <a:prstGeom prst="rect">
              <a:avLst/>
            </a:prstGeom>
            <a:gradFill rotWithShape="0">
              <a:gsLst>
                <a:gs pos="0">
                  <a:srgbClr val="808000">
                    <a:gamma/>
                    <a:tint val="0"/>
                    <a:invGamma/>
                  </a:srgbClr>
                </a:gs>
                <a:gs pos="100000">
                  <a:srgbClr val="808000"/>
                </a:gs>
              </a:gsLst>
              <a:lin ang="540000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5" name="Group 3">
            <a:extLst>
              <a:ext uri="{FF2B5EF4-FFF2-40B4-BE49-F238E27FC236}">
                <a16:creationId xmlns:a16="http://schemas.microsoft.com/office/drawing/2014/main" id="{2B561A29-8BA5-4FE7-9073-EFF4D132DC36}"/>
              </a:ext>
            </a:extLst>
          </p:cNvPr>
          <p:cNvGrpSpPr>
            <a:grpSpLocks/>
          </p:cNvGrpSpPr>
          <p:nvPr/>
        </p:nvGrpSpPr>
        <p:grpSpPr bwMode="auto">
          <a:xfrm>
            <a:off x="0" y="0"/>
            <a:ext cx="9144000" cy="6858000"/>
            <a:chOff x="0" y="0"/>
            <a:chExt cx="5760" cy="4320"/>
          </a:xfrm>
        </p:grpSpPr>
        <p:sp>
          <p:nvSpPr>
            <p:cNvPr id="90116" name="Rectangle 4">
              <a:extLst>
                <a:ext uri="{FF2B5EF4-FFF2-40B4-BE49-F238E27FC236}">
                  <a16:creationId xmlns:a16="http://schemas.microsoft.com/office/drawing/2014/main" id="{DF6AF8D6-DF95-4C8C-BC50-0AD52FD842AD}"/>
                </a:ext>
              </a:extLst>
            </p:cNvPr>
            <p:cNvSpPr>
              <a:spLocks noChangeArrowheads="1"/>
            </p:cNvSpPr>
            <p:nvPr/>
          </p:nvSpPr>
          <p:spPr bwMode="auto">
            <a:xfrm>
              <a:off x="0" y="0"/>
              <a:ext cx="5760" cy="4320"/>
            </a:xfrm>
            <a:prstGeom prst="rect">
              <a:avLst/>
            </a:prstGeom>
            <a:gradFill rotWithShape="1">
              <a:gsLst>
                <a:gs pos="0">
                  <a:srgbClr val="BBC8D7"/>
                </a:gs>
                <a:gs pos="50000">
                  <a:srgbClr val="E5E7F3"/>
                </a:gs>
                <a:gs pos="100000">
                  <a:srgbClr val="BBC8D7"/>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17" name="WordArt 5">
              <a:extLst>
                <a:ext uri="{FF2B5EF4-FFF2-40B4-BE49-F238E27FC236}">
                  <a16:creationId xmlns:a16="http://schemas.microsoft.com/office/drawing/2014/main" id="{9DC2873B-25FF-4D7A-9B28-9252ADB3947C}"/>
                </a:ext>
              </a:extLst>
            </p:cNvPr>
            <p:cNvSpPr>
              <a:spLocks noChangeArrowheads="1" noChangeShapeType="1" noTextEdit="1"/>
            </p:cNvSpPr>
            <p:nvPr/>
          </p:nvSpPr>
          <p:spPr bwMode="auto">
            <a:xfrm>
              <a:off x="1837" y="1933"/>
              <a:ext cx="3402" cy="1276"/>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Deflate">
                <a:avLst>
                  <a:gd name="adj" fmla="val 26227"/>
                </a:avLst>
              </a:prstTxWarp>
            </a:bodyPr>
            <a:lstStyle/>
            <a:p>
              <a:pPr algn="ctr"/>
              <a:r>
                <a:rPr lang="zh-CN" altLang="en-US" sz="4800" kern="10">
                  <a:solidFill>
                    <a:srgbClr val="A08A38">
                      <a:alpha val="72000"/>
                    </a:srgbClr>
                  </a:solidFill>
                  <a:effectLst>
                    <a:outerShdw sy="-50000" kx="2453608" rotWithShape="0">
                      <a:srgbClr val="808080">
                        <a:alpha val="50000"/>
                      </a:srgbClr>
                    </a:outerShdw>
                  </a:effectLst>
                  <a:latin typeface="华文彩云" panose="02010600030101010101" pitchFamily="2" charset="-122"/>
                  <a:ea typeface="华文彩云" panose="02010600030101010101" pitchFamily="2" charset="-122"/>
                </a:rPr>
                <a:t>课程结束  谢谢</a:t>
              </a:r>
            </a:p>
          </p:txBody>
        </p:sp>
        <p:pic>
          <p:nvPicPr>
            <p:cNvPr id="90118" name="Picture 6">
              <a:extLst>
                <a:ext uri="{FF2B5EF4-FFF2-40B4-BE49-F238E27FC236}">
                  <a16:creationId xmlns:a16="http://schemas.microsoft.com/office/drawing/2014/main" id="{8547520D-CF40-4579-AB87-769F32E3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 y="527"/>
              <a:ext cx="1176" cy="958"/>
            </a:xfrm>
            <a:prstGeom prst="rect">
              <a:avLst/>
            </a:prstGeom>
            <a:noFill/>
            <a:ln w="28575">
              <a:solidFill>
                <a:srgbClr val="E0B23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0119" name="Picture 7">
              <a:extLst>
                <a:ext uri="{FF2B5EF4-FFF2-40B4-BE49-F238E27FC236}">
                  <a16:creationId xmlns:a16="http://schemas.microsoft.com/office/drawing/2014/main" id="{28CD0EB7-7F9A-4DFF-A145-6D97703FF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746"/>
              <a:ext cx="907" cy="739"/>
            </a:xfrm>
            <a:prstGeom prst="rect">
              <a:avLst/>
            </a:prstGeom>
            <a:noFill/>
            <a:ln w="28575">
              <a:solidFill>
                <a:srgbClr val="E0B23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0120" name="Picture 8">
              <a:extLst>
                <a:ext uri="{FF2B5EF4-FFF2-40B4-BE49-F238E27FC236}">
                  <a16:creationId xmlns:a16="http://schemas.microsoft.com/office/drawing/2014/main" id="{1F1E2A57-0D3E-43FC-8DDB-85223782F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 y="967"/>
              <a:ext cx="635" cy="518"/>
            </a:xfrm>
            <a:prstGeom prst="rect">
              <a:avLst/>
            </a:prstGeom>
            <a:noFill/>
            <a:ln w="28575">
              <a:solidFill>
                <a:srgbClr val="E0B232"/>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67019EC1-0171-4C9B-A8D6-E1FB73661B8E}"/>
              </a:ext>
            </a:extLst>
          </p:cNvPr>
          <p:cNvSpPr>
            <a:spLocks noGrp="1" noChangeArrowheads="1"/>
          </p:cNvSpPr>
          <p:nvPr>
            <p:ph type="title"/>
          </p:nvPr>
        </p:nvSpPr>
        <p:spPr/>
        <p:txBody>
          <a:bodyPr/>
          <a:lstStyle/>
          <a:p>
            <a:r>
              <a:rPr lang="en-US" altLang="zh-CN"/>
              <a:t>VRRP</a:t>
            </a:r>
            <a:r>
              <a:rPr lang="zh-CN" altLang="en-US"/>
              <a:t>要解决的问题（一）</a:t>
            </a:r>
          </a:p>
        </p:txBody>
      </p:sp>
      <p:grpSp>
        <p:nvGrpSpPr>
          <p:cNvPr id="271364" name="Group 4">
            <a:extLst>
              <a:ext uri="{FF2B5EF4-FFF2-40B4-BE49-F238E27FC236}">
                <a16:creationId xmlns:a16="http://schemas.microsoft.com/office/drawing/2014/main" id="{DAC223D0-E29F-4533-B813-042CB3A818EF}"/>
              </a:ext>
            </a:extLst>
          </p:cNvPr>
          <p:cNvGrpSpPr>
            <a:grpSpLocks/>
          </p:cNvGrpSpPr>
          <p:nvPr/>
        </p:nvGrpSpPr>
        <p:grpSpPr bwMode="auto">
          <a:xfrm>
            <a:off x="2484438" y="1773238"/>
            <a:ext cx="3816350" cy="3167062"/>
            <a:chOff x="1656" y="1117"/>
            <a:chExt cx="2404" cy="1995"/>
          </a:xfrm>
        </p:grpSpPr>
        <p:grpSp>
          <p:nvGrpSpPr>
            <p:cNvPr id="271365" name="Group 5">
              <a:extLst>
                <a:ext uri="{FF2B5EF4-FFF2-40B4-BE49-F238E27FC236}">
                  <a16:creationId xmlns:a16="http://schemas.microsoft.com/office/drawing/2014/main" id="{6DBD8CD8-53AA-412B-B609-66A788F11EB4}"/>
                </a:ext>
              </a:extLst>
            </p:cNvPr>
            <p:cNvGrpSpPr>
              <a:grpSpLocks/>
            </p:cNvGrpSpPr>
            <p:nvPr/>
          </p:nvGrpSpPr>
          <p:grpSpPr bwMode="auto">
            <a:xfrm>
              <a:off x="1656" y="1117"/>
              <a:ext cx="2404" cy="1995"/>
              <a:chOff x="1656" y="1117"/>
              <a:chExt cx="2404" cy="1995"/>
            </a:xfrm>
          </p:grpSpPr>
          <p:pic>
            <p:nvPicPr>
              <p:cNvPr id="271366" name="Picture 6">
                <a:extLst>
                  <a:ext uri="{FF2B5EF4-FFF2-40B4-BE49-F238E27FC236}">
                    <a16:creationId xmlns:a16="http://schemas.microsoft.com/office/drawing/2014/main" id="{8C9DBEC6-2046-43E9-93F2-339BA95EFFD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0" y="1117"/>
                <a:ext cx="1225"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7" name="Line 7">
                <a:extLst>
                  <a:ext uri="{FF2B5EF4-FFF2-40B4-BE49-F238E27FC236}">
                    <a16:creationId xmlns:a16="http://schemas.microsoft.com/office/drawing/2014/main" id="{B43C1FEC-6486-4707-A007-5C617E1974DF}"/>
                  </a:ext>
                </a:extLst>
              </p:cNvPr>
              <p:cNvSpPr>
                <a:spLocks noChangeShapeType="1"/>
              </p:cNvSpPr>
              <p:nvPr/>
            </p:nvSpPr>
            <p:spPr bwMode="auto">
              <a:xfrm>
                <a:off x="1656" y="2572"/>
                <a:ext cx="24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68" name="Line 8">
                <a:extLst>
                  <a:ext uri="{FF2B5EF4-FFF2-40B4-BE49-F238E27FC236}">
                    <a16:creationId xmlns:a16="http://schemas.microsoft.com/office/drawing/2014/main" id="{86FFC39F-F24D-49D3-A518-19A9EC0E25ED}"/>
                  </a:ext>
                </a:extLst>
              </p:cNvPr>
              <p:cNvSpPr>
                <a:spLocks noChangeShapeType="1"/>
              </p:cNvSpPr>
              <p:nvPr/>
            </p:nvSpPr>
            <p:spPr bwMode="auto">
              <a:xfrm>
                <a:off x="2699" y="2296"/>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69" name="Line 9">
                <a:extLst>
                  <a:ext uri="{FF2B5EF4-FFF2-40B4-BE49-F238E27FC236}">
                    <a16:creationId xmlns:a16="http://schemas.microsoft.com/office/drawing/2014/main" id="{6D716886-A54F-4BD5-A390-D81EE0BB4FE4}"/>
                  </a:ext>
                </a:extLst>
              </p:cNvPr>
              <p:cNvSpPr>
                <a:spLocks noChangeShapeType="1"/>
              </p:cNvSpPr>
              <p:nvPr/>
            </p:nvSpPr>
            <p:spPr bwMode="auto">
              <a:xfrm>
                <a:off x="2064" y="2566"/>
                <a:ext cx="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70" name="Line 10">
                <a:extLst>
                  <a:ext uri="{FF2B5EF4-FFF2-40B4-BE49-F238E27FC236}">
                    <a16:creationId xmlns:a16="http://schemas.microsoft.com/office/drawing/2014/main" id="{FFBF29B3-3BF3-4428-89F0-07898E4D4B3E}"/>
                  </a:ext>
                </a:extLst>
              </p:cNvPr>
              <p:cNvSpPr>
                <a:spLocks noChangeShapeType="1"/>
              </p:cNvSpPr>
              <p:nvPr/>
            </p:nvSpPr>
            <p:spPr bwMode="auto">
              <a:xfrm>
                <a:off x="2926"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71" name="Line 11">
                <a:extLst>
                  <a:ext uri="{FF2B5EF4-FFF2-40B4-BE49-F238E27FC236}">
                    <a16:creationId xmlns:a16="http://schemas.microsoft.com/office/drawing/2014/main" id="{5F747141-B6DE-4B8A-96A9-E7D8C4D3B55A}"/>
                  </a:ext>
                </a:extLst>
              </p:cNvPr>
              <p:cNvSpPr>
                <a:spLocks noChangeShapeType="1"/>
              </p:cNvSpPr>
              <p:nvPr/>
            </p:nvSpPr>
            <p:spPr bwMode="auto">
              <a:xfrm>
                <a:off x="3788"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1372" name="Group 12">
                <a:extLst>
                  <a:ext uri="{FF2B5EF4-FFF2-40B4-BE49-F238E27FC236}">
                    <a16:creationId xmlns:a16="http://schemas.microsoft.com/office/drawing/2014/main" id="{DA67A42A-CD26-4CF2-A6A5-E3CEE7E3AE7F}"/>
                  </a:ext>
                </a:extLst>
              </p:cNvPr>
              <p:cNvGrpSpPr>
                <a:grpSpLocks/>
              </p:cNvGrpSpPr>
              <p:nvPr/>
            </p:nvGrpSpPr>
            <p:grpSpPr bwMode="auto">
              <a:xfrm>
                <a:off x="1792" y="2761"/>
                <a:ext cx="453" cy="351"/>
                <a:chOff x="4896" y="1968"/>
                <a:chExt cx="672" cy="651"/>
              </a:xfrm>
            </p:grpSpPr>
            <p:pic>
              <p:nvPicPr>
                <p:cNvPr id="271373" name="Picture 13">
                  <a:extLst>
                    <a:ext uri="{FF2B5EF4-FFF2-40B4-BE49-F238E27FC236}">
                      <a16:creationId xmlns:a16="http://schemas.microsoft.com/office/drawing/2014/main" id="{0C5ABD58-CF6A-4F5A-B242-BEA0D4147F9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1374" name="Object 14">
                  <a:extLst>
                    <a:ext uri="{FF2B5EF4-FFF2-40B4-BE49-F238E27FC236}">
                      <a16:creationId xmlns:a16="http://schemas.microsoft.com/office/drawing/2014/main" id="{846DACC0-6728-4FFF-850A-43D234763DEE}"/>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71388" name="BMP 图象" r:id="rId5" imgW="5714286" imgH="3933333" progId="Paint.Picture">
                        <p:embed/>
                      </p:oleObj>
                    </mc:Choice>
                    <mc:Fallback>
                      <p:oleObj name="BMP 图象" r:id="rId5" imgW="5714286" imgH="3933333"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1375" name="Group 15">
                <a:extLst>
                  <a:ext uri="{FF2B5EF4-FFF2-40B4-BE49-F238E27FC236}">
                    <a16:creationId xmlns:a16="http://schemas.microsoft.com/office/drawing/2014/main" id="{D14C42B7-5DDA-47C6-B1AF-E77A232C022B}"/>
                  </a:ext>
                </a:extLst>
              </p:cNvPr>
              <p:cNvGrpSpPr>
                <a:grpSpLocks/>
              </p:cNvGrpSpPr>
              <p:nvPr/>
            </p:nvGrpSpPr>
            <p:grpSpPr bwMode="auto">
              <a:xfrm>
                <a:off x="2699" y="2761"/>
                <a:ext cx="453" cy="351"/>
                <a:chOff x="4896" y="1968"/>
                <a:chExt cx="672" cy="651"/>
              </a:xfrm>
            </p:grpSpPr>
            <p:pic>
              <p:nvPicPr>
                <p:cNvPr id="271376" name="Picture 16">
                  <a:extLst>
                    <a:ext uri="{FF2B5EF4-FFF2-40B4-BE49-F238E27FC236}">
                      <a16:creationId xmlns:a16="http://schemas.microsoft.com/office/drawing/2014/main" id="{13B2D869-1FB7-4A71-8FEC-1ABD2D7A6BA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1377" name="Object 17">
                  <a:extLst>
                    <a:ext uri="{FF2B5EF4-FFF2-40B4-BE49-F238E27FC236}">
                      <a16:creationId xmlns:a16="http://schemas.microsoft.com/office/drawing/2014/main" id="{7EDCBCC9-DD96-407B-B6B6-9DF806D3045D}"/>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71389" name="BMP 图象" r:id="rId7" imgW="5714286" imgH="3933333" progId="Paint.Picture">
                        <p:embed/>
                      </p:oleObj>
                    </mc:Choice>
                    <mc:Fallback>
                      <p:oleObj name="BMP 图象" r:id="rId7" imgW="5714286" imgH="3933333" progId="Paint.Picture">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1378" name="Group 18">
                <a:extLst>
                  <a:ext uri="{FF2B5EF4-FFF2-40B4-BE49-F238E27FC236}">
                    <a16:creationId xmlns:a16="http://schemas.microsoft.com/office/drawing/2014/main" id="{4CAF791D-A5D5-4FCD-947F-F573D64A1FBF}"/>
                  </a:ext>
                </a:extLst>
              </p:cNvPr>
              <p:cNvGrpSpPr>
                <a:grpSpLocks/>
              </p:cNvGrpSpPr>
              <p:nvPr/>
            </p:nvGrpSpPr>
            <p:grpSpPr bwMode="auto">
              <a:xfrm>
                <a:off x="3561" y="2761"/>
                <a:ext cx="453" cy="351"/>
                <a:chOff x="4896" y="1968"/>
                <a:chExt cx="672" cy="651"/>
              </a:xfrm>
            </p:grpSpPr>
            <p:pic>
              <p:nvPicPr>
                <p:cNvPr id="271379" name="Picture 19">
                  <a:extLst>
                    <a:ext uri="{FF2B5EF4-FFF2-40B4-BE49-F238E27FC236}">
                      <a16:creationId xmlns:a16="http://schemas.microsoft.com/office/drawing/2014/main" id="{F99EB8B5-9400-456F-B446-C9923E91B9F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1380" name="Object 20">
                  <a:extLst>
                    <a:ext uri="{FF2B5EF4-FFF2-40B4-BE49-F238E27FC236}">
                      <a16:creationId xmlns:a16="http://schemas.microsoft.com/office/drawing/2014/main" id="{1A8FD3C7-E32B-4B78-B506-0D9F7F3C20C3}"/>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71390" name="BMP 图象" r:id="rId8" imgW="5714286" imgH="3933333" progId="Paint.Picture">
                        <p:embed/>
                      </p:oleObj>
                    </mc:Choice>
                    <mc:Fallback>
                      <p:oleObj name="BMP 图象" r:id="rId8" imgW="5714286" imgH="3933333" progId="Paint.Picture">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1381" name="Text Box 21">
                <a:extLst>
                  <a:ext uri="{FF2B5EF4-FFF2-40B4-BE49-F238E27FC236}">
                    <a16:creationId xmlns:a16="http://schemas.microsoft.com/office/drawing/2014/main" id="{2E42B398-B27A-42EC-9E41-7C5C436A0970}"/>
                  </a:ext>
                </a:extLst>
              </p:cNvPr>
              <p:cNvSpPr txBox="1">
                <a:spLocks noChangeArrowheads="1"/>
              </p:cNvSpPr>
              <p:nvPr/>
            </p:nvSpPr>
            <p:spPr bwMode="auto">
              <a:xfrm>
                <a:off x="2518" y="1551"/>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Internet</a:t>
                </a:r>
              </a:p>
            </p:txBody>
          </p:sp>
          <p:pic>
            <p:nvPicPr>
              <p:cNvPr id="271382" name="Picture 22">
                <a:extLst>
                  <a:ext uri="{FF2B5EF4-FFF2-40B4-BE49-F238E27FC236}">
                    <a16:creationId xmlns:a16="http://schemas.microsoft.com/office/drawing/2014/main" id="{31C5EF5E-AC2D-4B4A-AE55-C558BB2F48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3" y="2024"/>
                <a:ext cx="5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83" name="Line 23">
                <a:extLst>
                  <a:ext uri="{FF2B5EF4-FFF2-40B4-BE49-F238E27FC236}">
                    <a16:creationId xmlns:a16="http://schemas.microsoft.com/office/drawing/2014/main" id="{72BB98AB-22DB-4581-9B51-35EC06C74B0F}"/>
                  </a:ext>
                </a:extLst>
              </p:cNvPr>
              <p:cNvSpPr>
                <a:spLocks noChangeShapeType="1"/>
              </p:cNvSpPr>
              <p:nvPr/>
            </p:nvSpPr>
            <p:spPr bwMode="auto">
              <a:xfrm>
                <a:off x="2744" y="1797"/>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1384" name="Text Box 24">
              <a:extLst>
                <a:ext uri="{FF2B5EF4-FFF2-40B4-BE49-F238E27FC236}">
                  <a16:creationId xmlns:a16="http://schemas.microsoft.com/office/drawing/2014/main" id="{E3A22445-1875-41E0-B3D6-CFE5118D65F2}"/>
                </a:ext>
              </a:extLst>
            </p:cNvPr>
            <p:cNvSpPr txBox="1">
              <a:spLocks noChangeArrowheads="1"/>
            </p:cNvSpPr>
            <p:nvPr/>
          </p:nvSpPr>
          <p:spPr bwMode="auto">
            <a:xfrm>
              <a:off x="2699" y="2251"/>
              <a:ext cx="12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600">
                  <a:latin typeface="宋体" panose="02010600030101010101" pitchFamily="2" charset="-122"/>
                </a:rPr>
                <a:t>192.1.1.10</a:t>
              </a:r>
            </a:p>
          </p:txBody>
        </p:sp>
      </p:grpSp>
      <p:sp>
        <p:nvSpPr>
          <p:cNvPr id="271385" name="Rectangle 25">
            <a:extLst>
              <a:ext uri="{FF2B5EF4-FFF2-40B4-BE49-F238E27FC236}">
                <a16:creationId xmlns:a16="http://schemas.microsoft.com/office/drawing/2014/main" id="{3EAA935C-4DD7-4B75-B26D-2DC99228B9DC}"/>
              </a:ext>
            </a:extLst>
          </p:cNvPr>
          <p:cNvSpPr>
            <a:spLocks noChangeArrowheads="1"/>
          </p:cNvSpPr>
          <p:nvPr/>
        </p:nvSpPr>
        <p:spPr bwMode="auto">
          <a:xfrm>
            <a:off x="971550" y="981075"/>
            <a:ext cx="698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通常，在主机设置一条缺省路由，下一跳指向一个路由器，从而实现了主机与外部网络的通信。</a:t>
            </a:r>
          </a:p>
        </p:txBody>
      </p:sp>
      <p:sp>
        <p:nvSpPr>
          <p:cNvPr id="271386" name="Rectangle 26">
            <a:extLst>
              <a:ext uri="{FF2B5EF4-FFF2-40B4-BE49-F238E27FC236}">
                <a16:creationId xmlns:a16="http://schemas.microsoft.com/office/drawing/2014/main" id="{508F1652-CEA6-44B9-8E1E-85456311D11F}"/>
              </a:ext>
            </a:extLst>
          </p:cNvPr>
          <p:cNvSpPr>
            <a:spLocks noChangeArrowheads="1"/>
          </p:cNvSpPr>
          <p:nvPr/>
        </p:nvSpPr>
        <p:spPr bwMode="auto">
          <a:xfrm>
            <a:off x="971550" y="5445125"/>
            <a:ext cx="741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显而易见的问题：当路由器</a:t>
            </a:r>
            <a:r>
              <a:rPr lang="en-US" altLang="zh-CN"/>
              <a:t>Router 1</a:t>
            </a:r>
            <a:r>
              <a:rPr lang="zh-CN" altLang="en-US"/>
              <a:t>坏掉时，本网段内所有以</a:t>
            </a:r>
            <a:r>
              <a:rPr lang="en-US" altLang="zh-CN"/>
              <a:t>Router 1</a:t>
            </a:r>
            <a:r>
              <a:rPr lang="zh-CN" altLang="en-US"/>
              <a:t>为缺省路由下一跳的主机将断掉与外部的通信</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BE765C7B-9911-4686-8001-07EADB0DCC45}"/>
              </a:ext>
            </a:extLst>
          </p:cNvPr>
          <p:cNvSpPr>
            <a:spLocks noGrp="1" noChangeArrowheads="1"/>
          </p:cNvSpPr>
          <p:nvPr>
            <p:ph type="title"/>
          </p:nvPr>
        </p:nvSpPr>
        <p:spPr/>
        <p:txBody>
          <a:bodyPr/>
          <a:lstStyle/>
          <a:p>
            <a:r>
              <a:rPr lang="en-US" altLang="zh-CN"/>
              <a:t>VRRP</a:t>
            </a:r>
            <a:r>
              <a:rPr lang="zh-CN" altLang="en-US"/>
              <a:t>要解决的问题（二）</a:t>
            </a:r>
          </a:p>
        </p:txBody>
      </p:sp>
      <p:sp>
        <p:nvSpPr>
          <p:cNvPr id="283652" name="Rectangle 4">
            <a:extLst>
              <a:ext uri="{FF2B5EF4-FFF2-40B4-BE49-F238E27FC236}">
                <a16:creationId xmlns:a16="http://schemas.microsoft.com/office/drawing/2014/main" id="{3F25B95D-4416-4A61-A4A9-0EDB6746C2FF}"/>
              </a:ext>
            </a:extLst>
          </p:cNvPr>
          <p:cNvSpPr>
            <a:spLocks noChangeArrowheads="1"/>
          </p:cNvSpPr>
          <p:nvPr/>
        </p:nvSpPr>
        <p:spPr bwMode="auto">
          <a:xfrm>
            <a:off x="1187450" y="1196975"/>
            <a:ext cx="4572000" cy="317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None/>
            </a:pPr>
            <a:r>
              <a:rPr lang="zh-CN" altLang="en-US" sz="2000" b="1">
                <a:latin typeface="宋体" panose="02010600030101010101" pitchFamily="2" charset="-122"/>
              </a:rPr>
              <a:t>几种解决的办法</a:t>
            </a:r>
            <a:r>
              <a:rPr lang="en-US" altLang="zh-CN" sz="2000" b="1">
                <a:latin typeface="宋体" panose="02010600030101010101" pitchFamily="2" charset="-122"/>
              </a:rPr>
              <a:t>:</a:t>
            </a:r>
          </a:p>
          <a:p>
            <a:pPr>
              <a:buFont typeface="Wingdings" panose="05000000000000000000" pitchFamily="2" charset="2"/>
              <a:buNone/>
            </a:pPr>
            <a:endParaRPr lang="en-US" altLang="zh-CN" sz="2000" b="1">
              <a:latin typeface="宋体" panose="02010600030101010101" pitchFamily="2" charset="-122"/>
            </a:endParaRPr>
          </a:p>
          <a:p>
            <a:pPr>
              <a:buClr>
                <a:schemeClr val="accent2"/>
              </a:buClr>
              <a:buSzPct val="60000"/>
              <a:buFont typeface="Wingdings" panose="05000000000000000000" pitchFamily="2" charset="2"/>
              <a:buChar char="l"/>
            </a:pPr>
            <a:r>
              <a:rPr lang="en-US" altLang="zh-CN">
                <a:latin typeface="宋体" panose="02010600030101010101" pitchFamily="2" charset="-122"/>
              </a:rPr>
              <a:t> </a:t>
            </a:r>
            <a:r>
              <a:rPr lang="zh-CN" altLang="en-US">
                <a:latin typeface="宋体" panose="02010600030101010101" pitchFamily="2" charset="-122"/>
              </a:rPr>
              <a:t>系统上运行路由选择协议</a:t>
            </a:r>
          </a:p>
          <a:p>
            <a:pPr>
              <a:buClr>
                <a:schemeClr val="accent2"/>
              </a:buClr>
              <a:buSzPct val="60000"/>
              <a:buFont typeface="Wingdings" panose="05000000000000000000" pitchFamily="2" charset="2"/>
              <a:buChar char="l"/>
            </a:pPr>
            <a:r>
              <a:rPr lang="zh-CN" altLang="en-US"/>
              <a:t>   </a:t>
            </a:r>
            <a:r>
              <a:rPr lang="en-US" altLang="zh-CN"/>
              <a:t>ICMP Router Discovery Protocol(IRDP)</a:t>
            </a:r>
          </a:p>
          <a:p>
            <a:pPr>
              <a:buClr>
                <a:schemeClr val="accent2"/>
              </a:buClr>
              <a:buSzPct val="60000"/>
              <a:buFont typeface="Wingdings" panose="05000000000000000000" pitchFamily="2" charset="2"/>
              <a:buChar char="l"/>
            </a:pPr>
            <a:r>
              <a:rPr lang="en-US" altLang="zh-CN"/>
              <a:t>   VRRP &amp; HSRP</a:t>
            </a:r>
          </a:p>
          <a:p>
            <a:pPr>
              <a:buClr>
                <a:schemeClr val="accent2"/>
              </a:buClr>
              <a:buSzPct val="60000"/>
              <a:buFont typeface="Wingdings" panose="05000000000000000000" pitchFamily="2" charset="2"/>
              <a:buChar char="l"/>
            </a:pPr>
            <a:r>
              <a:rPr lang="en-US" altLang="zh-CN"/>
              <a:t>   Arp</a:t>
            </a:r>
            <a:r>
              <a:rPr lang="zh-CN" altLang="en-US"/>
              <a:t>代理</a:t>
            </a:r>
          </a:p>
          <a:p>
            <a:pPr>
              <a:buClr>
                <a:schemeClr val="accent2"/>
              </a:buClr>
              <a:buFont typeface="Wingdings" panose="05000000000000000000" pitchFamily="2" charset="2"/>
              <a:buNone/>
            </a:pPr>
            <a:endParaRPr lang="zh-CN" altLang="en-US"/>
          </a:p>
          <a:p>
            <a:pPr>
              <a:buClr>
                <a:schemeClr val="accent2"/>
              </a:buClr>
              <a:buFont typeface="Wingdings" panose="05000000000000000000" pitchFamily="2" charset="2"/>
              <a:buChar char="l"/>
            </a:pPr>
            <a:endParaRPr lang="zh-CN" altLang="en-US">
              <a:latin typeface="宋体" panose="02010600030101010101" pitchFamily="2" charset="-122"/>
            </a:endParaRPr>
          </a:p>
          <a:p>
            <a:pPr>
              <a:buClr>
                <a:schemeClr val="accent2"/>
              </a:buClr>
              <a:buFont typeface="Wingdings" panose="05000000000000000000" pitchFamily="2" charset="2"/>
              <a:buChar char="l"/>
            </a:pPr>
            <a:endParaRPr lang="zh-CN" altLang="en-US">
              <a:latin typeface="宋体" panose="02010600030101010101" pitchFamily="2" charset="-122"/>
            </a:endParaRPr>
          </a:p>
          <a:p>
            <a:pPr>
              <a:buClr>
                <a:schemeClr val="accent2"/>
              </a:buClr>
              <a:buFont typeface="Wingdings" panose="05000000000000000000" pitchFamily="2" charset="2"/>
              <a:buChar char="l"/>
            </a:pPr>
            <a:endParaRPr lang="zh-CN" altLang="en-US">
              <a:latin typeface="宋体" panose="02010600030101010101" pitchFamily="2" charset="-122"/>
            </a:endParaRPr>
          </a:p>
          <a:p>
            <a:pPr>
              <a:buClr>
                <a:schemeClr val="accent2"/>
              </a:buClr>
              <a:buFont typeface="Wingdings" panose="05000000000000000000" pitchFamily="2" charset="2"/>
              <a:buNone/>
            </a:pPr>
            <a:endParaRPr lang="en-US" altLang="zh-CN">
              <a:latin typeface="宋体" panose="02010600030101010101" pitchFamily="2" charset="-122"/>
            </a:endParaRPr>
          </a:p>
        </p:txBody>
      </p:sp>
      <p:sp>
        <p:nvSpPr>
          <p:cNvPr id="283653" name="Rectangle 5">
            <a:extLst>
              <a:ext uri="{FF2B5EF4-FFF2-40B4-BE49-F238E27FC236}">
                <a16:creationId xmlns:a16="http://schemas.microsoft.com/office/drawing/2014/main" id="{76433AF7-69F6-4C1D-B723-DEA63B5CEFD1}"/>
              </a:ext>
            </a:extLst>
          </p:cNvPr>
          <p:cNvSpPr>
            <a:spLocks noChangeArrowheads="1"/>
          </p:cNvSpPr>
          <p:nvPr/>
        </p:nvSpPr>
        <p:spPr bwMode="auto">
          <a:xfrm>
            <a:off x="1258888" y="3141663"/>
            <a:ext cx="71294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前两种方法的问题是：主机必须能够支持那些不同的协议，并且对这种支持的安装和配置可能是一个管理上的负担。</a:t>
            </a:r>
          </a:p>
          <a:p>
            <a:r>
              <a:rPr lang="zh-CN" altLang="en-US">
                <a:latin typeface="宋体" panose="02010600030101010101" pitchFamily="2" charset="-122"/>
              </a:rPr>
              <a:t>而在路由器上使用</a:t>
            </a:r>
            <a:r>
              <a:rPr lang="en-US" altLang="zh-CN">
                <a:latin typeface="宋体" panose="02010600030101010101" pitchFamily="2" charset="-122"/>
              </a:rPr>
              <a:t>VRRP &amp; HSRP</a:t>
            </a:r>
            <a:r>
              <a:rPr lang="zh-CN" altLang="en-US">
                <a:latin typeface="宋体" panose="02010600030101010101" pitchFamily="2" charset="-122"/>
              </a:rPr>
              <a:t>，使终端主机不必承受发现作为替代网关的负担；相反，这变成了网络上网关的责任。</a:t>
            </a:r>
            <a:r>
              <a:rPr lang="en-US" altLang="zh-CN">
                <a:latin typeface="宋体" panose="02010600030101010101" pitchFamily="2" charset="-122"/>
              </a:rPr>
              <a:t>IP</a:t>
            </a:r>
            <a:r>
              <a:rPr lang="zh-CN" altLang="en-US">
                <a:latin typeface="宋体" panose="02010600030101010101" pitchFamily="2" charset="-122"/>
              </a:rPr>
              <a:t>主机不必支持另外的协议。</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8B9E33EA-9145-4D3F-AACA-A9337F81988C}"/>
              </a:ext>
            </a:extLst>
          </p:cNvPr>
          <p:cNvSpPr>
            <a:spLocks noGrp="1" noChangeArrowheads="1"/>
          </p:cNvSpPr>
          <p:nvPr>
            <p:ph type="title"/>
          </p:nvPr>
        </p:nvSpPr>
        <p:spPr/>
        <p:txBody>
          <a:bodyPr/>
          <a:lstStyle/>
          <a:p>
            <a:r>
              <a:rPr lang="en-US" altLang="zh-CN"/>
              <a:t>VRRP</a:t>
            </a:r>
            <a:r>
              <a:rPr lang="zh-CN" altLang="en-US"/>
              <a:t>基础（一）</a:t>
            </a:r>
          </a:p>
        </p:txBody>
      </p:sp>
      <p:sp>
        <p:nvSpPr>
          <p:cNvPr id="282673" name="Rectangle 49">
            <a:extLst>
              <a:ext uri="{FF2B5EF4-FFF2-40B4-BE49-F238E27FC236}">
                <a16:creationId xmlns:a16="http://schemas.microsoft.com/office/drawing/2014/main" id="{721B7BB6-6924-496A-849C-4F240D2F0982}"/>
              </a:ext>
            </a:extLst>
          </p:cNvPr>
          <p:cNvSpPr>
            <a:spLocks noGrp="1" noChangeArrowheads="1"/>
          </p:cNvSpPr>
          <p:nvPr>
            <p:ph type="body" sz="half" idx="1"/>
          </p:nvPr>
        </p:nvSpPr>
        <p:spPr>
          <a:xfrm>
            <a:off x="900113" y="908050"/>
            <a:ext cx="6970712" cy="2508250"/>
          </a:xfrm>
        </p:spPr>
        <p:txBody>
          <a:bodyPr/>
          <a:lstStyle/>
          <a:p>
            <a:pPr>
              <a:buClr>
                <a:srgbClr val="0000CC"/>
              </a:buClr>
            </a:pPr>
            <a:r>
              <a:rPr lang="en-US" altLang="zh-CN" sz="1800">
                <a:latin typeface="宋体" panose="02010600030101010101" pitchFamily="2" charset="-122"/>
              </a:rPr>
              <a:t>VRRP</a:t>
            </a:r>
            <a:r>
              <a:rPr lang="zh-CN" altLang="en-US" sz="1800">
                <a:latin typeface="宋体" panose="02010600030101010101" pitchFamily="2" charset="-122"/>
              </a:rPr>
              <a:t>（</a:t>
            </a:r>
            <a:r>
              <a:rPr lang="en-US" altLang="zh-CN" sz="1800">
                <a:latin typeface="宋体" panose="02010600030101010101" pitchFamily="2" charset="-122"/>
              </a:rPr>
              <a:t>Virtual router redundancy protocol, </a:t>
            </a:r>
            <a:r>
              <a:rPr lang="zh-CN" altLang="en-US" sz="1800">
                <a:latin typeface="宋体" panose="02010600030101010101" pitchFamily="2" charset="-122"/>
              </a:rPr>
              <a:t>虚拟路由器冗余协议）</a:t>
            </a:r>
            <a:r>
              <a:rPr lang="en-US" altLang="zh-CN" sz="1800">
                <a:latin typeface="宋体" panose="02010600030101010101" pitchFamily="2" charset="-122"/>
              </a:rPr>
              <a:t>(RFC2338)</a:t>
            </a:r>
            <a:r>
              <a:rPr lang="zh-CN" altLang="en-US" sz="1800">
                <a:latin typeface="宋体" panose="02010600030101010101" pitchFamily="2" charset="-122"/>
              </a:rPr>
              <a:t>提供了局域网上的设备备份机制。</a:t>
            </a:r>
          </a:p>
          <a:p>
            <a:pPr>
              <a:buClr>
                <a:srgbClr val="0000CC"/>
              </a:buClr>
            </a:pPr>
            <a:r>
              <a:rPr lang="zh-CN" altLang="en-US" sz="1800">
                <a:latin typeface="宋体" panose="02010600030101010101" pitchFamily="2" charset="-122"/>
              </a:rPr>
              <a:t>简单来说，</a:t>
            </a:r>
            <a:r>
              <a:rPr lang="en-US" altLang="zh-CN" sz="1800">
                <a:latin typeface="宋体" panose="02010600030101010101" pitchFamily="2" charset="-122"/>
              </a:rPr>
              <a:t>VRRP</a:t>
            </a:r>
            <a:r>
              <a:rPr lang="zh-CN" altLang="en-US" sz="1800">
                <a:latin typeface="宋体" panose="02010600030101010101" pitchFamily="2" charset="-122"/>
              </a:rPr>
              <a:t>是一种容错协议，它保证当主机的下一跳路由器坏掉时，可以及时由另一台路由器来代替，从而保持通讯的连续性和可靠性。</a:t>
            </a:r>
          </a:p>
          <a:p>
            <a:endParaRPr lang="en-US" altLang="zh-CN" sz="1800">
              <a:latin typeface="宋体" panose="02010600030101010101" pitchFamily="2" charset="-122"/>
            </a:endParaRPr>
          </a:p>
        </p:txBody>
      </p:sp>
      <p:grpSp>
        <p:nvGrpSpPr>
          <p:cNvPr id="282685" name="Group 61">
            <a:extLst>
              <a:ext uri="{FF2B5EF4-FFF2-40B4-BE49-F238E27FC236}">
                <a16:creationId xmlns:a16="http://schemas.microsoft.com/office/drawing/2014/main" id="{4581D747-C4A2-44FF-81DE-778BAF18186B}"/>
              </a:ext>
            </a:extLst>
          </p:cNvPr>
          <p:cNvGrpSpPr>
            <a:grpSpLocks/>
          </p:cNvGrpSpPr>
          <p:nvPr/>
        </p:nvGrpSpPr>
        <p:grpSpPr bwMode="auto">
          <a:xfrm>
            <a:off x="1331913" y="2924175"/>
            <a:ext cx="6048375" cy="3419475"/>
            <a:chOff x="839" y="1661"/>
            <a:chExt cx="3810" cy="2154"/>
          </a:xfrm>
        </p:grpSpPr>
        <p:grpSp>
          <p:nvGrpSpPr>
            <p:cNvPr id="282681" name="Group 57">
              <a:extLst>
                <a:ext uri="{FF2B5EF4-FFF2-40B4-BE49-F238E27FC236}">
                  <a16:creationId xmlns:a16="http://schemas.microsoft.com/office/drawing/2014/main" id="{99DA8486-73C3-4295-848A-99DE22B3EB01}"/>
                </a:ext>
              </a:extLst>
            </p:cNvPr>
            <p:cNvGrpSpPr>
              <a:grpSpLocks/>
            </p:cNvGrpSpPr>
            <p:nvPr/>
          </p:nvGrpSpPr>
          <p:grpSpPr bwMode="auto">
            <a:xfrm>
              <a:off x="839" y="1661"/>
              <a:ext cx="3810" cy="2154"/>
              <a:chOff x="930" y="1434"/>
              <a:chExt cx="3992" cy="2516"/>
            </a:xfrm>
          </p:grpSpPr>
          <p:sp>
            <p:nvSpPr>
              <p:cNvPr id="282627" name="Text Box 3">
                <a:extLst>
                  <a:ext uri="{FF2B5EF4-FFF2-40B4-BE49-F238E27FC236}">
                    <a16:creationId xmlns:a16="http://schemas.microsoft.com/office/drawing/2014/main" id="{D1EC4046-2630-41E2-BF9B-B4D8E54AE8C0}"/>
                  </a:ext>
                </a:extLst>
              </p:cNvPr>
              <p:cNvSpPr txBox="1">
                <a:spLocks noChangeArrowheads="1"/>
              </p:cNvSpPr>
              <p:nvPr/>
            </p:nvSpPr>
            <p:spPr bwMode="auto">
              <a:xfrm>
                <a:off x="1699" y="3658"/>
                <a:ext cx="2316"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CC"/>
                  </a:buClr>
                  <a:buSzPct val="70000"/>
                  <a:buFont typeface="Wingdings" panose="05000000000000000000" pitchFamily="2" charset="2"/>
                  <a:buChar char="l"/>
                </a:pPr>
                <a:r>
                  <a:rPr lang="en-US" altLang="zh-CN" sz="2000"/>
                  <a:t> </a:t>
                </a:r>
                <a:r>
                  <a:rPr lang="zh-CN" altLang="en-US" sz="2000"/>
                  <a:t>用</a:t>
                </a:r>
                <a:r>
                  <a:rPr lang="en-US" altLang="zh-CN" sz="2000"/>
                  <a:t>VRRP</a:t>
                </a:r>
                <a:r>
                  <a:rPr lang="zh-CN" altLang="en-US" sz="2000"/>
                  <a:t>实现虚拟路由器</a:t>
                </a:r>
              </a:p>
            </p:txBody>
          </p:sp>
          <p:sp>
            <p:nvSpPr>
              <p:cNvPr id="282666" name="Text Box 42">
                <a:extLst>
                  <a:ext uri="{FF2B5EF4-FFF2-40B4-BE49-F238E27FC236}">
                    <a16:creationId xmlns:a16="http://schemas.microsoft.com/office/drawing/2014/main" id="{53EF8791-07DB-428D-AB26-1F228A351EFF}"/>
                  </a:ext>
                </a:extLst>
              </p:cNvPr>
              <p:cNvSpPr txBox="1">
                <a:spLocks noChangeArrowheads="1"/>
              </p:cNvSpPr>
              <p:nvPr/>
            </p:nvSpPr>
            <p:spPr bwMode="auto">
              <a:xfrm>
                <a:off x="3970" y="2114"/>
                <a:ext cx="95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192.1.1.3/24</a:t>
                </a:r>
              </a:p>
            </p:txBody>
          </p:sp>
          <p:grpSp>
            <p:nvGrpSpPr>
              <p:cNvPr id="282676" name="Group 52">
                <a:extLst>
                  <a:ext uri="{FF2B5EF4-FFF2-40B4-BE49-F238E27FC236}">
                    <a16:creationId xmlns:a16="http://schemas.microsoft.com/office/drawing/2014/main" id="{89738C31-6164-49B7-8170-CFAE55B0729B}"/>
                  </a:ext>
                </a:extLst>
              </p:cNvPr>
              <p:cNvGrpSpPr>
                <a:grpSpLocks/>
              </p:cNvGrpSpPr>
              <p:nvPr/>
            </p:nvGrpSpPr>
            <p:grpSpPr bwMode="auto">
              <a:xfrm>
                <a:off x="930" y="1434"/>
                <a:ext cx="3130" cy="1724"/>
                <a:chOff x="930" y="1434"/>
                <a:chExt cx="3130" cy="1724"/>
              </a:xfrm>
            </p:grpSpPr>
            <p:sp>
              <p:nvSpPr>
                <p:cNvPr id="282630" name="Line 6">
                  <a:extLst>
                    <a:ext uri="{FF2B5EF4-FFF2-40B4-BE49-F238E27FC236}">
                      <a16:creationId xmlns:a16="http://schemas.microsoft.com/office/drawing/2014/main" id="{06AB134C-EA73-4995-AFD8-4FFC156136DB}"/>
                    </a:ext>
                  </a:extLst>
                </p:cNvPr>
                <p:cNvSpPr>
                  <a:spLocks noChangeShapeType="1"/>
                </p:cNvSpPr>
                <p:nvPr/>
              </p:nvSpPr>
              <p:spPr bwMode="auto">
                <a:xfrm>
                  <a:off x="1656" y="2572"/>
                  <a:ext cx="24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32" name="Line 8">
                  <a:extLst>
                    <a:ext uri="{FF2B5EF4-FFF2-40B4-BE49-F238E27FC236}">
                      <a16:creationId xmlns:a16="http://schemas.microsoft.com/office/drawing/2014/main" id="{7C0C10FF-AEE6-4736-83BF-AFE3BCC04E51}"/>
                    </a:ext>
                  </a:extLst>
                </p:cNvPr>
                <p:cNvSpPr>
                  <a:spLocks noChangeShapeType="1"/>
                </p:cNvSpPr>
                <p:nvPr/>
              </p:nvSpPr>
              <p:spPr bwMode="auto">
                <a:xfrm>
                  <a:off x="2337" y="2356"/>
                  <a:ext cx="0" cy="2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33" name="Line 9">
                  <a:extLst>
                    <a:ext uri="{FF2B5EF4-FFF2-40B4-BE49-F238E27FC236}">
                      <a16:creationId xmlns:a16="http://schemas.microsoft.com/office/drawing/2014/main" id="{76BAB3E6-8DF2-4806-872F-599D19330830}"/>
                    </a:ext>
                  </a:extLst>
                </p:cNvPr>
                <p:cNvSpPr>
                  <a:spLocks noChangeShapeType="1"/>
                </p:cNvSpPr>
                <p:nvPr/>
              </p:nvSpPr>
              <p:spPr bwMode="auto">
                <a:xfrm>
                  <a:off x="2064" y="2566"/>
                  <a:ext cx="0"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34" name="Line 10">
                  <a:extLst>
                    <a:ext uri="{FF2B5EF4-FFF2-40B4-BE49-F238E27FC236}">
                      <a16:creationId xmlns:a16="http://schemas.microsoft.com/office/drawing/2014/main" id="{001C84AA-FDA6-43A3-8EE4-946C92DD61A7}"/>
                    </a:ext>
                  </a:extLst>
                </p:cNvPr>
                <p:cNvSpPr>
                  <a:spLocks noChangeShapeType="1"/>
                </p:cNvSpPr>
                <p:nvPr/>
              </p:nvSpPr>
              <p:spPr bwMode="auto">
                <a:xfrm>
                  <a:off x="2926"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35" name="Line 11">
                  <a:extLst>
                    <a:ext uri="{FF2B5EF4-FFF2-40B4-BE49-F238E27FC236}">
                      <a16:creationId xmlns:a16="http://schemas.microsoft.com/office/drawing/2014/main" id="{BC328D64-2AD9-45BC-9EB7-9DAB5A7E6A7B}"/>
                    </a:ext>
                  </a:extLst>
                </p:cNvPr>
                <p:cNvSpPr>
                  <a:spLocks noChangeShapeType="1"/>
                </p:cNvSpPr>
                <p:nvPr/>
              </p:nvSpPr>
              <p:spPr bwMode="auto">
                <a:xfrm>
                  <a:off x="3788" y="2566"/>
                  <a:ext cx="0" cy="1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2636" name="Group 12">
                  <a:extLst>
                    <a:ext uri="{FF2B5EF4-FFF2-40B4-BE49-F238E27FC236}">
                      <a16:creationId xmlns:a16="http://schemas.microsoft.com/office/drawing/2014/main" id="{CD1BBF2B-7179-46B0-AF20-6954A19939DE}"/>
                    </a:ext>
                  </a:extLst>
                </p:cNvPr>
                <p:cNvGrpSpPr>
                  <a:grpSpLocks/>
                </p:cNvGrpSpPr>
                <p:nvPr/>
              </p:nvGrpSpPr>
              <p:grpSpPr bwMode="auto">
                <a:xfrm>
                  <a:off x="1792" y="2761"/>
                  <a:ext cx="453" cy="351"/>
                  <a:chOff x="4896" y="1968"/>
                  <a:chExt cx="672" cy="651"/>
                </a:xfrm>
              </p:grpSpPr>
              <p:pic>
                <p:nvPicPr>
                  <p:cNvPr id="282637" name="Picture 13">
                    <a:extLst>
                      <a:ext uri="{FF2B5EF4-FFF2-40B4-BE49-F238E27FC236}">
                        <a16:creationId xmlns:a16="http://schemas.microsoft.com/office/drawing/2014/main" id="{443EA381-C3E5-4F4E-9C50-7C96B25B1A2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38" name="Object 14">
                    <a:extLst>
                      <a:ext uri="{FF2B5EF4-FFF2-40B4-BE49-F238E27FC236}">
                        <a16:creationId xmlns:a16="http://schemas.microsoft.com/office/drawing/2014/main" id="{18D5B629-AFC4-4973-98B5-55AD798758E4}"/>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82686" name="BMP 图象" r:id="rId4" imgW="5714286" imgH="3933333" progId="Paint.Picture">
                          <p:embed/>
                        </p:oleObj>
                      </mc:Choice>
                      <mc:Fallback>
                        <p:oleObj name="BMP 图象" r:id="rId4" imgW="5714286" imgH="3933333" progId="Paint.Picture">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47" name="Line 23">
                  <a:extLst>
                    <a:ext uri="{FF2B5EF4-FFF2-40B4-BE49-F238E27FC236}">
                      <a16:creationId xmlns:a16="http://schemas.microsoft.com/office/drawing/2014/main" id="{8BF47B2E-4D36-4D8A-9D37-DCEC882B259B}"/>
                    </a:ext>
                  </a:extLst>
                </p:cNvPr>
                <p:cNvSpPr>
                  <a:spLocks noChangeShapeType="1"/>
                </p:cNvSpPr>
                <p:nvPr/>
              </p:nvSpPr>
              <p:spPr bwMode="auto">
                <a:xfrm>
                  <a:off x="3334" y="2339"/>
                  <a:ext cx="0" cy="2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82648" name="Picture 24">
                  <a:extLst>
                    <a:ext uri="{FF2B5EF4-FFF2-40B4-BE49-F238E27FC236}">
                      <a16:creationId xmlns:a16="http://schemas.microsoft.com/office/drawing/2014/main" id="{E4136286-7421-4147-8219-CB4E424D221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7" y="1434"/>
                  <a:ext cx="777"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2649" name="Group 25">
                  <a:extLst>
                    <a:ext uri="{FF2B5EF4-FFF2-40B4-BE49-F238E27FC236}">
                      <a16:creationId xmlns:a16="http://schemas.microsoft.com/office/drawing/2014/main" id="{EA662118-5FDF-46BA-A512-B53D2341040C}"/>
                    </a:ext>
                  </a:extLst>
                </p:cNvPr>
                <p:cNvGrpSpPr>
                  <a:grpSpLocks/>
                </p:cNvGrpSpPr>
                <p:nvPr/>
              </p:nvGrpSpPr>
              <p:grpSpPr bwMode="auto">
                <a:xfrm>
                  <a:off x="2699" y="2761"/>
                  <a:ext cx="453" cy="351"/>
                  <a:chOff x="4896" y="1968"/>
                  <a:chExt cx="672" cy="651"/>
                </a:xfrm>
              </p:grpSpPr>
              <p:pic>
                <p:nvPicPr>
                  <p:cNvPr id="282650" name="Picture 26">
                    <a:extLst>
                      <a:ext uri="{FF2B5EF4-FFF2-40B4-BE49-F238E27FC236}">
                        <a16:creationId xmlns:a16="http://schemas.microsoft.com/office/drawing/2014/main" id="{ED3D0E7F-A5C6-4833-A581-8090DCCA6FB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51" name="Object 27">
                    <a:extLst>
                      <a:ext uri="{FF2B5EF4-FFF2-40B4-BE49-F238E27FC236}">
                        <a16:creationId xmlns:a16="http://schemas.microsoft.com/office/drawing/2014/main" id="{622A9F56-E39A-48DE-BE0C-948B3635FF29}"/>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82687" name="BMP 图象" r:id="rId7" imgW="5714286" imgH="3933333" progId="Paint.Picture">
                          <p:embed/>
                        </p:oleObj>
                      </mc:Choice>
                      <mc:Fallback>
                        <p:oleObj name="BMP 图象" r:id="rId7" imgW="5714286" imgH="3933333" progId="Paint.Picture">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2652" name="Group 28">
                  <a:extLst>
                    <a:ext uri="{FF2B5EF4-FFF2-40B4-BE49-F238E27FC236}">
                      <a16:creationId xmlns:a16="http://schemas.microsoft.com/office/drawing/2014/main" id="{B210F2D8-5356-4093-A792-C9E73F9CBD1A}"/>
                    </a:ext>
                  </a:extLst>
                </p:cNvPr>
                <p:cNvGrpSpPr>
                  <a:grpSpLocks/>
                </p:cNvGrpSpPr>
                <p:nvPr/>
              </p:nvGrpSpPr>
              <p:grpSpPr bwMode="auto">
                <a:xfrm>
                  <a:off x="3561" y="2761"/>
                  <a:ext cx="453" cy="351"/>
                  <a:chOff x="4896" y="1968"/>
                  <a:chExt cx="672" cy="651"/>
                </a:xfrm>
              </p:grpSpPr>
              <p:pic>
                <p:nvPicPr>
                  <p:cNvPr id="282653" name="Picture 29">
                    <a:extLst>
                      <a:ext uri="{FF2B5EF4-FFF2-40B4-BE49-F238E27FC236}">
                        <a16:creationId xmlns:a16="http://schemas.microsoft.com/office/drawing/2014/main" id="{F043AC43-AE8F-4ABE-8DC9-A018EAC7689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6" y="1968"/>
                    <a:ext cx="672" cy="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54" name="Object 30">
                    <a:extLst>
                      <a:ext uri="{FF2B5EF4-FFF2-40B4-BE49-F238E27FC236}">
                        <a16:creationId xmlns:a16="http://schemas.microsoft.com/office/drawing/2014/main" id="{1FA56653-F0A4-428A-B3AA-C7FECEA2B80E}"/>
                      </a:ext>
                    </a:extLst>
                  </p:cNvPr>
                  <p:cNvGraphicFramePr>
                    <a:graphicFrameLocks noChangeAspect="1"/>
                  </p:cNvGraphicFramePr>
                  <p:nvPr/>
                </p:nvGraphicFramePr>
                <p:xfrm>
                  <a:off x="5056" y="2076"/>
                  <a:ext cx="328" cy="236"/>
                </p:xfrm>
                <a:graphic>
                  <a:graphicData uri="http://schemas.openxmlformats.org/presentationml/2006/ole">
                    <mc:AlternateContent xmlns:mc="http://schemas.openxmlformats.org/markup-compatibility/2006">
                      <mc:Choice xmlns:v="urn:schemas-microsoft-com:vml" Requires="v">
                        <p:oleObj spid="_x0000_s282688" name="BMP 图象" r:id="rId8" imgW="5714286" imgH="3933333" progId="Paint.Picture">
                          <p:embed/>
                        </p:oleObj>
                      </mc:Choice>
                      <mc:Fallback>
                        <p:oleObj name="BMP 图象" r:id="rId8" imgW="5714286" imgH="3933333" progId="Paint.Picture">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 y="2076"/>
                                <a:ext cx="328" cy="236"/>
                              </a:xfrm>
                              <a:prstGeom prst="rect">
                                <a:avLst/>
                              </a:prstGeom>
                              <a:solidFill>
                                <a:schemeClr val="bg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63" name="Line 39">
                  <a:extLst>
                    <a:ext uri="{FF2B5EF4-FFF2-40B4-BE49-F238E27FC236}">
                      <a16:creationId xmlns:a16="http://schemas.microsoft.com/office/drawing/2014/main" id="{641DE4B3-573E-4867-98B2-5B2A11721ED2}"/>
                    </a:ext>
                  </a:extLst>
                </p:cNvPr>
                <p:cNvSpPr>
                  <a:spLocks noChangeShapeType="1"/>
                </p:cNvSpPr>
                <p:nvPr/>
              </p:nvSpPr>
              <p:spPr bwMode="auto">
                <a:xfrm flipH="1">
                  <a:off x="2473" y="1825"/>
                  <a:ext cx="181"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4" name="Line 40">
                  <a:extLst>
                    <a:ext uri="{FF2B5EF4-FFF2-40B4-BE49-F238E27FC236}">
                      <a16:creationId xmlns:a16="http://schemas.microsoft.com/office/drawing/2014/main" id="{8C8F4A35-E0D8-4904-A0B4-4E8ABCB6DF20}"/>
                    </a:ext>
                  </a:extLst>
                </p:cNvPr>
                <p:cNvSpPr>
                  <a:spLocks noChangeShapeType="1"/>
                </p:cNvSpPr>
                <p:nvPr/>
              </p:nvSpPr>
              <p:spPr bwMode="auto">
                <a:xfrm>
                  <a:off x="3062" y="1825"/>
                  <a:ext cx="13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5" name="Text Box 41">
                  <a:extLst>
                    <a:ext uri="{FF2B5EF4-FFF2-40B4-BE49-F238E27FC236}">
                      <a16:creationId xmlns:a16="http://schemas.microsoft.com/office/drawing/2014/main" id="{462CC76B-C6EB-476D-89BF-D51BCC68DDDF}"/>
                    </a:ext>
                  </a:extLst>
                </p:cNvPr>
                <p:cNvSpPr txBox="1">
                  <a:spLocks noChangeArrowheads="1"/>
                </p:cNvSpPr>
                <p:nvPr/>
              </p:nvSpPr>
              <p:spPr bwMode="auto">
                <a:xfrm>
                  <a:off x="2518" y="1541"/>
                  <a:ext cx="63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Internet</a:t>
                  </a:r>
                </a:p>
              </p:txBody>
            </p:sp>
            <p:sp>
              <p:nvSpPr>
                <p:cNvPr id="282667" name="Line 43">
                  <a:extLst>
                    <a:ext uri="{FF2B5EF4-FFF2-40B4-BE49-F238E27FC236}">
                      <a16:creationId xmlns:a16="http://schemas.microsoft.com/office/drawing/2014/main" id="{39CB4537-971D-4B8E-9443-17D74704C293}"/>
                    </a:ext>
                  </a:extLst>
                </p:cNvPr>
                <p:cNvSpPr>
                  <a:spLocks noChangeShapeType="1"/>
                </p:cNvSpPr>
                <p:nvPr/>
              </p:nvSpPr>
              <p:spPr bwMode="auto">
                <a:xfrm>
                  <a:off x="1928" y="2387"/>
                  <a:ext cx="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8" name="Text Box 44">
                  <a:extLst>
                    <a:ext uri="{FF2B5EF4-FFF2-40B4-BE49-F238E27FC236}">
                      <a16:creationId xmlns:a16="http://schemas.microsoft.com/office/drawing/2014/main" id="{00D801DB-318A-4ED3-9EF0-3DD61584F5C9}"/>
                    </a:ext>
                  </a:extLst>
                </p:cNvPr>
                <p:cNvSpPr txBox="1">
                  <a:spLocks noChangeArrowheads="1"/>
                </p:cNvSpPr>
                <p:nvPr/>
              </p:nvSpPr>
              <p:spPr bwMode="auto">
                <a:xfrm>
                  <a:off x="930" y="2116"/>
                  <a:ext cx="95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实际</a:t>
                  </a:r>
                  <a:r>
                    <a:rPr lang="en-US" altLang="zh-CN" sz="1600" b="1"/>
                    <a:t>IP</a:t>
                  </a:r>
                  <a:r>
                    <a:rPr lang="zh-CN" altLang="en-US" sz="1600" b="1"/>
                    <a:t>地址：</a:t>
                  </a:r>
                  <a:r>
                    <a:rPr lang="en-US" altLang="zh-CN" sz="1600" b="1"/>
                    <a:t>192.1.1.2/24</a:t>
                  </a:r>
                </a:p>
              </p:txBody>
            </p:sp>
            <p:sp>
              <p:nvSpPr>
                <p:cNvPr id="282669" name="Line 45">
                  <a:extLst>
                    <a:ext uri="{FF2B5EF4-FFF2-40B4-BE49-F238E27FC236}">
                      <a16:creationId xmlns:a16="http://schemas.microsoft.com/office/drawing/2014/main" id="{A4CDD097-848A-4E1A-86EA-6EA5EE2BB3F3}"/>
                    </a:ext>
                  </a:extLst>
                </p:cNvPr>
                <p:cNvSpPr>
                  <a:spLocks noChangeShapeType="1"/>
                </p:cNvSpPr>
                <p:nvPr/>
              </p:nvSpPr>
              <p:spPr bwMode="auto">
                <a:xfrm flipH="1">
                  <a:off x="3379" y="2387"/>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70" name="Line 46">
                  <a:extLst>
                    <a:ext uri="{FF2B5EF4-FFF2-40B4-BE49-F238E27FC236}">
                      <a16:creationId xmlns:a16="http://schemas.microsoft.com/office/drawing/2014/main" id="{6805ECFE-CA87-4531-A8A2-EC55E37738E2}"/>
                    </a:ext>
                  </a:extLst>
                </p:cNvPr>
                <p:cNvSpPr>
                  <a:spLocks noChangeShapeType="1"/>
                </p:cNvSpPr>
                <p:nvPr/>
              </p:nvSpPr>
              <p:spPr bwMode="auto">
                <a:xfrm flipV="1">
                  <a:off x="2926" y="2342"/>
                  <a:ext cx="317"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71" name="Line 47">
                  <a:extLst>
                    <a:ext uri="{FF2B5EF4-FFF2-40B4-BE49-F238E27FC236}">
                      <a16:creationId xmlns:a16="http://schemas.microsoft.com/office/drawing/2014/main" id="{6044898D-F082-491A-A7FC-42AA31ECC712}"/>
                    </a:ext>
                  </a:extLst>
                </p:cNvPr>
                <p:cNvSpPr>
                  <a:spLocks noChangeShapeType="1"/>
                </p:cNvSpPr>
                <p:nvPr/>
              </p:nvSpPr>
              <p:spPr bwMode="auto">
                <a:xfrm flipH="1" flipV="1">
                  <a:off x="2336" y="2387"/>
                  <a:ext cx="363"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2672" name="Text Box 48">
                <a:extLst>
                  <a:ext uri="{FF2B5EF4-FFF2-40B4-BE49-F238E27FC236}">
                    <a16:creationId xmlns:a16="http://schemas.microsoft.com/office/drawing/2014/main" id="{25C0DF17-D496-4A2A-8AEB-17A9AF8E9AF0}"/>
                  </a:ext>
                </a:extLst>
              </p:cNvPr>
              <p:cNvSpPr txBox="1">
                <a:spLocks noChangeArrowheads="1"/>
              </p:cNvSpPr>
              <p:nvPr/>
            </p:nvSpPr>
            <p:spPr bwMode="auto">
              <a:xfrm>
                <a:off x="2381" y="3116"/>
                <a:ext cx="953"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虚拟</a:t>
                </a:r>
                <a:r>
                  <a:rPr lang="en-US" altLang="zh-CN" sz="1600" b="1"/>
                  <a:t>IP</a:t>
                </a:r>
                <a:r>
                  <a:rPr lang="zh-CN" altLang="en-US" sz="1600" b="1"/>
                  <a:t>地址：</a:t>
                </a:r>
                <a:r>
                  <a:rPr lang="en-US" altLang="zh-CN" sz="1600" b="1"/>
                  <a:t>192.1.1.10/24</a:t>
                </a:r>
              </a:p>
            </p:txBody>
          </p:sp>
        </p:grpSp>
        <p:pic>
          <p:nvPicPr>
            <p:cNvPr id="282682" name="Picture 58">
              <a:extLst>
                <a:ext uri="{FF2B5EF4-FFF2-40B4-BE49-F238E27FC236}">
                  <a16:creationId xmlns:a16="http://schemas.microsoft.com/office/drawing/2014/main" id="{F52285EE-EF45-4433-BD91-B5A9C51995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0" y="2151"/>
              <a:ext cx="54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2684" name="Picture 60">
              <a:extLst>
                <a:ext uri="{FF2B5EF4-FFF2-40B4-BE49-F238E27FC236}">
                  <a16:creationId xmlns:a16="http://schemas.microsoft.com/office/drawing/2014/main" id="{5A3D9C66-66E1-4019-8DA2-9433E11BA9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2" y="2151"/>
              <a:ext cx="54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4" name="Object 4">
            <a:extLst>
              <a:ext uri="{FF2B5EF4-FFF2-40B4-BE49-F238E27FC236}">
                <a16:creationId xmlns:a16="http://schemas.microsoft.com/office/drawing/2014/main" id="{54627072-9B7F-4506-8C76-DBCD6DE20033}"/>
              </a:ext>
            </a:extLst>
          </p:cNvPr>
          <p:cNvGraphicFramePr>
            <a:graphicFrameLocks noChangeAspect="1"/>
          </p:cNvGraphicFramePr>
          <p:nvPr>
            <p:ph idx="1"/>
          </p:nvPr>
        </p:nvGraphicFramePr>
        <p:xfrm>
          <a:off x="684213" y="1773238"/>
          <a:ext cx="7416800" cy="2597150"/>
        </p:xfrm>
        <a:graphic>
          <a:graphicData uri="http://schemas.openxmlformats.org/presentationml/2006/ole">
            <mc:AlternateContent xmlns:mc="http://schemas.openxmlformats.org/markup-compatibility/2006">
              <mc:Choice xmlns:v="urn:schemas-microsoft-com:vml" Requires="v">
                <p:oleObj spid="_x0000_s245770" name="位图图像" r:id="rId3" imgW="5334745" imgH="1867161" progId="Paint.Picture">
                  <p:embed/>
                </p:oleObj>
              </mc:Choice>
              <mc:Fallback>
                <p:oleObj name="位图图像" r:id="rId3" imgW="5334745" imgH="186716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3238"/>
                        <a:ext cx="74168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7" name="Rectangle 7">
            <a:extLst>
              <a:ext uri="{FF2B5EF4-FFF2-40B4-BE49-F238E27FC236}">
                <a16:creationId xmlns:a16="http://schemas.microsoft.com/office/drawing/2014/main" id="{FE374451-268E-4EA1-81D7-5E4A038EDC13}"/>
              </a:ext>
            </a:extLst>
          </p:cNvPr>
          <p:cNvSpPr>
            <a:spLocks noChangeArrowheads="1"/>
          </p:cNvSpPr>
          <p:nvPr/>
        </p:nvSpPr>
        <p:spPr bwMode="auto">
          <a:xfrm>
            <a:off x="539750" y="1125538"/>
            <a:ext cx="80645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宋体" panose="02010600030101010101" pitchFamily="2" charset="-122"/>
              </a:rPr>
              <a:t>    </a:t>
            </a:r>
            <a:r>
              <a:rPr lang="zh-CN" altLang="en-US">
                <a:latin typeface="宋体" panose="02010600030101010101" pitchFamily="2" charset="-122"/>
              </a:rPr>
              <a:t>为了使</a:t>
            </a:r>
            <a:r>
              <a:rPr lang="en-US" altLang="zh-CN">
                <a:latin typeface="宋体" panose="02010600030101010101" pitchFamily="2" charset="-122"/>
              </a:rPr>
              <a:t>VRRP</a:t>
            </a:r>
            <a:r>
              <a:rPr lang="zh-CN" altLang="en-US">
                <a:latin typeface="宋体" panose="02010600030101010101" pitchFamily="2" charset="-122"/>
              </a:rPr>
              <a:t>工作，首先要创建一个虚拟</a:t>
            </a:r>
            <a:r>
              <a:rPr lang="en-US" altLang="zh-CN">
                <a:latin typeface="宋体" panose="02010600030101010101" pitchFamily="2" charset="-122"/>
              </a:rPr>
              <a:t>IP</a:t>
            </a:r>
            <a:r>
              <a:rPr lang="zh-CN" altLang="en-US">
                <a:latin typeface="宋体" panose="02010600030101010101" pitchFamily="2" charset="-122"/>
              </a:rPr>
              <a:t>地址</a:t>
            </a:r>
            <a:r>
              <a:rPr lang="en-US" altLang="zh-CN">
                <a:latin typeface="宋体" panose="02010600030101010101" pitchFamily="2" charset="-122"/>
              </a:rPr>
              <a:t>(</a:t>
            </a:r>
            <a:r>
              <a:rPr lang="zh-CN" altLang="en-US">
                <a:latin typeface="宋体" panose="02010600030101010101" pitchFamily="2" charset="-122"/>
              </a:rPr>
              <a:t>即所配的备份组地址</a:t>
            </a:r>
            <a:r>
              <a:rPr lang="en-US" altLang="zh-CN">
                <a:latin typeface="宋体" panose="02010600030101010101" pitchFamily="2" charset="-122"/>
              </a:rPr>
              <a:t>)</a:t>
            </a:r>
            <a:r>
              <a:rPr lang="zh-CN" altLang="en-US">
                <a:latin typeface="宋体" panose="02010600030101010101" pitchFamily="2" charset="-122"/>
              </a:rPr>
              <a:t>和</a:t>
            </a:r>
            <a:r>
              <a:rPr lang="en-US" altLang="zh-CN">
                <a:latin typeface="宋体" panose="02010600030101010101" pitchFamily="2" charset="-122"/>
              </a:rPr>
              <a:t>MAC</a:t>
            </a:r>
            <a:r>
              <a:rPr lang="zh-CN" altLang="en-US">
                <a:latin typeface="宋体" panose="02010600030101010101" pitchFamily="2" charset="-122"/>
              </a:rPr>
              <a:t>地址</a:t>
            </a:r>
            <a:r>
              <a:rPr lang="en-US" altLang="zh-CN">
                <a:latin typeface="宋体" panose="02010600030101010101" pitchFamily="2" charset="-122"/>
              </a:rPr>
              <a:t>( 00-00-5E-00-01-{VRID} )</a:t>
            </a:r>
            <a:r>
              <a:rPr lang="zh-CN" altLang="en-US">
                <a:latin typeface="宋体" panose="02010600030101010101" pitchFamily="2" charset="-122"/>
              </a:rPr>
              <a:t>，这样在这个网络中就加入了一个虚拟路由器。</a:t>
            </a:r>
          </a:p>
        </p:txBody>
      </p:sp>
      <p:sp>
        <p:nvSpPr>
          <p:cNvPr id="245768" name="Rectangle 8">
            <a:extLst>
              <a:ext uri="{FF2B5EF4-FFF2-40B4-BE49-F238E27FC236}">
                <a16:creationId xmlns:a16="http://schemas.microsoft.com/office/drawing/2014/main" id="{F56811FB-EB20-40A0-BAAC-64E98C4E028D}"/>
              </a:ext>
            </a:extLst>
          </p:cNvPr>
          <p:cNvSpPr>
            <a:spLocks noChangeArrowheads="1"/>
          </p:cNvSpPr>
          <p:nvPr/>
        </p:nvSpPr>
        <p:spPr bwMode="auto">
          <a:xfrm>
            <a:off x="611188" y="5013325"/>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宋体" panose="02010600030101010101" pitchFamily="2" charset="-122"/>
              </a:rPr>
              <a:t>    </a:t>
            </a:r>
            <a:r>
              <a:rPr lang="zh-CN" altLang="en-US">
                <a:latin typeface="宋体" panose="02010600030101010101" pitchFamily="2" charset="-122"/>
              </a:rPr>
              <a:t>这个网络上的主机与虚拟路由器通信，无需了解这个网络上物理路由器的任何信息	</a:t>
            </a:r>
          </a:p>
        </p:txBody>
      </p:sp>
      <p:sp>
        <p:nvSpPr>
          <p:cNvPr id="245769" name="Rectangle 9">
            <a:extLst>
              <a:ext uri="{FF2B5EF4-FFF2-40B4-BE49-F238E27FC236}">
                <a16:creationId xmlns:a16="http://schemas.microsoft.com/office/drawing/2014/main" id="{773A6F9B-0455-4694-8DD0-B1FD6712D887}"/>
              </a:ext>
            </a:extLst>
          </p:cNvPr>
          <p:cNvSpPr>
            <a:spLocks noGrp="1" noChangeArrowheads="1"/>
          </p:cNvSpPr>
          <p:nvPr>
            <p:ph type="title"/>
          </p:nvPr>
        </p:nvSpPr>
        <p:spPr>
          <a:noFill/>
          <a:ln/>
        </p:spPr>
        <p:txBody>
          <a:bodyPr/>
          <a:lstStyle/>
          <a:p>
            <a:r>
              <a:rPr lang="en-US" altLang="zh-CN"/>
              <a:t>VRRP</a:t>
            </a:r>
            <a:r>
              <a:rPr lang="zh-CN" altLang="en-US"/>
              <a:t>基础（二）</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4811D667-3EC1-42A5-BFF8-02829D53E029}"/>
              </a:ext>
            </a:extLst>
          </p:cNvPr>
          <p:cNvSpPr>
            <a:spLocks noGrp="1" noChangeArrowheads="1"/>
          </p:cNvSpPr>
          <p:nvPr>
            <p:ph type="title"/>
          </p:nvPr>
        </p:nvSpPr>
        <p:spPr>
          <a:noFill/>
          <a:ln/>
        </p:spPr>
        <p:txBody>
          <a:bodyPr/>
          <a:lstStyle/>
          <a:p>
            <a:r>
              <a:rPr lang="en-US" altLang="zh-CN"/>
              <a:t>VRRP</a:t>
            </a:r>
            <a:r>
              <a:rPr lang="zh-CN" altLang="en-US"/>
              <a:t>基础（三）</a:t>
            </a:r>
          </a:p>
        </p:txBody>
      </p:sp>
      <p:sp>
        <p:nvSpPr>
          <p:cNvPr id="289797" name="Rectangle 5">
            <a:extLst>
              <a:ext uri="{FF2B5EF4-FFF2-40B4-BE49-F238E27FC236}">
                <a16:creationId xmlns:a16="http://schemas.microsoft.com/office/drawing/2014/main" id="{7D954170-50E7-41CE-BFDF-5325811FB454}"/>
              </a:ext>
            </a:extLst>
          </p:cNvPr>
          <p:cNvSpPr>
            <a:spLocks noChangeArrowheads="1"/>
          </p:cNvSpPr>
          <p:nvPr/>
        </p:nvSpPr>
        <p:spPr bwMode="auto">
          <a:xfrm>
            <a:off x="755650" y="1125538"/>
            <a:ext cx="7561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一个虚拟路由器由一个主路由器</a:t>
            </a:r>
            <a:r>
              <a:rPr lang="en-US" altLang="zh-CN">
                <a:latin typeface="宋体" panose="02010600030101010101" pitchFamily="2" charset="-122"/>
              </a:rPr>
              <a:t>(Master)</a:t>
            </a:r>
            <a:r>
              <a:rPr lang="zh-CN" altLang="en-US">
                <a:latin typeface="宋体" panose="02010600030101010101" pitchFamily="2" charset="-122"/>
              </a:rPr>
              <a:t>和若干个备份路由器</a:t>
            </a:r>
            <a:r>
              <a:rPr lang="en-US" altLang="zh-CN">
                <a:latin typeface="宋体" panose="02010600030101010101" pitchFamily="2" charset="-122"/>
              </a:rPr>
              <a:t>(Backup)</a:t>
            </a:r>
            <a:r>
              <a:rPr lang="zh-CN" altLang="en-US">
                <a:latin typeface="宋体" panose="02010600030101010101" pitchFamily="2" charset="-122"/>
              </a:rPr>
              <a:t>组成，主路由器实现真正的转发功能。</a:t>
            </a:r>
          </a:p>
        </p:txBody>
      </p:sp>
      <p:pic>
        <p:nvPicPr>
          <p:cNvPr id="289799" name="Picture 7">
            <a:extLst>
              <a:ext uri="{FF2B5EF4-FFF2-40B4-BE49-F238E27FC236}">
                <a16:creationId xmlns:a16="http://schemas.microsoft.com/office/drawing/2014/main" id="{664798D2-915A-4F63-B435-F74EE891A92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1989138"/>
            <a:ext cx="7561262" cy="26463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9801" name="Rectangle 9">
            <a:extLst>
              <a:ext uri="{FF2B5EF4-FFF2-40B4-BE49-F238E27FC236}">
                <a16:creationId xmlns:a16="http://schemas.microsoft.com/office/drawing/2014/main" id="{CC5BFE52-F41A-4E25-92F8-22B59BA24D33}"/>
              </a:ext>
            </a:extLst>
          </p:cNvPr>
          <p:cNvSpPr>
            <a:spLocks noChangeArrowheads="1"/>
          </p:cNvSpPr>
          <p:nvPr/>
        </p:nvSpPr>
        <p:spPr bwMode="auto">
          <a:xfrm>
            <a:off x="827088" y="5157788"/>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当主路由器出现故障时，备份路由器成为新的主路由器，接替它的工作，实现转发功能。</a:t>
            </a:r>
          </a:p>
        </p:txBody>
      </p:sp>
      <p:sp>
        <p:nvSpPr>
          <p:cNvPr id="289802" name="AutoShape 10">
            <a:extLst>
              <a:ext uri="{FF2B5EF4-FFF2-40B4-BE49-F238E27FC236}">
                <a16:creationId xmlns:a16="http://schemas.microsoft.com/office/drawing/2014/main" id="{FC18F420-33F3-4EE4-A773-7416401D8C03}"/>
              </a:ext>
            </a:extLst>
          </p:cNvPr>
          <p:cNvSpPr>
            <a:spLocks noChangeArrowheads="1"/>
          </p:cNvSpPr>
          <p:nvPr/>
        </p:nvSpPr>
        <p:spPr bwMode="auto">
          <a:xfrm>
            <a:off x="3779838" y="3141663"/>
            <a:ext cx="720725" cy="649287"/>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803" name="AutoShape 11">
            <a:extLst>
              <a:ext uri="{FF2B5EF4-FFF2-40B4-BE49-F238E27FC236}">
                <a16:creationId xmlns:a16="http://schemas.microsoft.com/office/drawing/2014/main" id="{09A5BE5E-74E9-42DB-B2F7-8A56162000FF}"/>
              </a:ext>
            </a:extLst>
          </p:cNvPr>
          <p:cNvSpPr>
            <a:spLocks noChangeArrowheads="1"/>
          </p:cNvSpPr>
          <p:nvPr/>
        </p:nvSpPr>
        <p:spPr bwMode="auto">
          <a:xfrm>
            <a:off x="5580063" y="3644900"/>
            <a:ext cx="1008062" cy="360363"/>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a:extLst>
              <a:ext uri="{FF2B5EF4-FFF2-40B4-BE49-F238E27FC236}">
                <a16:creationId xmlns:a16="http://schemas.microsoft.com/office/drawing/2014/main" id="{07F938D4-22F0-4017-8FBE-8F48D4CD6C47}"/>
              </a:ext>
            </a:extLst>
          </p:cNvPr>
          <p:cNvSpPr>
            <a:spLocks noGrp="1" noChangeArrowheads="1"/>
          </p:cNvSpPr>
          <p:nvPr>
            <p:ph type="body" idx="1"/>
          </p:nvPr>
        </p:nvSpPr>
        <p:spPr>
          <a:xfrm>
            <a:off x="914400" y="1524000"/>
            <a:ext cx="7391400" cy="3322638"/>
          </a:xfrm>
        </p:spPr>
        <p:txBody>
          <a:bodyPr/>
          <a:lstStyle/>
          <a:p>
            <a:r>
              <a:rPr lang="en-US" altLang="zh-CN"/>
              <a:t>RFC2338(</a:t>
            </a:r>
            <a:r>
              <a:rPr lang="zh-CN" altLang="en-US"/>
              <a:t>协议</a:t>
            </a:r>
            <a:r>
              <a:rPr lang="en-US" altLang="zh-CN"/>
              <a:t>)</a:t>
            </a:r>
            <a:r>
              <a:rPr lang="zh-CN" altLang="en-US"/>
              <a:t>：</a:t>
            </a:r>
            <a:r>
              <a:rPr lang="en-US" altLang="zh-CN"/>
              <a:t>Virtual Router Redundancy Protocol</a:t>
            </a:r>
          </a:p>
          <a:p>
            <a:r>
              <a:rPr lang="zh-CN" altLang="en-US"/>
              <a:t>一种报文：</a:t>
            </a:r>
          </a:p>
          <a:p>
            <a:pPr>
              <a:buFont typeface="Wingdings" panose="05000000000000000000" pitchFamily="2" charset="2"/>
              <a:buNone/>
            </a:pPr>
            <a:r>
              <a:rPr lang="zh-CN" altLang="en-US"/>
              <a:t>	</a:t>
            </a:r>
            <a:r>
              <a:rPr lang="en-US" altLang="zh-CN"/>
              <a:t>VRRP</a:t>
            </a:r>
            <a:r>
              <a:rPr lang="zh-CN" altLang="en-US"/>
              <a:t>广播报文：由主路由器定时发出来通告它的存在，使用这些报文可以检测虚拟路由器各种参数，还可以用于主路由器的选举。</a:t>
            </a:r>
          </a:p>
          <a:p>
            <a:r>
              <a:rPr lang="zh-CN" altLang="en-US"/>
              <a:t> 三种状态机：</a:t>
            </a:r>
          </a:p>
          <a:p>
            <a:pPr>
              <a:buFont typeface="Wingdings" panose="05000000000000000000" pitchFamily="2" charset="2"/>
              <a:buNone/>
            </a:pPr>
            <a:r>
              <a:rPr lang="zh-CN" altLang="en-US"/>
              <a:t>	初始状态</a:t>
            </a:r>
            <a:r>
              <a:rPr lang="en-US" altLang="zh-CN"/>
              <a:t>(Initialize)</a:t>
            </a:r>
            <a:r>
              <a:rPr lang="zh-CN" altLang="en-US"/>
              <a:t>、主状态</a:t>
            </a:r>
            <a:r>
              <a:rPr lang="en-US" altLang="zh-CN"/>
              <a:t>(Master)</a:t>
            </a:r>
            <a:r>
              <a:rPr lang="zh-CN" altLang="en-US"/>
              <a:t>、备份状态</a:t>
            </a:r>
            <a:r>
              <a:rPr lang="en-US" altLang="zh-CN"/>
              <a:t>(Backup)</a:t>
            </a:r>
          </a:p>
        </p:txBody>
      </p:sp>
      <p:sp>
        <p:nvSpPr>
          <p:cNvPr id="290820" name="Rectangle 4">
            <a:extLst>
              <a:ext uri="{FF2B5EF4-FFF2-40B4-BE49-F238E27FC236}">
                <a16:creationId xmlns:a16="http://schemas.microsoft.com/office/drawing/2014/main" id="{BFD02C79-6746-4A8D-8732-DF7202CAC0EA}"/>
              </a:ext>
            </a:extLst>
          </p:cNvPr>
          <p:cNvSpPr>
            <a:spLocks noGrp="1" noChangeArrowheads="1"/>
          </p:cNvSpPr>
          <p:nvPr>
            <p:ph type="title"/>
          </p:nvPr>
        </p:nvSpPr>
        <p:spPr>
          <a:noFill/>
          <a:ln/>
        </p:spPr>
        <p:txBody>
          <a:bodyPr/>
          <a:lstStyle/>
          <a:p>
            <a:r>
              <a:rPr lang="en-US" altLang="zh-CN"/>
              <a:t>VRRP</a:t>
            </a:r>
            <a:r>
              <a:rPr lang="zh-CN" altLang="en-US"/>
              <a:t>基础（四）</a:t>
            </a:r>
          </a:p>
        </p:txBody>
      </p:sp>
    </p:spTree>
  </p:cSld>
  <p:clrMapOvr>
    <a:masterClrMapping/>
  </p:clrMapOvr>
  <p:transition/>
</p:sld>
</file>

<file path=ppt/theme/theme1.xml><?xml version="1.0" encoding="utf-8"?>
<a:theme xmlns:a="http://schemas.openxmlformats.org/drawingml/2006/main" name="03 胶片模板(数通)ISSUE1.0(TRAIN)">
  <a:themeElements>
    <a:clrScheme name="03 胶片模板(数通)ISSUE1.0(TRA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3 胶片模板(数通)ISSUE1.0(TRAIN)">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03 胶片模板(数通)ISSUE1.0(TRA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3 胶片模板(数通)ISSUE1.0(TRA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3 胶片模板(数通)ISSUE1.0(TRA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3 胶片模板(数通)ISSUE1.0(TRA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3 胶片模板(数通)ISSUE1.0(TRA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3 胶片模板(数通)ISSUE1.0(TRA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3 胶片模板(数通)ISSUE1.0(TRA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 胶片模板(数通)ISSUE1.0(TRAIN)</Template>
  <TotalTime>966</TotalTime>
  <Words>3343</Words>
  <Application>Microsoft Office PowerPoint</Application>
  <PresentationFormat>全屏显示(4:3)</PresentationFormat>
  <Paragraphs>314</Paragraphs>
  <Slides>37</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48" baseType="lpstr">
      <vt:lpstr>Times New Roman</vt:lpstr>
      <vt:lpstr>宋体</vt:lpstr>
      <vt:lpstr>黑体</vt:lpstr>
      <vt:lpstr>Arial</vt:lpstr>
      <vt:lpstr>Wingdings</vt:lpstr>
      <vt:lpstr>楷体_GB2312</vt:lpstr>
      <vt:lpstr>03 胶片模板(数通)ISSUE1.0(TRAIN)</vt:lpstr>
      <vt:lpstr>Microsoft Clip Gallery</vt:lpstr>
      <vt:lpstr>BMP 图象</vt:lpstr>
      <vt:lpstr>位图图像</vt:lpstr>
      <vt:lpstr>Lotus Freelance 9 绘图</vt:lpstr>
      <vt:lpstr>VRRP培训 </vt:lpstr>
      <vt:lpstr>学习目标</vt:lpstr>
      <vt:lpstr>VRRP</vt:lpstr>
      <vt:lpstr>VRRP要解决的问题（一）</vt:lpstr>
      <vt:lpstr>VRRP要解决的问题（二）</vt:lpstr>
      <vt:lpstr>VRRP基础（一）</vt:lpstr>
      <vt:lpstr>VRRP基础（二）</vt:lpstr>
      <vt:lpstr>VRRP基础（三）</vt:lpstr>
      <vt:lpstr>VRRP基础（四）</vt:lpstr>
      <vt:lpstr>VRRP基础（五）</vt:lpstr>
      <vt:lpstr>VRRP</vt:lpstr>
      <vt:lpstr>VRRP报文（一）</vt:lpstr>
      <vt:lpstr>VRRP报文（二）</vt:lpstr>
      <vt:lpstr>VRRP报文（三）</vt:lpstr>
      <vt:lpstr>VRRP报文（四）</vt:lpstr>
      <vt:lpstr>VRRP报文（五）</vt:lpstr>
      <vt:lpstr>VRRP报文（六）</vt:lpstr>
      <vt:lpstr>VRRP状态机（一）</vt:lpstr>
      <vt:lpstr>VRRP状态机（二）</vt:lpstr>
      <vt:lpstr>VRRP状态机（三）</vt:lpstr>
      <vt:lpstr>VRRP状态机（四）</vt:lpstr>
      <vt:lpstr>VRRP状态机（五）</vt:lpstr>
      <vt:lpstr>VRRP</vt:lpstr>
      <vt:lpstr>VRRP配置（一）</vt:lpstr>
      <vt:lpstr>VRRP配置（二）</vt:lpstr>
      <vt:lpstr>VRRP配置实例</vt:lpstr>
      <vt:lpstr>VRRP</vt:lpstr>
      <vt:lpstr>VRRP常见问题（一）</vt:lpstr>
      <vt:lpstr>VRRP常见问题（二）</vt:lpstr>
      <vt:lpstr>VRRP常见问题（三）</vt:lpstr>
      <vt:lpstr>VRRP组网应用（一）</vt:lpstr>
      <vt:lpstr>VRRP组网应用（二）</vt:lpstr>
      <vt:lpstr>VRRP的排错（一）</vt:lpstr>
      <vt:lpstr>VRRP的排错（二）</vt:lpstr>
      <vt:lpstr>VRRP的排错（三）</vt:lpstr>
      <vt:lpstr>小结</vt:lpstr>
      <vt:lpstr>PowerPoint 演示文稿</vt:lpstr>
    </vt:vector>
  </TitlesOfParts>
  <Company>Huawei Technologies Co.,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HGMP和VRRP</dc:title>
  <dc:creator>800</dc:creator>
  <cp:lastModifiedBy>carol</cp:lastModifiedBy>
  <cp:revision>57</cp:revision>
  <cp:lastPrinted>2002-07-08T02:44:19Z</cp:lastPrinted>
  <dcterms:created xsi:type="dcterms:W3CDTF">2005-02-28T05:46:48Z</dcterms:created>
  <dcterms:modified xsi:type="dcterms:W3CDTF">2020-05-09T07:15:20Z</dcterms:modified>
</cp:coreProperties>
</file>