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C5A7-F02C-45FB-87A1-7F41C3C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AC90-6534-45A0-AD26-F6E1888C5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D680-2E19-4385-83AA-55229774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B18E1-7628-45BE-9D32-151CD7AA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1BBED-DCF0-40F0-BA80-5CFF7449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7CEC-247C-43E4-9570-A121AAF0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3F393-1E1A-480D-A483-154478E7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D3237-F547-458D-B0D5-4549C339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C566E-691B-4CAE-8CCC-26531D5E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4B91A-7434-4EC9-92BD-8DD13BB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54FA33-6EC4-4BB2-9B44-408A4EB6D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5F469-590E-4216-B1EF-14B11A5B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0AC6C-90C7-4B44-9573-0E473690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0395-DB34-4348-929E-C423A75C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A72A3-0108-48D4-A281-BD49FCA4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0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799E5-D5AD-44A1-808A-8C0029D4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51CAD-5E7C-4A6B-975C-859B19AD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A9C5C-7E69-4729-B6F8-A76218BE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D05B-91A0-4AFD-B90F-5A7E3903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F394D-ABA4-4081-835A-9CC15FCA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0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709A-0F28-4D27-AB6E-C05C83AB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F5796-25F8-4202-AE6B-404956A6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DD78B-0B1B-4A07-8F50-9EAA614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8C5B2-A218-4859-A396-02962FE2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1EB0E-F2F9-42F7-9E65-797F8580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8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26E82-86CC-4A51-8BF1-ADE6825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09EA9-31FF-4C35-BCB0-73CCACEF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38659-57F1-4DB7-AEF9-889EEAE12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E4C82-26A7-4135-9AE9-7DD7441B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432EA-8B9D-4B00-A82D-D92F03AE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05AFE-F099-49EF-A02E-7E25FE52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3C08-414B-4B0C-9CC5-BFFAB6BC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62FA3-2D0A-47F8-B416-445E0D19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E29DE-740D-4DCA-ACDB-A9F17DB3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90703D-68C6-40B2-8FEE-EBFF7AF68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8B64F1-E8B9-4106-96DB-B9DA303C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D63F7-D9B1-4A0D-8488-1194393D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90FF1E-520C-4A1E-9CD9-0C364489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5D5840-0150-4FB1-B7B2-40370741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9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A3DC1-B892-4F37-9DB4-0EB2E4EE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A078F-1437-4158-9E26-3C5B3E3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AC41C5-14CF-4C95-882E-0494CC2E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21D93-3AEB-4B71-BC32-E18DAB2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5D799-A77A-4EBC-B63B-17E279A3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026DD-B54A-45F7-B309-9B81415A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7DF6E9-8BBA-4800-AD9C-169163C7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6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26AA8-D858-4ED1-9E04-391A5768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A967-E100-40E4-B3B9-D6D6BCEF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97F901-DD7A-46EB-AB8A-FAEA542B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7F597-0A8E-416B-8F71-30D97F14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B19EF-3A2E-4965-B839-896F837F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20FAE-C08D-4C46-A8FA-B057B101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E04C-429E-40F5-BFBC-4351359C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AFB4DC-9681-4F00-9AE9-12F0647D3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4BF92-2142-40DF-9CC9-EF64F68ED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EDDD7-5794-4812-8959-D5BD131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D379F9-84DD-4F5F-AB47-18006BEA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00A98-BE50-4517-9E23-16122266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7C646-739F-4D3D-9F3D-25EF37F0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CD44B-D74C-4F74-8461-13AEDE4F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BB155-A85A-4E4D-9C14-6E2250F87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DED1-AFB5-462E-991D-6D283A73806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ACCCE-A7BB-4A94-823A-9449FFC24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9C736-7520-46BD-95C9-17B2084C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F6E1-9447-4C46-B62C-27784CF56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CDDF-8983-423F-AFBC-DEE4E321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F6AD0E-E61E-4412-A799-721F617F5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2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D12A4-6B7F-45B8-B7BD-BDCC15DD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地址拒绝和释放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D32C5-84F5-4067-B336-3BC7C740B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834F19-B324-441E-84C1-4BDFFC3E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65" y="1785645"/>
            <a:ext cx="7173070" cy="4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4647F-D8F2-4A2A-BA35-8604818D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租约更新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223E4-4C81-47A4-92DB-EDB2BD0C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602E90-08A0-4903-B7ED-8A70FFCC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66" y="1825625"/>
            <a:ext cx="6266667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7834D-4560-4E68-8091-2BDD68B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中继工作原理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5686F-E591-4909-A2FB-3D1508ED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811FC-4C4B-4E42-B711-6500AF81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2467960"/>
            <a:ext cx="6142857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7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2103-6696-466E-A3F8-85496393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服务器基本设置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E58C0-7059-4F75-9195-D65209A3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7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70357-2CF5-46D5-B23E-BBAC64FD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B090D-34A0-4AF3-A978-71ED2A4D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C16F7-D032-4105-A201-0F9629DA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73" y="2435294"/>
            <a:ext cx="8033654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EE04B-CCA1-472E-9C45-C701DA4B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65C5C-8D02-4A29-A087-AF981D95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DHCP</a:t>
            </a:r>
            <a:r>
              <a:rPr lang="zh-CN" altLang="en-US" dirty="0"/>
              <a:t>原理和特点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DHCP</a:t>
            </a:r>
            <a:r>
              <a:rPr lang="zh-CN" altLang="en-US" dirty="0"/>
              <a:t>地址分配方式</a:t>
            </a:r>
            <a:endParaRPr lang="en-US" altLang="zh-CN" dirty="0"/>
          </a:p>
          <a:p>
            <a:r>
              <a:rPr lang="zh-CN" altLang="en-US" dirty="0"/>
              <a:t>熟悉</a:t>
            </a:r>
            <a:r>
              <a:rPr lang="en-US" altLang="zh-CN" dirty="0"/>
              <a:t>DHCP</a:t>
            </a:r>
            <a:r>
              <a:rPr lang="zh-CN" altLang="en-US" dirty="0"/>
              <a:t>协议中</a:t>
            </a:r>
            <a:r>
              <a:rPr lang="en-US" altLang="zh-CN" dirty="0"/>
              <a:t>IP</a:t>
            </a:r>
            <a:r>
              <a:rPr lang="zh-CN" altLang="en-US" dirty="0"/>
              <a:t>地址获取过程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DHCP</a:t>
            </a:r>
            <a:r>
              <a:rPr lang="zh-CN" altLang="en-US" dirty="0"/>
              <a:t>中继的工作原理</a:t>
            </a:r>
            <a:endParaRPr lang="en-US" altLang="zh-CN" dirty="0"/>
          </a:p>
          <a:p>
            <a:r>
              <a:rPr lang="zh-CN" altLang="en-US" dirty="0"/>
              <a:t>掌握路由器</a:t>
            </a:r>
            <a:r>
              <a:rPr lang="en-US" altLang="zh-CN" dirty="0"/>
              <a:t>DHCP</a:t>
            </a:r>
            <a:r>
              <a:rPr lang="zh-CN" altLang="en-US" dirty="0"/>
              <a:t>的配置方法</a:t>
            </a:r>
          </a:p>
        </p:txBody>
      </p:sp>
    </p:spTree>
    <p:extLst>
      <p:ext uri="{BB962C8B-B14F-4D97-AF65-F5344CB8AC3E}">
        <p14:creationId xmlns:p14="http://schemas.microsoft.com/office/powerpoint/2010/main" val="32613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78854-8742-4E5C-9F43-72DEF53D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D2F8B-B746-417A-9A69-93C1C44A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Host Configuration Protocol</a:t>
            </a:r>
          </a:p>
          <a:p>
            <a:r>
              <a:rPr lang="en-US" altLang="zh-CN" dirty="0"/>
              <a:t>DHCP</a:t>
            </a:r>
            <a:r>
              <a:rPr lang="zh-CN" altLang="en-US" dirty="0"/>
              <a:t>是从</a:t>
            </a:r>
            <a:r>
              <a:rPr lang="en-US" altLang="zh-CN" dirty="0"/>
              <a:t>BOOTP</a:t>
            </a:r>
            <a:r>
              <a:rPr lang="zh-CN" altLang="en-US" dirty="0"/>
              <a:t>（</a:t>
            </a:r>
            <a:r>
              <a:rPr lang="en-US" altLang="zh-CN" dirty="0"/>
              <a:t>Bootstrap Protocol</a:t>
            </a:r>
            <a:r>
              <a:rPr lang="zh-CN" altLang="en-US" dirty="0"/>
              <a:t>）协议发展而来，其作用向主机动态分配</a:t>
            </a:r>
            <a:r>
              <a:rPr lang="en-US" altLang="zh-CN" dirty="0"/>
              <a:t>IP</a:t>
            </a:r>
            <a:r>
              <a:rPr lang="zh-CN" altLang="en-US" dirty="0"/>
              <a:t>地址及其他相关信息</a:t>
            </a:r>
            <a:endParaRPr lang="en-US" altLang="zh-CN" dirty="0"/>
          </a:p>
          <a:p>
            <a:r>
              <a:rPr lang="en-US" altLang="zh-CN" dirty="0"/>
              <a:t>DHCP</a:t>
            </a:r>
            <a:r>
              <a:rPr lang="zh-CN" altLang="en-US" dirty="0"/>
              <a:t>采用</a:t>
            </a:r>
            <a:r>
              <a:rPr lang="en-US" altLang="zh-CN" dirty="0"/>
              <a:t>C/S</a:t>
            </a:r>
            <a:r>
              <a:rPr lang="zh-CN" altLang="en-US" dirty="0"/>
              <a:t>模式，服务器负责集中管理，客户端向服务器提出配置申请，服务器根据策略返回相应配置信息</a:t>
            </a:r>
            <a:endParaRPr lang="en-US" altLang="zh-CN" dirty="0"/>
          </a:p>
          <a:p>
            <a:r>
              <a:rPr lang="en-US" altLang="zh-CN" dirty="0"/>
              <a:t>DHCP</a:t>
            </a:r>
            <a:r>
              <a:rPr lang="zh-CN" altLang="en-US" dirty="0"/>
              <a:t>采用</a:t>
            </a:r>
            <a:r>
              <a:rPr lang="en-US" altLang="zh-CN" dirty="0"/>
              <a:t>UDP</a:t>
            </a:r>
            <a:r>
              <a:rPr lang="zh-CN" altLang="en-US" dirty="0"/>
              <a:t>封装，服务器所侦听的端口号为</a:t>
            </a:r>
            <a:r>
              <a:rPr lang="en-US" altLang="zh-CN" dirty="0"/>
              <a:t>67</a:t>
            </a:r>
            <a:r>
              <a:rPr lang="zh-CN" altLang="en-US" dirty="0"/>
              <a:t>，客户端的端口号是</a:t>
            </a:r>
            <a:r>
              <a:rPr lang="en-US" altLang="zh-CN" dirty="0"/>
              <a:t>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7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2B985-06EE-41BF-AF9E-12144700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B9422-ACA4-4604-97BC-161BB4C8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即插即用性</a:t>
            </a:r>
            <a:endParaRPr lang="en-US" altLang="zh-CN" dirty="0"/>
          </a:p>
          <a:p>
            <a:pPr lvl="1"/>
            <a:r>
              <a:rPr lang="zh-CN" altLang="en-US" dirty="0"/>
              <a:t>客户端配置简单</a:t>
            </a:r>
            <a:endParaRPr lang="en-US" altLang="zh-CN" dirty="0"/>
          </a:p>
          <a:p>
            <a:r>
              <a:rPr lang="zh-CN" altLang="en-US" dirty="0"/>
              <a:t>统一管理</a:t>
            </a:r>
            <a:endParaRPr lang="en-US" altLang="zh-CN" dirty="0"/>
          </a:p>
          <a:p>
            <a:r>
              <a:rPr lang="zh-CN" altLang="en-US" dirty="0"/>
              <a:t>使用效率高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地址租期管理</a:t>
            </a:r>
            <a:endParaRPr lang="en-US" altLang="zh-CN" dirty="0"/>
          </a:p>
          <a:p>
            <a:r>
              <a:rPr lang="zh-CN" altLang="en-US" dirty="0"/>
              <a:t>可跨网段实现</a:t>
            </a:r>
            <a:endParaRPr lang="en-US" altLang="zh-CN" dirty="0"/>
          </a:p>
          <a:p>
            <a:pPr lvl="1"/>
            <a:r>
              <a:rPr lang="en-US" altLang="zh-CN" dirty="0"/>
              <a:t>DHCP</a:t>
            </a:r>
            <a:r>
              <a:rPr lang="zh-CN" altLang="en-US" dirty="0"/>
              <a:t>中继</a:t>
            </a:r>
          </a:p>
        </p:txBody>
      </p:sp>
    </p:spTree>
    <p:extLst>
      <p:ext uri="{BB962C8B-B14F-4D97-AF65-F5344CB8AC3E}">
        <p14:creationId xmlns:p14="http://schemas.microsoft.com/office/powerpoint/2010/main" val="329632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2323-FC55-48F0-89E3-551255C8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系统组成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6AC93-EE9C-4622-BC77-BB775E0A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en-US" altLang="zh-CN" dirty="0"/>
              <a:t>DHCP</a:t>
            </a:r>
            <a:r>
              <a:rPr lang="zh-CN" altLang="en-US" dirty="0"/>
              <a:t>中继</a:t>
            </a:r>
            <a:endParaRPr lang="en-US" altLang="zh-CN" dirty="0"/>
          </a:p>
          <a:p>
            <a:pPr lvl="1"/>
            <a:r>
              <a:rPr lang="zh-CN" altLang="en-US" dirty="0"/>
              <a:t>一般为三层设备</a:t>
            </a:r>
            <a:endParaRPr lang="en-US" altLang="zh-CN" dirty="0"/>
          </a:p>
          <a:p>
            <a:r>
              <a:rPr lang="en-US" altLang="zh-CN" dirty="0"/>
              <a:t>DHCP</a:t>
            </a:r>
            <a:r>
              <a:rPr lang="zh-CN" altLang="en-US" dirty="0"/>
              <a:t>客户端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9B9AC9-EBFE-4BD0-A58D-99F6A6FE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428" y="4318867"/>
            <a:ext cx="6057143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4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E9470-DF67-40DB-9A26-E2A0001B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地址分配方式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D7763-4D9E-4D6B-9C79-D4219CC7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手工分配</a:t>
            </a:r>
            <a:endParaRPr lang="en-US" altLang="zh-CN" dirty="0"/>
          </a:p>
          <a:p>
            <a:pPr lvl="1"/>
            <a:r>
              <a:rPr lang="zh-CN" altLang="en-US" dirty="0"/>
              <a:t>特定</a:t>
            </a:r>
            <a:r>
              <a:rPr lang="en-US" altLang="zh-CN" dirty="0"/>
              <a:t>IP</a:t>
            </a:r>
            <a:r>
              <a:rPr lang="zh-CN" altLang="en-US" dirty="0"/>
              <a:t>，</a:t>
            </a:r>
            <a:r>
              <a:rPr lang="en-US" altLang="zh-CN" dirty="0"/>
              <a:t>IP</a:t>
            </a:r>
            <a:r>
              <a:rPr lang="zh-CN" altLang="en-US" dirty="0"/>
              <a:t>地址不会过期，用于打印机、</a:t>
            </a:r>
            <a:r>
              <a:rPr lang="en-US" altLang="zh-CN" dirty="0"/>
              <a:t>DNS</a:t>
            </a:r>
            <a:r>
              <a:rPr lang="zh-CN" altLang="en-US" dirty="0"/>
              <a:t>服务器等</a:t>
            </a:r>
            <a:endParaRPr lang="en-US" altLang="zh-CN" dirty="0"/>
          </a:p>
          <a:p>
            <a:r>
              <a:rPr lang="zh-CN" altLang="en-US" dirty="0"/>
              <a:t>自动分配</a:t>
            </a:r>
            <a:endParaRPr lang="en-US" altLang="zh-CN" dirty="0"/>
          </a:p>
          <a:p>
            <a:pPr lvl="1"/>
            <a:r>
              <a:rPr lang="zh-CN" altLang="en-US" dirty="0"/>
              <a:t>为某些主机分配，该地址将可以长期使用</a:t>
            </a:r>
            <a:endParaRPr lang="en-US" altLang="zh-CN" dirty="0"/>
          </a:p>
          <a:p>
            <a:r>
              <a:rPr lang="zh-CN" altLang="en-US" dirty="0"/>
              <a:t>动态分配</a:t>
            </a:r>
            <a:endParaRPr lang="en-US" altLang="zh-CN" dirty="0"/>
          </a:p>
          <a:p>
            <a:pPr lvl="1"/>
            <a:r>
              <a:rPr lang="zh-CN" altLang="en-US" dirty="0"/>
              <a:t>主机申请</a:t>
            </a:r>
            <a:r>
              <a:rPr lang="en-US" altLang="zh-CN" dirty="0"/>
              <a:t>IP</a:t>
            </a:r>
            <a:r>
              <a:rPr lang="zh-CN" altLang="en-US" dirty="0"/>
              <a:t>的最常用的方式，</a:t>
            </a:r>
            <a:r>
              <a:rPr lang="en-US" altLang="zh-CN" dirty="0"/>
              <a:t>DHCP</a:t>
            </a:r>
            <a:r>
              <a:rPr lang="zh-CN" altLang="en-US" dirty="0"/>
              <a:t>服务器为主机指定一个</a:t>
            </a:r>
            <a:r>
              <a:rPr lang="en-US" altLang="zh-CN" dirty="0"/>
              <a:t>IP</a:t>
            </a:r>
            <a:r>
              <a:rPr lang="zh-CN" altLang="en-US" dirty="0"/>
              <a:t>地址，同时设置一个地址租期，到期后，需重新申请</a:t>
            </a:r>
          </a:p>
        </p:txBody>
      </p:sp>
    </p:spTree>
    <p:extLst>
      <p:ext uri="{BB962C8B-B14F-4D97-AF65-F5344CB8AC3E}">
        <p14:creationId xmlns:p14="http://schemas.microsoft.com/office/powerpoint/2010/main" val="112795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D0488-96F2-4035-BCA2-54CE5527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</a:t>
            </a:r>
            <a:r>
              <a:rPr lang="zh-CN" altLang="en-US" dirty="0"/>
              <a:t>协议报文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5B86F-BD62-45BF-8C09-0B697CED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06D6DB-76AA-4754-8D53-C8F91BDA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39" y="1825625"/>
            <a:ext cx="7028922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0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0E609-3F4A-4F64-BBDD-A9F7AC59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地址动态获取过程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283A2-2867-4D8C-862A-AF18BC1A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EEFD7C-DAA6-42F3-A5FE-41436BC9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53" y="2072963"/>
            <a:ext cx="6975694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3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239</Words>
  <Application>Microsoft Office PowerPoint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DHCP</vt:lpstr>
      <vt:lpstr>引入</vt:lpstr>
      <vt:lpstr>课程目标</vt:lpstr>
      <vt:lpstr>DHCP简介</vt:lpstr>
      <vt:lpstr>DHCP特点</vt:lpstr>
      <vt:lpstr>DHCP系统组成</vt:lpstr>
      <vt:lpstr>DHCP地址分配方式</vt:lpstr>
      <vt:lpstr>DHCP协议报文</vt:lpstr>
      <vt:lpstr>IP地址动态获取过程</vt:lpstr>
      <vt:lpstr>IP地址拒绝和释放</vt:lpstr>
      <vt:lpstr>DHCP租约更新</vt:lpstr>
      <vt:lpstr>DHCP中继工作原理</vt:lpstr>
      <vt:lpstr>DHCP服务器基本设置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carol</dc:creator>
  <cp:lastModifiedBy>carol</cp:lastModifiedBy>
  <cp:revision>3</cp:revision>
  <dcterms:created xsi:type="dcterms:W3CDTF">2019-11-13T13:53:44Z</dcterms:created>
  <dcterms:modified xsi:type="dcterms:W3CDTF">2019-11-13T14:09:00Z</dcterms:modified>
</cp:coreProperties>
</file>