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342" r:id="rId4"/>
    <p:sldId id="270" r:id="rId5"/>
    <p:sldId id="271" r:id="rId6"/>
    <p:sldId id="309" r:id="rId7"/>
    <p:sldId id="341" r:id="rId8"/>
    <p:sldId id="319" r:id="rId9"/>
    <p:sldId id="320" r:id="rId10"/>
    <p:sldId id="321" r:id="rId11"/>
    <p:sldId id="323" r:id="rId12"/>
    <p:sldId id="325" r:id="rId13"/>
    <p:sldId id="326" r:id="rId14"/>
    <p:sldId id="327" r:id="rId15"/>
    <p:sldId id="328" r:id="rId16"/>
    <p:sldId id="329" r:id="rId17"/>
    <p:sldId id="330" r:id="rId18"/>
    <p:sldId id="333" r:id="rId19"/>
    <p:sldId id="334" r:id="rId20"/>
    <p:sldId id="315" r:id="rId21"/>
    <p:sldId id="336" r:id="rId22"/>
    <p:sldId id="337" r:id="rId23"/>
    <p:sldId id="335" r:id="rId24"/>
    <p:sldId id="34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29320-ADCD-471F-A9A3-CE486D9BF97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13D78-A27E-4C8B-871A-F1D08BE05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5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A4C5199E-BAF3-4F45-A535-580E485C1E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518FE3-4BA9-401C-B0E7-B13102E80926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43F9317-CB23-4158-8CDE-27F0CF0DD6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0403746-D7B5-41EE-8A6E-0A89BB5D3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50B0D3E-C2D8-4347-A3E2-72BF17F941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4F9991-AC2B-46C6-ACCE-9CB279F6E54B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1724543-5E4A-425A-B498-17A04365DA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22B17B0-9921-4FAA-A9B5-0B18C6F24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注释：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802.1D=STP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802.1x</a:t>
            </a:r>
            <a:r>
              <a:rPr lang="zh-CN" altLang="en-US">
                <a:latin typeface="Arial" panose="020B0604020202020204" pitchFamily="34" charset="0"/>
              </a:rPr>
              <a:t>认证等。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HDLC</a:t>
            </a:r>
            <a:r>
              <a:rPr lang="zh-CN" altLang="en-US">
                <a:latin typeface="Arial" panose="020B0604020202020204" pitchFamily="34" charset="0"/>
              </a:rPr>
              <a:t>是</a:t>
            </a:r>
            <a:r>
              <a:rPr lang="en-US" altLang="zh-CN">
                <a:latin typeface="Arial" panose="020B0604020202020204" pitchFamily="34" charset="0"/>
              </a:rPr>
              <a:t>ISO</a:t>
            </a:r>
            <a:r>
              <a:rPr lang="zh-CN" altLang="en-US">
                <a:latin typeface="Arial" panose="020B0604020202020204" pitchFamily="34" charset="0"/>
              </a:rPr>
              <a:t>开发的一种面向位同步的数据链路层协议，规定了使用帧字符和校验和的同步串行链路的数据封装方法。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PPP</a:t>
            </a:r>
            <a:r>
              <a:rPr lang="zh-CN" altLang="en-US">
                <a:latin typeface="Arial" panose="020B0604020202020204" pitchFamily="34" charset="0"/>
              </a:rPr>
              <a:t>协议支持同步和异步连接，支持多种网络层协议。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4</a:t>
            </a:r>
            <a:r>
              <a:rPr lang="zh-CN" altLang="en-US">
                <a:latin typeface="Arial" panose="020B0604020202020204" pitchFamily="34" charset="0"/>
              </a:rPr>
              <a:t>、帧中继是一种交换式的数据链路层协议。相对于</a:t>
            </a:r>
            <a:r>
              <a:rPr lang="en-US" altLang="zh-CN">
                <a:latin typeface="Arial" panose="020B0604020202020204" pitchFamily="34" charset="0"/>
              </a:rPr>
              <a:t>X.25</a:t>
            </a:r>
            <a:r>
              <a:rPr lang="zh-CN" altLang="en-US">
                <a:latin typeface="Arial" panose="020B0604020202020204" pitchFamily="34" charset="0"/>
              </a:rPr>
              <a:t>，帧中继通过使用无差错校验机制，加快了数据转发速度，比</a:t>
            </a:r>
            <a:r>
              <a:rPr lang="en-US" altLang="zh-CN">
                <a:latin typeface="Arial" panose="020B0604020202020204" pitchFamily="34" charset="0"/>
              </a:rPr>
              <a:t>X.25</a:t>
            </a:r>
            <a:r>
              <a:rPr lang="zh-CN" altLang="en-US">
                <a:latin typeface="Arial" panose="020B0604020202020204" pitchFamily="34" charset="0"/>
              </a:rPr>
              <a:t>更有效。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6880CCA-B619-448A-AF97-86558122E7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1B123D-85D1-4FA6-B546-ED5670219221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1670D26-904B-4A8F-8429-74BD34714E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3D55F8D-53C9-47DF-836A-BB82E5998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注释：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、网络层处于传输层和数据链路层之间，它向传输层提供服务，同时负责将网络地址翻译成对应的物理地址。也可以对数据进行分段和重组。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、包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latin typeface="Arial" panose="020B0604020202020204" pitchFamily="34" charset="0"/>
              </a:rPr>
              <a:t>分组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latin typeface="Arial" panose="020B0604020202020204" pitchFamily="34" charset="0"/>
              </a:rPr>
              <a:t>报文</a:t>
            </a:r>
            <a:r>
              <a:rPr lang="en-US" altLang="zh-CN">
                <a:latin typeface="Arial" panose="020B0604020202020204" pitchFamily="34" charset="0"/>
              </a:rPr>
              <a:t>=packet</a:t>
            </a:r>
            <a:r>
              <a:rPr lang="zh-CN" altLang="en-US"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D3648B0-2397-4525-871F-EA44C1427D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753660-51EC-49BA-ADC0-3ACB501D5725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6053C35-6BC4-4565-A33B-AB45B4A750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C574F93-B043-4B27-B039-34F027B4C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9FCB11E-51D7-499E-AD0C-E43074EBEC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FCFAB8-01ED-4001-AEB5-C25732566F8B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B535ED6-517A-4C02-B460-C35BD9E667C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06D2D99-E4F4-479A-99E4-90EC72ECF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注释：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、路由协议是为可路由协议服务的。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28722BC-1130-45B3-94D3-7951F4F58A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355986-B913-4837-A9E1-7EC4E4022890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BABE205-382B-438F-98B2-B64C23378A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BE22A40-4F7A-49BF-BC44-8F96F0A3E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注释：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、并不是所有的应用都需要连接。对某些应用而言，百分之百的可靠性是没必要的，对有些应用而言，上层应用已经实现了可靠。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、网络层</a:t>
            </a:r>
            <a:r>
              <a:rPr lang="en-US" altLang="zh-CN">
                <a:latin typeface="Arial" panose="020B0604020202020204" pitchFamily="34" charset="0"/>
              </a:rPr>
              <a:t>=IP</a:t>
            </a:r>
            <a:r>
              <a:rPr lang="zh-CN" altLang="en-US">
                <a:latin typeface="Arial" panose="020B0604020202020204" pitchFamily="34" charset="0"/>
              </a:rPr>
              <a:t>层，通常无连接，因为可靠传输由传输层完成。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A2213C2-433F-4939-82D4-8511502AB6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BF39EB-B389-4C4C-88E1-EF3E7B9F6504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ABF447A-4A03-455C-8AC0-E22AAEFCB7C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2CAFAB2-6914-49F7-8C2E-840FB7C85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0994CD8-9293-4F28-B789-5D71A66C59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0292E0-1462-4C92-832D-C610B6A6F294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A37F844-654C-4BF6-B9D5-AAFD6E0255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A303731-7EB2-4EDF-A1A0-6964B941A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注释：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、传输层为会话层</a:t>
            </a:r>
            <a:r>
              <a:rPr lang="zh-CN" altLang="en-US" b="1">
                <a:latin typeface="Arial" panose="020B0604020202020204" pitchFamily="34" charset="0"/>
              </a:rPr>
              <a:t>提供无差错的传送链路</a:t>
            </a:r>
            <a:r>
              <a:rPr lang="zh-CN" altLang="en-US">
                <a:latin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、传输层负责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端到端的通信连接</a:t>
            </a:r>
            <a:r>
              <a:rPr lang="zh-CN" altLang="en-US">
                <a:latin typeface="Arial" panose="020B0604020202020204" pitchFamily="34" charset="0"/>
              </a:rPr>
              <a:t>。通过这一层，通信双方主机上的应用程序之间通过对方的地址信息直接对话，而不用考虑其间的网络上有多少个中间结点。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、传输层既可以为每个会话层请求建立一个单独的连接；也可以根据连接的情况为多个会话层请求建立一个单独的连接，称为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多路复用</a:t>
            </a:r>
            <a:r>
              <a:rPr lang="zh-CN" altLang="en-US">
                <a:latin typeface="Arial" panose="020B0604020202020204" pitchFamily="34" charset="0"/>
              </a:rPr>
              <a:t>。不论如何，这种传输层服务队会话层是透明的。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2A4CBAD-B5EB-411A-BBB3-F5CAE5AAE7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694089-7759-4E30-B8F6-A1497F3F1FA3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8180143-3245-4DF8-A5F9-232042097A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C45A134-7D5E-449A-A5A6-939DA42D6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注释：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、会话层利用传输层提供的端到端服务，向表示层或火化用户提供会话服务。它建立会话关系，保持会话的畅通，决定通信是否被中断，以及下次通信从何处重新开始发送。例如，某个用户登录到一个远程系统，并与之交换信息。会话层管理这一进程，控制哪一方有权发送信息，哪一方必须接收信息，这是同步机制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D1567E6-1EFA-4976-B6C8-8611DCEBF3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CFB519-1B9E-4D9E-A5F4-DFF24B4F2A5B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44BBD2F0-738A-4F45-8906-4E37B46B6C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621C34D-C350-4BA1-88B2-130A25C88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B944B65-9D88-44FA-897A-D475E5285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AD24B6-EEDA-437D-8586-19B8C236BD8D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3505AA0-2F0C-4CE5-8702-A63831A69A6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DAE6572-34C6-4EA2-ABFB-F68567515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注释：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TCP/IP</a:t>
            </a:r>
            <a:r>
              <a:rPr lang="zh-CN" altLang="en-US">
                <a:latin typeface="Arial" panose="020B0604020202020204" pitchFamily="34" charset="0"/>
              </a:rPr>
              <a:t>起源于</a:t>
            </a:r>
            <a:r>
              <a:rPr lang="en-US" altLang="zh-CN">
                <a:latin typeface="Arial" panose="020B0604020202020204" pitchFamily="34" charset="0"/>
              </a:rPr>
              <a:t>60</a:t>
            </a:r>
            <a:r>
              <a:rPr lang="zh-CN" altLang="en-US">
                <a:latin typeface="Arial" panose="020B0604020202020204" pitchFamily="34" charset="0"/>
              </a:rPr>
              <a:t>年代美国</a:t>
            </a:r>
            <a:r>
              <a:rPr lang="en-US" altLang="zh-CN">
                <a:latin typeface="Arial" panose="020B0604020202020204" pitchFamily="34" charset="0"/>
              </a:rPr>
              <a:t>DOD</a:t>
            </a:r>
            <a:r>
              <a:rPr lang="zh-CN" altLang="en-US">
                <a:latin typeface="Arial" panose="020B0604020202020204" pitchFamily="34" charset="0"/>
              </a:rPr>
              <a:t>的一个分组交换网络研究项目。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5AAA2696-B14A-49F5-98D6-43A0EE6492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91216AF8-1A4C-4EDE-BCD0-54E844A2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8118656D-051E-4ABB-81DF-A3E40B1AF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8D899F-DD39-445B-B965-2DEF932A1E47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292C756-A198-4600-9509-D0AF9013BA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B8FF84-A33B-471B-97B8-2A65BA65608C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F3D8975-65AC-4F05-AA33-ACC480FF12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D67D5E8-4865-460C-AE5B-2D48B9A5F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注释：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ICMP</a:t>
            </a:r>
            <a:r>
              <a:rPr lang="zh-CN" altLang="en-US">
                <a:latin typeface="Arial" panose="020B0604020202020204" pitchFamily="34" charset="0"/>
              </a:rPr>
              <a:t>通过一套预定义的消息在互联网上传递</a:t>
            </a:r>
            <a:r>
              <a:rPr lang="en-US" altLang="zh-CN">
                <a:latin typeface="Arial" panose="020B0604020202020204" pitchFamily="34" charset="0"/>
              </a:rPr>
              <a:t>IP</a:t>
            </a:r>
            <a:r>
              <a:rPr lang="zh-CN" altLang="en-US">
                <a:latin typeface="Arial" panose="020B0604020202020204" pitchFamily="34" charset="0"/>
              </a:rPr>
              <a:t>协议相关信息，从而对</a:t>
            </a:r>
            <a:r>
              <a:rPr lang="en-US" altLang="zh-CN">
                <a:latin typeface="Arial" panose="020B0604020202020204" pitchFamily="34" charset="0"/>
              </a:rPr>
              <a:t>IP</a:t>
            </a:r>
            <a:r>
              <a:rPr lang="zh-CN" altLang="en-US">
                <a:latin typeface="Arial" panose="020B0604020202020204" pitchFamily="34" charset="0"/>
              </a:rPr>
              <a:t>网络提供管理控制功能。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08FE6873-4F65-4CFE-B2BF-F4DBD94C75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EA4D6C-5A1A-4CC8-BD2A-148DB3B0F960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B8A5CCE-D5FB-4518-B105-9A8601EB55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8C97822-B389-44A5-89A7-8D0E07060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93E6A1E2-CC23-4F30-839B-C2CFDCFD91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3CF693-A266-41C1-BB0E-01700D269DB5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0F9A86A-375B-4A38-9B07-9E16146CFF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7E318E8-66B4-4265-8C4B-7126949FF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D134BC36-FD33-496D-BD27-CBF2D50FC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B608FE-6BE8-451B-B815-B6DAE73EC7D1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C59CFCE-79DF-4EE6-A9CC-C60E4E1204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10D74E6-FD12-474E-87F9-2A4772F00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注释：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TCP/IP</a:t>
            </a:r>
            <a:r>
              <a:rPr lang="zh-CN" altLang="en-US">
                <a:latin typeface="Arial" panose="020B0604020202020204" pitchFamily="34" charset="0"/>
              </a:rPr>
              <a:t>可以基于大部分</a:t>
            </a:r>
            <a:r>
              <a:rPr lang="zh-CN" altLang="en-US" b="1">
                <a:latin typeface="Arial" panose="020B0604020202020204" pitchFamily="34" charset="0"/>
              </a:rPr>
              <a:t>局域网</a:t>
            </a:r>
            <a:r>
              <a:rPr lang="zh-CN" altLang="en-US">
                <a:latin typeface="Arial" panose="020B0604020202020204" pitchFamily="34" charset="0"/>
              </a:rPr>
              <a:t>或</a:t>
            </a:r>
            <a:r>
              <a:rPr lang="zh-CN" altLang="en-US" b="1">
                <a:latin typeface="Arial" panose="020B0604020202020204" pitchFamily="34" charset="0"/>
              </a:rPr>
              <a:t>广域网</a:t>
            </a:r>
            <a:r>
              <a:rPr lang="zh-CN" altLang="en-US">
                <a:latin typeface="Arial" panose="020B0604020202020204" pitchFamily="34" charset="0"/>
              </a:rPr>
              <a:t>技术运行，这些协议便划分到网络接口层。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、典型的网络接口层技术包括</a:t>
            </a:r>
            <a:r>
              <a:rPr lang="zh-CN" altLang="en-US" b="1">
                <a:latin typeface="Arial" panose="020B0604020202020204" pitchFamily="34" charset="0"/>
              </a:rPr>
              <a:t>以太网、</a:t>
            </a:r>
            <a:r>
              <a:rPr lang="en-US" altLang="zh-CN" b="1">
                <a:latin typeface="Arial" panose="020B0604020202020204" pitchFamily="34" charset="0"/>
              </a:rPr>
              <a:t>FDDI</a:t>
            </a:r>
            <a:r>
              <a:rPr lang="zh-CN" altLang="en-US" b="1">
                <a:latin typeface="Arial" panose="020B0604020202020204" pitchFamily="34" charset="0"/>
              </a:rPr>
              <a:t>、令牌环</a:t>
            </a:r>
            <a:r>
              <a:rPr lang="zh-CN" altLang="en-US">
                <a:latin typeface="Arial" panose="020B0604020202020204" pitchFamily="34" charset="0"/>
              </a:rPr>
              <a:t>、等</a:t>
            </a:r>
            <a:r>
              <a:rPr lang="en-US" altLang="zh-CN">
                <a:latin typeface="Arial" panose="020B0604020202020204" pitchFamily="34" charset="0"/>
              </a:rPr>
              <a:t>LAN</a:t>
            </a:r>
            <a:r>
              <a:rPr lang="zh-CN" altLang="en-US">
                <a:latin typeface="Arial" panose="020B0604020202020204" pitchFamily="34" charset="0"/>
              </a:rPr>
              <a:t>技术；用于串行连接的</a:t>
            </a:r>
            <a:r>
              <a:rPr lang="en-US" altLang="zh-CN" b="1">
                <a:latin typeface="Arial" panose="020B0604020202020204" pitchFamily="34" charset="0"/>
              </a:rPr>
              <a:t>SLIP</a:t>
            </a: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serial line IP</a:t>
            </a:r>
            <a:r>
              <a:rPr lang="zh-CN" altLang="en-US">
                <a:latin typeface="Arial" panose="020B0604020202020204" pitchFamily="34" charset="0"/>
              </a:rPr>
              <a:t>），</a:t>
            </a:r>
            <a:r>
              <a:rPr lang="en-US" altLang="zh-CN" b="1">
                <a:latin typeface="Arial" panose="020B0604020202020204" pitchFamily="34" charset="0"/>
              </a:rPr>
              <a:t>HDLC,PPP,X.25,</a:t>
            </a:r>
            <a:r>
              <a:rPr lang="zh-CN" altLang="en-US" b="1">
                <a:latin typeface="Arial" panose="020B0604020202020204" pitchFamily="34" charset="0"/>
              </a:rPr>
              <a:t>帧中继，</a:t>
            </a:r>
            <a:r>
              <a:rPr lang="en-US" altLang="zh-CN" b="1">
                <a:latin typeface="Arial" panose="020B0604020202020204" pitchFamily="34" charset="0"/>
              </a:rPr>
              <a:t>ATM</a:t>
            </a:r>
            <a:r>
              <a:rPr lang="zh-CN" altLang="en-US">
                <a:latin typeface="Arial" panose="020B0604020202020204" pitchFamily="34" charset="0"/>
              </a:rPr>
              <a:t>等分组交换技术。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295A93D-A7E4-42E3-84AC-85E1EB61A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EA0587-F99E-4C70-A820-06F0DDFA883A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88403B4-B948-452F-91E9-69EB52641D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5B01152-4BF1-4004-9D7B-20CCD6CDC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856CA611-C1F9-449A-93BF-58CC75A15E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BC210B-1B53-4B37-BB34-70ACE0B062F7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7E70D41-7897-44EA-8058-F2174F35C29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78186DE-5896-44A6-B8AE-099B94E97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注释：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、应用层是最</a:t>
            </a:r>
            <a:r>
              <a:rPr lang="zh-CN" altLang="en-US" b="1">
                <a:latin typeface="Arial" panose="020B0604020202020204" pitchFamily="34" charset="0"/>
              </a:rPr>
              <a:t>接近用户</a:t>
            </a:r>
            <a:r>
              <a:rPr lang="zh-CN" altLang="en-US">
                <a:latin typeface="Arial" panose="020B0604020202020204" pitchFamily="34" charset="0"/>
              </a:rPr>
              <a:t>的一层，负责</a:t>
            </a:r>
            <a:r>
              <a:rPr lang="zh-CN" altLang="en-US" b="1">
                <a:latin typeface="Arial" panose="020B0604020202020204" pitchFamily="34" charset="0"/>
              </a:rPr>
              <a:t>为应用程序提供网络接口</a:t>
            </a:r>
            <a:r>
              <a:rPr lang="zh-CN" altLang="en-US">
                <a:latin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、表示层将来自应用层与</a:t>
            </a:r>
            <a:r>
              <a:rPr lang="zh-CN" altLang="en-US" b="1">
                <a:latin typeface="Arial" panose="020B0604020202020204" pitchFamily="34" charset="0"/>
              </a:rPr>
              <a:t>计算机有关</a:t>
            </a:r>
            <a:r>
              <a:rPr lang="zh-CN" altLang="en-US">
                <a:latin typeface="Arial" panose="020B0604020202020204" pitchFamily="34" charset="0"/>
              </a:rPr>
              <a:t>的数据格式处理成与</a:t>
            </a:r>
            <a:r>
              <a:rPr lang="zh-CN" altLang="en-US" b="1">
                <a:latin typeface="Arial" panose="020B0604020202020204" pitchFamily="34" charset="0"/>
              </a:rPr>
              <a:t>计算机无关</a:t>
            </a:r>
            <a:r>
              <a:rPr lang="zh-CN" altLang="en-US">
                <a:latin typeface="Arial" panose="020B0604020202020204" pitchFamily="34" charset="0"/>
              </a:rPr>
              <a:t>的格式，以保证对端设备能够</a:t>
            </a:r>
            <a:r>
              <a:rPr lang="zh-CN" altLang="en-US" b="1">
                <a:latin typeface="Arial" panose="020B0604020202020204" pitchFamily="34" charset="0"/>
              </a:rPr>
              <a:t>准确理解</a:t>
            </a:r>
            <a:r>
              <a:rPr lang="zh-CN" altLang="en-US">
                <a:latin typeface="Arial" panose="020B0604020202020204" pitchFamily="34" charset="0"/>
              </a:rPr>
              <a:t>发送端</a:t>
            </a:r>
            <a:r>
              <a:rPr lang="zh-CN" altLang="en-US" b="1">
                <a:latin typeface="Arial" panose="020B0604020202020204" pitchFamily="34" charset="0"/>
              </a:rPr>
              <a:t>数据</a:t>
            </a:r>
            <a:r>
              <a:rPr lang="zh-CN" altLang="en-US">
                <a:latin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、会话层允许不同机器上的用户</a:t>
            </a:r>
            <a:r>
              <a:rPr lang="zh-CN" altLang="en-US" b="1">
                <a:latin typeface="Arial" panose="020B0604020202020204" pitchFamily="34" charset="0"/>
              </a:rPr>
              <a:t>建立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zh-CN" altLang="en-US" b="1">
                <a:latin typeface="Arial" panose="020B0604020202020204" pitchFamily="34" charset="0"/>
              </a:rPr>
              <a:t>管理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zh-CN" altLang="en-US" b="1">
                <a:latin typeface="Arial" panose="020B0604020202020204" pitchFamily="34" charset="0"/>
              </a:rPr>
              <a:t>终止</a:t>
            </a:r>
            <a:r>
              <a:rPr lang="zh-CN" altLang="en-US">
                <a:latin typeface="Arial" panose="020B0604020202020204" pitchFamily="34" charset="0"/>
              </a:rPr>
              <a:t>应用程序间的会话关系。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4</a:t>
            </a:r>
            <a:r>
              <a:rPr lang="zh-CN" altLang="en-US">
                <a:latin typeface="Arial" panose="020B0604020202020204" pitchFamily="34" charset="0"/>
              </a:rPr>
              <a:t>、传输层是从会话层接受数据，并且在必要的时候把它</a:t>
            </a:r>
            <a:r>
              <a:rPr lang="zh-CN" altLang="en-US" b="1">
                <a:latin typeface="Arial" panose="020B0604020202020204" pitchFamily="34" charset="0"/>
              </a:rPr>
              <a:t>分段</a:t>
            </a:r>
            <a:r>
              <a:rPr lang="zh-CN" altLang="en-US">
                <a:latin typeface="Arial" panose="020B0604020202020204" pitchFamily="34" charset="0"/>
              </a:rPr>
              <a:t>，传递给网络层，并确保到达对方的各段信息正确无误，传输层建立、维护虚电路，进行查错校验和流量控制。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5</a:t>
            </a:r>
            <a:r>
              <a:rPr lang="zh-CN" altLang="en-US">
                <a:latin typeface="Arial" panose="020B0604020202020204" pitchFamily="34" charset="0"/>
              </a:rPr>
              <a:t>、网络层决定数据包的传输最佳</a:t>
            </a:r>
            <a:r>
              <a:rPr lang="zh-CN" altLang="en-US" b="1">
                <a:latin typeface="Arial" panose="020B0604020202020204" pitchFamily="34" charset="0"/>
              </a:rPr>
              <a:t>路径</a:t>
            </a:r>
            <a:r>
              <a:rPr lang="zh-CN" altLang="en-US">
                <a:latin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6</a:t>
            </a:r>
            <a:r>
              <a:rPr lang="zh-CN" altLang="en-US">
                <a:latin typeface="Arial" panose="020B0604020202020204" pitchFamily="34" charset="0"/>
              </a:rPr>
              <a:t>、数据链路层提供对</a:t>
            </a:r>
            <a:r>
              <a:rPr lang="zh-CN" altLang="en-US" b="1">
                <a:latin typeface="Arial" panose="020B0604020202020204" pitchFamily="34" charset="0"/>
              </a:rPr>
              <a:t>物理层的控制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zh-CN" altLang="en-US" b="1">
                <a:latin typeface="Arial" panose="020B0604020202020204" pitchFamily="34" charset="0"/>
              </a:rPr>
              <a:t>检测并纠正</a:t>
            </a:r>
            <a:r>
              <a:rPr lang="zh-CN" altLang="en-US">
                <a:latin typeface="Arial" panose="020B0604020202020204" pitchFamily="34" charset="0"/>
              </a:rPr>
              <a:t>可能出现的错误，且进行</a:t>
            </a:r>
            <a:r>
              <a:rPr lang="zh-CN" altLang="en-US" b="1">
                <a:latin typeface="Arial" panose="020B0604020202020204" pitchFamily="34" charset="0"/>
              </a:rPr>
              <a:t>流量控制</a:t>
            </a:r>
            <a:r>
              <a:rPr lang="zh-CN" altLang="en-US">
                <a:latin typeface="Arial" panose="020B0604020202020204" pitchFamily="34" charset="0"/>
              </a:rPr>
              <a:t>。与物理地址、拓扑、线缆规划、错误校验、和流控有关。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7</a:t>
            </a:r>
            <a:r>
              <a:rPr lang="zh-CN" altLang="en-US">
                <a:latin typeface="Arial" panose="020B0604020202020204" pitchFamily="34" charset="0"/>
              </a:rPr>
              <a:t>、物理层设计在通信信道上传输的比特流，它定义传输数据所需要的机械、电气、规程、及功能的特性，包括</a:t>
            </a:r>
            <a:r>
              <a:rPr lang="zh-CN" altLang="en-US" b="1">
                <a:latin typeface="Arial" panose="020B0604020202020204" pitchFamily="34" charset="0"/>
              </a:rPr>
              <a:t>电压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zh-CN" altLang="en-US" b="1">
                <a:latin typeface="Arial" panose="020B0604020202020204" pitchFamily="34" charset="0"/>
              </a:rPr>
              <a:t>电缆线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zh-CN" altLang="en-US" b="1">
                <a:latin typeface="Arial" panose="020B0604020202020204" pitchFamily="34" charset="0"/>
              </a:rPr>
              <a:t>数据传输率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zh-CN" altLang="en-US" b="1">
                <a:latin typeface="Arial" panose="020B0604020202020204" pitchFamily="34" charset="0"/>
              </a:rPr>
              <a:t>接口</a:t>
            </a:r>
            <a:r>
              <a:rPr lang="zh-CN" altLang="en-US">
                <a:latin typeface="Arial" panose="020B0604020202020204" pitchFamily="34" charset="0"/>
              </a:rPr>
              <a:t>的定义。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7B81F74-A84C-43BB-8E0A-A5F1283FD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53F4B4-89D7-435C-BBB0-B3F4F32CE777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F57ED72-99E5-42AE-9FAA-5DF2728D40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2E387EB-EF5F-4090-B48B-32A0B0D96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注释：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PDU=?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segment-packet-frame-bits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246BD557-BA0D-4DF2-9D5F-B951D4E516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31E7209E-4AEF-4C9C-8AC2-8B04D456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C4AA2E55-AFD6-491F-A54E-B1A00AA7B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D35D7C-EDA3-489D-829C-402F7332CB31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B5B1EB9-8FC0-4EB7-BA70-6D529D6C77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5A97C6-FDE3-460B-B5E9-9BFECB7CA580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44E97D1-1020-4AB0-B42C-0D96EBC663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E01CEB7-17DD-45E6-9A32-6C7339694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注释：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、物理层的设备：中继器和集线器（多端口的中继器）。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、透明的传输比特流。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、物理层并不指物理设备或物理媒介，而是有关物理设备通过物理媒体进行互连的描述和规定。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4</a:t>
            </a:r>
            <a:r>
              <a:rPr lang="zh-CN" altLang="en-US">
                <a:latin typeface="Arial" panose="020B0604020202020204" pitchFamily="34" charset="0"/>
              </a:rPr>
              <a:t>、机械特性：</a:t>
            </a:r>
            <a:r>
              <a:rPr lang="zh-CN" altLang="en-US" b="1">
                <a:latin typeface="Arial" panose="020B0604020202020204" pitchFamily="34" charset="0"/>
              </a:rPr>
              <a:t>说明接口形状、尺寸、引线数目、排列</a:t>
            </a:r>
            <a:r>
              <a:rPr lang="zh-CN" altLang="en-US">
                <a:latin typeface="Arial" panose="020B0604020202020204" pitchFamily="34" charset="0"/>
              </a:rPr>
              <a:t>等；</a:t>
            </a:r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zh-CN" altLang="en-US">
                <a:latin typeface="Arial" panose="020B0604020202020204" pitchFamily="34" charset="0"/>
              </a:rPr>
              <a:t>电气特性：</a:t>
            </a:r>
            <a:r>
              <a:rPr lang="zh-CN" altLang="en-US" b="1">
                <a:latin typeface="Arial" panose="020B0604020202020204" pitchFamily="34" charset="0"/>
              </a:rPr>
              <a:t>电压、电流等</a:t>
            </a:r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zh-CN" altLang="en-US">
                <a:latin typeface="Arial" panose="020B0604020202020204" pitchFamily="34" charset="0"/>
              </a:rPr>
              <a:t>功能特性：某根线上出现的某一</a:t>
            </a:r>
            <a:r>
              <a:rPr lang="zh-CN" altLang="en-US" b="1">
                <a:latin typeface="Arial" panose="020B0604020202020204" pitchFamily="34" charset="0"/>
              </a:rPr>
              <a:t>电平的电压表示的意义</a:t>
            </a:r>
            <a:r>
              <a:rPr lang="zh-CN" altLang="en-US">
                <a:latin typeface="Arial" panose="020B0604020202020204" pitchFamily="34" charset="0"/>
              </a:rPr>
              <a:t>；规程特性：说明对</a:t>
            </a:r>
            <a:r>
              <a:rPr lang="zh-CN" altLang="en-US" b="1">
                <a:latin typeface="Arial" panose="020B0604020202020204" pitchFamily="34" charset="0"/>
              </a:rPr>
              <a:t>不同功能的各种可能事件的出现顺序</a:t>
            </a:r>
            <a:r>
              <a:rPr lang="zh-CN" altLang="en-US"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3212798-1492-4DFB-A594-D7FB3DC8DD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772A46-F51E-4E62-85D4-DE6A32BF57D6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A48DBAE-74EC-4C8D-9570-7827543B86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C5C7CBB-8E45-47AF-9136-57D046F60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5D88D48-4471-4769-A5BB-E04F0BF8D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0FDB1D-3B3D-4048-9ED0-BCB067C8EB81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0D2D6A0-3675-4D59-AA8A-2329F44EE1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630A3BC-2D2C-42BF-9236-4E1A803F2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注释：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、不同的</a:t>
            </a:r>
            <a:r>
              <a:rPr lang="zh-CN" altLang="en-US" b="1">
                <a:latin typeface="Arial" panose="020B0604020202020204" pitchFamily="34" charset="0"/>
              </a:rPr>
              <a:t>传输介质</a:t>
            </a:r>
            <a:r>
              <a:rPr lang="zh-CN" altLang="en-US">
                <a:latin typeface="Arial" panose="020B0604020202020204" pitchFamily="34" charset="0"/>
              </a:rPr>
              <a:t>需要不同的</a:t>
            </a:r>
            <a:r>
              <a:rPr lang="zh-CN" altLang="en-US" b="1">
                <a:latin typeface="Arial" panose="020B0604020202020204" pitchFamily="34" charset="0"/>
              </a:rPr>
              <a:t>数据链路层协议</a:t>
            </a:r>
            <a:r>
              <a:rPr lang="zh-CN" altLang="en-US">
                <a:latin typeface="Arial" panose="020B0604020202020204" pitchFamily="34" charset="0"/>
              </a:rPr>
              <a:t>给以支持。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、编帧和识别帧：物理层只发送和接收比特流，不关心比特的次序、结构和含义，需要链路层将比特变成帧，从一系列比特流识别帧，并将帧揭开传递给网络层；传输资源控制：在共享介质上，多个终端设备可能同时发送数据，此时必须由数据链路层协议对资源的分配加以裁决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55390-043D-493A-A1EA-CC45CFBB3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81E441-7934-4395-AA3A-A1C1E5501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A8E14-BC0F-4A76-AB59-E6C11AFE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285-0549-4054-9678-709C3627B0B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4FADB-E042-4B36-8187-B85D64C1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7334A-159E-4A84-BDB4-16F95B60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8A3-B825-4FF9-B3A0-B48D6A87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3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8DC3A-5F2B-4E61-8BF9-B224880F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4B48BC-3865-4810-83F2-B1191A3F7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E2C40-BA96-47A1-BB18-0341AFEE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285-0549-4054-9678-709C3627B0B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C9086-6C5C-42D4-AE2A-DA3E85F0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05AF9-ACB9-491C-AAF0-2245B51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8A3-B825-4FF9-B3A0-B48D6A87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9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47463E-81A7-4CEE-A262-C1ED19645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C41C5-2962-419D-B1E4-D7D710A2D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98C89-2A5F-4A8D-8678-605AEB1A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285-0549-4054-9678-709C3627B0B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C6687-77C9-4F95-93C9-4C683626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3890E-13BB-4E59-A714-C7B9D0B2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8A3-B825-4FF9-B3A0-B48D6A87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4450"/>
            <a:ext cx="9652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00152" y="1196976"/>
            <a:ext cx="4794249" cy="4754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196975"/>
            <a:ext cx="4794251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649664"/>
            <a:ext cx="4794251" cy="230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864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0328D-AD9B-4A36-AD35-D17C89BB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528BA-FBC7-4830-8983-A27AD6D52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4E080-6110-4E76-9BA6-9B1E8586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285-0549-4054-9678-709C3627B0B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CEBB3-E309-4A84-80FD-853D4DE3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B036E-02BB-424C-80B5-F2E438EB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8A3-B825-4FF9-B3A0-B48D6A87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D4015-9320-47C7-BCA4-F5ACE9AA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81657-9996-4203-95CC-5B92DAAA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2F1EA-5A6A-41AF-9A19-D081210A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285-0549-4054-9678-709C3627B0B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D732B-02D1-47BD-90F9-09FCB96A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E91DF-ABC4-4288-AAAB-87D2348E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8A3-B825-4FF9-B3A0-B48D6A87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4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C9BFC-7D25-4294-B5D4-25AC8444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D9C45-CDE9-45D3-B4E4-0716414D8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7D3EBE-23F5-44C5-9A82-5DA4C0A21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B9E38-703C-4141-B803-99478051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285-0549-4054-9678-709C3627B0B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AFE02-9519-466F-9DF9-50B4A2EB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3F1613-3622-4458-9675-B3F38442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8A3-B825-4FF9-B3A0-B48D6A87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2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60718-A8D4-4F23-A031-505A9DC0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8CC6B6-4CBA-45F6-80B6-185475DEC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C74D00-B7E6-4C82-8394-17DBDC279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966B90-37A5-4C29-9A0E-7A934A16E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E258A2-DC9D-4052-A8CC-CB1B7725C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8E6FB1-56C5-4805-AF52-83B95D89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285-0549-4054-9678-709C3627B0B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AC63A7-1152-4951-BC8E-678226EE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AD9864-C224-4AA2-8248-94428F95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8A3-B825-4FF9-B3A0-B48D6A87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4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F91C-78D9-4D00-AC07-4272F76C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9774EE-53A2-4492-ADD0-B2B96D99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285-0549-4054-9678-709C3627B0B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4D2BE5-35A0-4FDE-A0E8-899C0E6A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3A2966-4CEC-44DB-8184-97BD1AAD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8A3-B825-4FF9-B3A0-B48D6A87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8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03FE51-F234-4319-AE96-3AFF7E09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285-0549-4054-9678-709C3627B0B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8183FB-F5C2-44CC-85F6-89EDA56E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F8917-BA1E-4A4D-BD4B-8744A2D6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8A3-B825-4FF9-B3A0-B48D6A87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4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52CAC-52C8-4542-AC48-1C5A8675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A45D9-0EBB-4088-A3BC-5D96DF03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7AE98-36CC-4F76-A215-3E545D1E5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92ECD3-AB24-4DF2-8601-A09E527F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285-0549-4054-9678-709C3627B0B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12F20-D4B6-497B-BFBC-EB54676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16BCA-1396-4929-ACE2-9BCAA369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8A3-B825-4FF9-B3A0-B48D6A87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210B3-3959-4FFC-92C9-BBC19C05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37E9D5-2FBE-4A92-83D0-ACECCE26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BEF68-589C-4136-94C9-4A2584A8D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29419-C96C-476D-BB55-9A8E9980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285-0549-4054-9678-709C3627B0B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B35CE-6A99-45AC-AD90-62665402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9CEA9-E1B6-4EE4-8500-8EF2FCEE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18A3-B825-4FF9-B3A0-B48D6A87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6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3B3657-A917-435B-91F2-49BDC38F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F91D74-2615-46FD-A728-C5846ABA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8DB17-EC2A-4F7E-9795-87D6E228A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5F285-0549-4054-9678-709C3627B0B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ACF0D-1ADC-4159-90D1-467FB8249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E4CB6-30E5-4F80-B979-2E9DBA535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18A3-B825-4FF9-B3A0-B48D6A87D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6279B-CE6B-4AF2-93BD-555B051D1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网络体系架构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B7C790-5EE3-4CC7-AB42-E35FF743B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5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D715B95-8B0D-488D-9076-C2E051E3A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04E4E38-8425-4E2B-8E9F-AAE141B3E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75" y="1274764"/>
            <a:ext cx="4895850" cy="4752975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/>
              <a:t>数据链路层的功能：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编帧和识别帧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数据链路的建立、维持和释放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传输资源控制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流量控制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差错验证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寻址 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标识上层数据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/>
              <a:t>局域网数据链路层分为</a:t>
            </a:r>
            <a:r>
              <a:rPr lang="en-US" altLang="zh-CN" sz="2000">
                <a:solidFill>
                  <a:srgbClr val="FF0000"/>
                </a:solidFill>
              </a:rPr>
              <a:t>LLC</a:t>
            </a:r>
            <a:r>
              <a:rPr lang="zh-CN" altLang="en-US" sz="2000">
                <a:solidFill>
                  <a:srgbClr val="FF0000"/>
                </a:solidFill>
              </a:rPr>
              <a:t>子层</a:t>
            </a:r>
            <a:r>
              <a:rPr lang="zh-CN" altLang="en-US" sz="2000"/>
              <a:t>和</a:t>
            </a:r>
            <a:r>
              <a:rPr lang="en-US" altLang="zh-CN" sz="2000">
                <a:solidFill>
                  <a:srgbClr val="FF0000"/>
                </a:solidFill>
              </a:rPr>
              <a:t>MAC</a:t>
            </a:r>
            <a:r>
              <a:rPr lang="zh-CN" altLang="en-US" sz="2000">
                <a:solidFill>
                  <a:srgbClr val="FF0000"/>
                </a:solidFill>
              </a:rPr>
              <a:t>子层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ED4E336-D35A-4E36-93E8-FAF229AE0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3414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应用层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2B52FB7C-E586-445F-A7C6-B2F6680B9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9891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表示层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DB10BD0C-72BA-4509-B40B-D9633B8F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6368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会话层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1624EF1A-6D24-4E3F-BE2A-285132606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32845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传输层</a:t>
            </a: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8ED30859-D395-4D28-812D-9DCFE2621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3921125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网络层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713D2E8B-36B6-468A-B0C8-FF68692A0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568825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rgbClr val="FF993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数据链路层</a:t>
            </a:r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16ACFC59-1E00-4E76-AAB8-7E8813AEA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5216525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物理层</a:t>
            </a:r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935FD7C5-1E3E-4FD1-9F6D-A54B238F1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4941888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Rectangle 12">
            <a:extLst>
              <a:ext uri="{FF2B5EF4-FFF2-40B4-BE49-F238E27FC236}">
                <a16:creationId xmlns:a16="http://schemas.microsoft.com/office/drawing/2014/main" id="{094E9570-D526-4A09-A51B-C39739E05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376363"/>
            <a:ext cx="5113338" cy="501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C991221-4EE8-492C-924D-25B11A855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典型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E409E5A-1B4F-42F6-8840-919F1E636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82216" y="1354113"/>
            <a:ext cx="6596062" cy="4973638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局域网数据链路层标准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 dirty="0"/>
              <a:t>IEEE802.1   </a:t>
            </a:r>
            <a:r>
              <a:rPr lang="zh-CN" altLang="en-US" sz="1800" dirty="0"/>
              <a:t>基本局域网问题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 dirty="0"/>
              <a:t>IEEE802.2   </a:t>
            </a:r>
            <a:r>
              <a:rPr lang="zh-CN" altLang="en-US" sz="1800" dirty="0"/>
              <a:t>定义</a:t>
            </a:r>
            <a:r>
              <a:rPr lang="en-US" altLang="zh-CN" sz="1800" dirty="0"/>
              <a:t>LLC</a:t>
            </a:r>
            <a:r>
              <a:rPr lang="zh-CN" altLang="en-US" sz="1800" dirty="0"/>
              <a:t>子层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 dirty="0"/>
              <a:t>IEEE802.3   </a:t>
            </a:r>
            <a:r>
              <a:rPr lang="zh-CN" altLang="en-US" sz="1800" dirty="0"/>
              <a:t>以太网标准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 dirty="0"/>
              <a:t>IEEE802.4   </a:t>
            </a:r>
            <a:r>
              <a:rPr lang="zh-CN" altLang="en-US" sz="1800" dirty="0"/>
              <a:t>令牌总线网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 dirty="0"/>
              <a:t>IEEE802.5   </a:t>
            </a:r>
            <a:r>
              <a:rPr lang="zh-CN" altLang="en-US" sz="1800" dirty="0"/>
              <a:t>令牌环网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广域网数据链路层标准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 dirty="0"/>
              <a:t>HDLC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 dirty="0"/>
              <a:t>PPP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 dirty="0"/>
              <a:t>Frame Relay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533A909-47CC-49A4-9899-3E55F4076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80D8B237-51C3-428B-9461-C6446437A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1341438"/>
            <a:ext cx="2160588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应用层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D5AC3061-27C9-401C-B024-3310DE767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1989138"/>
            <a:ext cx="2160588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表示层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CE7843B5-5E1F-4EF7-9BD4-1953B9907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2636838"/>
            <a:ext cx="2160588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会话层</a:t>
            </a:r>
          </a:p>
        </p:txBody>
      </p:sp>
      <p:sp>
        <p:nvSpPr>
          <p:cNvPr id="16390" name="Rectangle 8">
            <a:extLst>
              <a:ext uri="{FF2B5EF4-FFF2-40B4-BE49-F238E27FC236}">
                <a16:creationId xmlns:a16="http://schemas.microsoft.com/office/drawing/2014/main" id="{95C53DF9-AA07-4A99-A10B-5C0B85B32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3284538"/>
            <a:ext cx="2160588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传输层</a:t>
            </a:r>
          </a:p>
        </p:txBody>
      </p:sp>
      <p:sp>
        <p:nvSpPr>
          <p:cNvPr id="16391" name="Rectangle 9">
            <a:extLst>
              <a:ext uri="{FF2B5EF4-FFF2-40B4-BE49-F238E27FC236}">
                <a16:creationId xmlns:a16="http://schemas.microsoft.com/office/drawing/2014/main" id="{60CAD16B-1F93-436E-A0F4-C15DB8567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3921125"/>
            <a:ext cx="2160588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rgbClr val="FF993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网络层</a:t>
            </a:r>
          </a:p>
        </p:txBody>
      </p:sp>
      <p:sp>
        <p:nvSpPr>
          <p:cNvPr id="16392" name="Rectangle 10">
            <a:extLst>
              <a:ext uri="{FF2B5EF4-FFF2-40B4-BE49-F238E27FC236}">
                <a16:creationId xmlns:a16="http://schemas.microsoft.com/office/drawing/2014/main" id="{57006CCD-D610-4DC4-B6DF-85CB5BB1F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4568825"/>
            <a:ext cx="2160588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数据链路层</a:t>
            </a:r>
          </a:p>
        </p:txBody>
      </p:sp>
      <p:sp>
        <p:nvSpPr>
          <p:cNvPr id="16393" name="Rectangle 11">
            <a:extLst>
              <a:ext uri="{FF2B5EF4-FFF2-40B4-BE49-F238E27FC236}">
                <a16:creationId xmlns:a16="http://schemas.microsoft.com/office/drawing/2014/main" id="{7F7DC625-7632-47C9-9E97-AC288F453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5216525"/>
            <a:ext cx="2160588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物理层</a:t>
            </a:r>
          </a:p>
        </p:txBody>
      </p:sp>
      <p:sp>
        <p:nvSpPr>
          <p:cNvPr id="16394" name="Line 0">
            <a:extLst>
              <a:ext uri="{FF2B5EF4-FFF2-40B4-BE49-F238E27FC236}">
                <a16:creationId xmlns:a16="http://schemas.microsoft.com/office/drawing/2014/main" id="{15B1B0D8-58F8-4844-901B-782B2A43B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4292600"/>
            <a:ext cx="684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Rectangle 1">
            <a:extLst>
              <a:ext uri="{FF2B5EF4-FFF2-40B4-BE49-F238E27FC236}">
                <a16:creationId xmlns:a16="http://schemas.microsoft.com/office/drawing/2014/main" id="{C281FB7D-BB8B-40F7-9AE6-2480F59F7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45151" y="3248026"/>
            <a:ext cx="3382963" cy="1952625"/>
          </a:xfrm>
          <a:noFill/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/>
              <a:t>编址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路由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拥塞控制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异种网络互连</a:t>
            </a:r>
          </a:p>
        </p:txBody>
      </p:sp>
      <p:sp>
        <p:nvSpPr>
          <p:cNvPr id="16396" name="Rectangle 0">
            <a:extLst>
              <a:ext uri="{FF2B5EF4-FFF2-40B4-BE49-F238E27FC236}">
                <a16:creationId xmlns:a16="http://schemas.microsoft.com/office/drawing/2014/main" id="{9D9B7C1A-5D21-414C-92E2-CD481C980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960688"/>
            <a:ext cx="4032250" cy="30972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868D286-AF7E-47F5-AAE9-CABF578D7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网络层地址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B6A1C2F-CB66-49D8-ABFD-FAED284AF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9" y="4184651"/>
            <a:ext cx="7705725" cy="2016125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/>
              <a:t>网络层地址通常由两部分组成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网络地址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主机地址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网络层地址是全局唯一的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B4DFD147-3D1C-42F6-9DEF-66BEC0DD2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4" y="1843089"/>
            <a:ext cx="144938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ea typeface="黑体" panose="02010609060101010101" pitchFamily="49" charset="-122"/>
              </a:rPr>
              <a:t>IP </a:t>
            </a:r>
            <a:r>
              <a: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2A76801F-BFA6-42E9-B20E-EB9F9750D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062289"/>
            <a:ext cx="16192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ea typeface="黑体" panose="02010609060101010101" pitchFamily="49" charset="-122"/>
              </a:rPr>
              <a:t>IPX </a:t>
            </a:r>
            <a:r>
              <a: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CD60BDBE-E0D6-44F0-9C3D-94711336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1880426"/>
            <a:ext cx="1944688" cy="525401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6D316A4-D368-4720-AB0B-23238D79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1880426"/>
            <a:ext cx="1871662" cy="525401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8B8DBF1A-F9BF-4E1F-941C-E99F20741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1377188"/>
            <a:ext cx="1944688" cy="525401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A19016EA-7A6C-4F5A-B7E9-4E68C821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1377188"/>
            <a:ext cx="1871662" cy="525401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83CB8F55-BC3D-4481-AE31-F8460B023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267" y="1393826"/>
            <a:ext cx="121409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rPr>
              <a:t>网络地址</a:t>
            </a: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51AB3E5E-B0A6-4B8D-B92D-430FAC1CF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792" y="1420814"/>
            <a:ext cx="121409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rPr>
              <a:t>主机地址</a:t>
            </a: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C3E2B8FF-BBC5-4120-8F31-D20AF4E0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0501" y="1957389"/>
            <a:ext cx="53762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ea typeface="黑体" panose="02010609060101010101" pitchFamily="49" charset="-122"/>
              </a:rPr>
              <a:t>10.</a:t>
            </a: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08280C9C-2E26-4A20-84AB-00FA4450E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093" y="1984376"/>
            <a:ext cx="89349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ea typeface="黑体" panose="02010609060101010101" pitchFamily="49" charset="-122"/>
              </a:rPr>
              <a:t>8.2.48</a:t>
            </a:r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4769C7BC-71F8-49B6-8803-268FA8B8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3417126"/>
            <a:ext cx="1944688" cy="525401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33940C04-854F-4503-8A50-61B07AFA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3417126"/>
            <a:ext cx="1871662" cy="525401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0DFB708E-52A9-4717-8B8C-1724BADE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2913888"/>
            <a:ext cx="1944688" cy="525401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id="{EB99FAC4-3B5D-4DEA-A49C-9C81139B6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2913888"/>
            <a:ext cx="1871662" cy="525401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6" name="Text Box 18">
            <a:extLst>
              <a:ext uri="{FF2B5EF4-FFF2-40B4-BE49-F238E27FC236}">
                <a16:creationId xmlns:a16="http://schemas.microsoft.com/office/drawing/2014/main" id="{F2D856DB-132C-4ED0-82B0-BEB96B174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267" y="2930526"/>
            <a:ext cx="121409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rPr>
              <a:t>网络地址</a:t>
            </a:r>
          </a:p>
        </p:txBody>
      </p:sp>
      <p:sp>
        <p:nvSpPr>
          <p:cNvPr id="17427" name="Text Box 19">
            <a:extLst>
              <a:ext uri="{FF2B5EF4-FFF2-40B4-BE49-F238E27FC236}">
                <a16:creationId xmlns:a16="http://schemas.microsoft.com/office/drawing/2014/main" id="{9CEA464A-C12C-42B7-BEA9-7B5084184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792" y="2957514"/>
            <a:ext cx="121409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a typeface="黑体" panose="02010609060101010101" pitchFamily="49" charset="-122"/>
              </a:rPr>
              <a:t>主机地址</a:t>
            </a:r>
          </a:p>
        </p:txBody>
      </p:sp>
      <p:sp>
        <p:nvSpPr>
          <p:cNvPr id="17428" name="Text Box 20">
            <a:extLst>
              <a:ext uri="{FF2B5EF4-FFF2-40B4-BE49-F238E27FC236}">
                <a16:creationId xmlns:a16="http://schemas.microsoft.com/office/drawing/2014/main" id="{1F51FC47-5536-4E97-8205-6C8515F9A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072" y="3494089"/>
            <a:ext cx="142248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ea typeface="黑体" panose="02010609060101010101" pitchFamily="49" charset="-122"/>
              </a:rPr>
              <a:t>1aceb0b1.</a:t>
            </a:r>
          </a:p>
        </p:txBody>
      </p:sp>
      <p:sp>
        <p:nvSpPr>
          <p:cNvPr id="17429" name="Text Box 21">
            <a:extLst>
              <a:ext uri="{FF2B5EF4-FFF2-40B4-BE49-F238E27FC236}">
                <a16:creationId xmlns:a16="http://schemas.microsoft.com/office/drawing/2014/main" id="{B0213315-140D-43DE-93E6-32643B0A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424" y="3521076"/>
            <a:ext cx="203482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ea typeface="黑体" panose="02010609060101010101" pitchFamily="49" charset="-122"/>
              </a:rPr>
              <a:t>0000.0c00.6e25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89" descr="网云_gray">
            <a:extLst>
              <a:ext uri="{FF2B5EF4-FFF2-40B4-BE49-F238E27FC236}">
                <a16:creationId xmlns:a16="http://schemas.microsoft.com/office/drawing/2014/main" id="{F6E819FA-7044-4134-92E0-78EB46F9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4535488"/>
            <a:ext cx="3132138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90">
            <a:extLst>
              <a:ext uri="{FF2B5EF4-FFF2-40B4-BE49-F238E27FC236}">
                <a16:creationId xmlns:a16="http://schemas.microsoft.com/office/drawing/2014/main" id="{EAEF9E62-C585-4BB5-9E75-3B18C671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9" y="5938839"/>
            <a:ext cx="136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chemeClr val="tx1"/>
                </a:solidFill>
                <a:ea typeface="黑体" panose="02010609060101010101" pitchFamily="49" charset="-122"/>
              </a:rPr>
              <a:t>IP</a:t>
            </a:r>
            <a:r>
              <a:rPr kumimoji="1" lang="zh-CN" altLang="en-US" sz="2000" b="0">
                <a:solidFill>
                  <a:schemeClr val="tx1"/>
                </a:solidFill>
                <a:ea typeface="黑体" panose="02010609060101010101" pitchFamily="49" charset="-122"/>
              </a:rPr>
              <a:t>网络</a:t>
            </a:r>
          </a:p>
        </p:txBody>
      </p:sp>
      <p:pic>
        <p:nvPicPr>
          <p:cNvPr id="18436" name="Picture 91" descr="网云_gray">
            <a:extLst>
              <a:ext uri="{FF2B5EF4-FFF2-40B4-BE49-F238E27FC236}">
                <a16:creationId xmlns:a16="http://schemas.microsoft.com/office/drawing/2014/main" id="{E57777F1-8DA7-4592-A94D-E9798AEE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3105150"/>
            <a:ext cx="3132138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92">
            <a:extLst>
              <a:ext uri="{FF2B5EF4-FFF2-40B4-BE49-F238E27FC236}">
                <a16:creationId xmlns:a16="http://schemas.microsoft.com/office/drawing/2014/main" id="{213A6D20-F928-415D-8AA2-F6B8AE9AC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140076"/>
            <a:ext cx="136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chemeClr val="tx1"/>
                </a:solidFill>
                <a:ea typeface="黑体" panose="02010609060101010101" pitchFamily="49" charset="-122"/>
              </a:rPr>
              <a:t>IP</a:t>
            </a:r>
            <a:r>
              <a:rPr kumimoji="1" lang="zh-CN" altLang="en-US" sz="2000" b="0">
                <a:solidFill>
                  <a:schemeClr val="tx1"/>
                </a:solidFill>
                <a:ea typeface="黑体" panose="02010609060101010101" pitchFamily="49" charset="-122"/>
              </a:rPr>
              <a:t>网络</a:t>
            </a: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4485B99F-B850-4A69-BDE2-0F67F3E8B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路由协议与可路由协议</a:t>
            </a:r>
          </a:p>
        </p:txBody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ED21EA0F-5F8D-4B04-8264-08CDE61931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87601" y="981076"/>
            <a:ext cx="7261225" cy="1922463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/>
              <a:t>可路由协议（</a:t>
            </a:r>
            <a:r>
              <a:rPr lang="en-US" altLang="zh-CN" sz="2000"/>
              <a:t>routed protocol</a:t>
            </a:r>
            <a:r>
              <a:rPr lang="zh-CN" altLang="en-US" sz="2000"/>
              <a:t>）定义数据包内各个字段的格式和用途，对数据进行网络层封装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/>
              <a:t>路由协议（</a:t>
            </a:r>
            <a:r>
              <a:rPr lang="en-US" altLang="zh-CN" sz="2000"/>
              <a:t>routing protocol</a:t>
            </a:r>
            <a:r>
              <a:rPr lang="zh-CN" altLang="en-US" sz="2000"/>
              <a:t>）在路由器之间传递信息，计算路由并形成路由表，为可路由协议选择路径</a:t>
            </a:r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DC9F222A-1A80-460E-8763-E927F9F73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4939" y="3500439"/>
            <a:ext cx="1044575" cy="5032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B30A8CB0-B6BC-4946-B6AB-12DDE291D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1914" y="4003676"/>
            <a:ext cx="1081087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8442" name="Line 14">
            <a:extLst>
              <a:ext uri="{FF2B5EF4-FFF2-40B4-BE49-F238E27FC236}">
                <a16:creationId xmlns:a16="http://schemas.microsoft.com/office/drawing/2014/main" id="{6F17E60F-7EDE-40F4-917A-FDEEB6F390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3925" y="4930776"/>
            <a:ext cx="738188" cy="504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8443" name="Text Box 15">
            <a:extLst>
              <a:ext uri="{FF2B5EF4-FFF2-40B4-BE49-F238E27FC236}">
                <a16:creationId xmlns:a16="http://schemas.microsoft.com/office/drawing/2014/main" id="{DFC91AA1-DF99-40BB-9C6A-022FAB790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871" y="3679826"/>
            <a:ext cx="810135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1.1.1.1</a:t>
            </a:r>
          </a:p>
        </p:txBody>
      </p:sp>
      <p:sp>
        <p:nvSpPr>
          <p:cNvPr id="18444" name="Text Box 16">
            <a:extLst>
              <a:ext uri="{FF2B5EF4-FFF2-40B4-BE49-F238E27FC236}">
                <a16:creationId xmlns:a16="http://schemas.microsoft.com/office/drawing/2014/main" id="{E39581C7-9256-4622-BC0A-135FE0439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871" y="5048251"/>
            <a:ext cx="810135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1.1.2.1</a:t>
            </a:r>
          </a:p>
        </p:txBody>
      </p:sp>
      <p:sp>
        <p:nvSpPr>
          <p:cNvPr id="18445" name="Text Box 0">
            <a:extLst>
              <a:ext uri="{FF2B5EF4-FFF2-40B4-BE49-F238E27FC236}">
                <a16:creationId xmlns:a16="http://schemas.microsoft.com/office/drawing/2014/main" id="{C1B9BC97-A1BB-4733-AD31-6B7D6666E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4314" y="3357563"/>
            <a:ext cx="345598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1800">
                <a:solidFill>
                  <a:schemeClr val="tx1"/>
                </a:solidFill>
                <a:ea typeface="黑体" panose="02010609060101010101" pitchFamily="49" charset="-122"/>
              </a:rPr>
              <a:t>可路由协议：</a:t>
            </a:r>
            <a:r>
              <a:rPr kumimoji="1"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IP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1800">
                <a:solidFill>
                  <a:schemeClr val="tx1"/>
                </a:solidFill>
                <a:ea typeface="黑体" panose="02010609060101010101" pitchFamily="49" charset="-122"/>
              </a:rPr>
              <a:t>路由协议： </a:t>
            </a:r>
            <a:r>
              <a:rPr kumimoji="1"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RIP</a:t>
            </a:r>
            <a:r>
              <a:rPr kumimoji="1" lang="zh-CN" altLang="en-US" sz="1800">
                <a:solidFill>
                  <a:srgbClr val="FF0000"/>
                </a:solidFill>
                <a:ea typeface="黑体" panose="02010609060101010101" pitchFamily="49" charset="-122"/>
              </a:rPr>
              <a:t>、</a:t>
            </a:r>
            <a:r>
              <a:rPr kumimoji="1"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OSPF</a:t>
            </a:r>
            <a:r>
              <a:rPr kumimoji="1" lang="zh-CN" altLang="en-US" sz="1800">
                <a:solidFill>
                  <a:srgbClr val="FF0000"/>
                </a:solidFill>
                <a:ea typeface="黑体" panose="02010609060101010101" pitchFamily="49" charset="-122"/>
              </a:rPr>
              <a:t>、</a:t>
            </a:r>
            <a:r>
              <a:rPr kumimoji="1"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BGP</a:t>
            </a:r>
          </a:p>
        </p:txBody>
      </p:sp>
      <p:pic>
        <p:nvPicPr>
          <p:cNvPr id="18446" name="Picture 82" descr="computer">
            <a:extLst>
              <a:ext uri="{FF2B5EF4-FFF2-40B4-BE49-F238E27FC236}">
                <a16:creationId xmlns:a16="http://schemas.microsoft.com/office/drawing/2014/main" id="{6EA7DA18-1EFA-4BC8-862C-EC193D42E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4292601"/>
            <a:ext cx="79216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85" descr="computer">
            <a:extLst>
              <a:ext uri="{FF2B5EF4-FFF2-40B4-BE49-F238E27FC236}">
                <a16:creationId xmlns:a16="http://schemas.microsoft.com/office/drawing/2014/main" id="{D3F7EA47-69B8-4394-9080-4894ED212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2960688"/>
            <a:ext cx="792163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86" descr="computer">
            <a:extLst>
              <a:ext uri="{FF2B5EF4-FFF2-40B4-BE49-F238E27FC236}">
                <a16:creationId xmlns:a16="http://schemas.microsoft.com/office/drawing/2014/main" id="{D5897412-9363-481E-A549-37D602668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676" y="4391026"/>
            <a:ext cx="79216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Text Box 93">
            <a:extLst>
              <a:ext uri="{FF2B5EF4-FFF2-40B4-BE49-F238E27FC236}">
                <a16:creationId xmlns:a16="http://schemas.microsoft.com/office/drawing/2014/main" id="{9867012E-BE41-4552-8519-8FFEDDD16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5171" y="5111751"/>
            <a:ext cx="810135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2.1.1.1</a:t>
            </a:r>
          </a:p>
        </p:txBody>
      </p:sp>
      <p:grpSp>
        <p:nvGrpSpPr>
          <p:cNvPr id="18450" name="Group 3">
            <a:extLst>
              <a:ext uri="{FF2B5EF4-FFF2-40B4-BE49-F238E27FC236}">
                <a16:creationId xmlns:a16="http://schemas.microsoft.com/office/drawing/2014/main" id="{DD5BF22E-44DB-42F8-9189-E49469F872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4413" y="5148264"/>
            <a:ext cx="958850" cy="668337"/>
            <a:chOff x="3541" y="1317"/>
            <a:chExt cx="747" cy="546"/>
          </a:xfrm>
        </p:grpSpPr>
        <p:sp>
          <p:nvSpPr>
            <p:cNvPr id="18511" name="AutoShape 4">
              <a:extLst>
                <a:ext uri="{FF2B5EF4-FFF2-40B4-BE49-F238E27FC236}">
                  <a16:creationId xmlns:a16="http://schemas.microsoft.com/office/drawing/2014/main" id="{2022879A-4ED8-4F87-856B-4CF8D96049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2" name="Freeform 5">
              <a:extLst>
                <a:ext uri="{FF2B5EF4-FFF2-40B4-BE49-F238E27FC236}">
                  <a16:creationId xmlns:a16="http://schemas.microsoft.com/office/drawing/2014/main" id="{CEDE98BA-FFDD-43D0-8F9C-941E4DD514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121 w 416"/>
                <a:gd name="T1" fmla="*/ 976 h 207"/>
                <a:gd name="T2" fmla="*/ 717 w 416"/>
                <a:gd name="T3" fmla="*/ 976 h 207"/>
                <a:gd name="T4" fmla="*/ 13 w 416"/>
                <a:gd name="T5" fmla="*/ 13 h 207"/>
                <a:gd name="T6" fmla="*/ 0 w 416"/>
                <a:gd name="T7" fmla="*/ 13 h 207"/>
                <a:gd name="T8" fmla="*/ 0 w 416"/>
                <a:gd name="T9" fmla="*/ 931 h 207"/>
                <a:gd name="T10" fmla="*/ 13 w 416"/>
                <a:gd name="T11" fmla="*/ 931 h 207"/>
                <a:gd name="T12" fmla="*/ 717 w 416"/>
                <a:gd name="T13" fmla="*/ 1855 h 207"/>
                <a:gd name="T14" fmla="*/ 4121 w 416"/>
                <a:gd name="T15" fmla="*/ 1855 h 207"/>
                <a:gd name="T16" fmla="*/ 4817 w 416"/>
                <a:gd name="T17" fmla="*/ 931 h 207"/>
                <a:gd name="T18" fmla="*/ 4817 w 416"/>
                <a:gd name="T19" fmla="*/ 931 h 207"/>
                <a:gd name="T20" fmla="*/ 4817 w 416"/>
                <a:gd name="T21" fmla="*/ 0 h 207"/>
                <a:gd name="T22" fmla="*/ 4121 w 416"/>
                <a:gd name="T23" fmla="*/ 97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Freeform 6">
              <a:extLst>
                <a:ext uri="{FF2B5EF4-FFF2-40B4-BE49-F238E27FC236}">
                  <a16:creationId xmlns:a16="http://schemas.microsoft.com/office/drawing/2014/main" id="{194E3C9D-C57D-4C31-9065-1B8BCEFB12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376 w 457"/>
                <a:gd name="T1" fmla="*/ 551 h 264"/>
                <a:gd name="T2" fmla="*/ 4390 w 457"/>
                <a:gd name="T3" fmla="*/ 2546 h 264"/>
                <a:gd name="T4" fmla="*/ 956 w 457"/>
                <a:gd name="T5" fmla="*/ 2546 h 264"/>
                <a:gd name="T6" fmla="*/ 943 w 457"/>
                <a:gd name="T7" fmla="*/ 551 h 264"/>
                <a:gd name="T8" fmla="*/ 4376 w 457"/>
                <a:gd name="T9" fmla="*/ 551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4" name="Freeform 7">
              <a:extLst>
                <a:ext uri="{FF2B5EF4-FFF2-40B4-BE49-F238E27FC236}">
                  <a16:creationId xmlns:a16="http://schemas.microsoft.com/office/drawing/2014/main" id="{258D0019-5FE1-4A5D-AE25-69AEC221112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6 w 24"/>
                <a:gd name="T1" fmla="*/ 55 h 33"/>
                <a:gd name="T2" fmla="*/ 76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58 w 24"/>
                <a:gd name="T9" fmla="*/ 108 h 33"/>
                <a:gd name="T10" fmla="*/ 111 w 24"/>
                <a:gd name="T11" fmla="*/ 55 h 33"/>
                <a:gd name="T12" fmla="*/ 76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15 w 24"/>
                <a:gd name="T21" fmla="*/ 21 h 33"/>
                <a:gd name="T22" fmla="*/ 254 w 24"/>
                <a:gd name="T23" fmla="*/ 88 h 33"/>
                <a:gd name="T24" fmla="*/ 166 w 24"/>
                <a:gd name="T25" fmla="*/ 178 h 33"/>
                <a:gd name="T26" fmla="*/ 166 w 24"/>
                <a:gd name="T27" fmla="*/ 178 h 33"/>
                <a:gd name="T28" fmla="*/ 215 w 24"/>
                <a:gd name="T29" fmla="*/ 206 h 33"/>
                <a:gd name="T30" fmla="*/ 232 w 24"/>
                <a:gd name="T31" fmla="*/ 233 h 33"/>
                <a:gd name="T32" fmla="*/ 270 w 24"/>
                <a:gd name="T33" fmla="*/ 353 h 33"/>
                <a:gd name="T34" fmla="*/ 166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76 w 24"/>
                <a:gd name="T41" fmla="*/ 212 h 33"/>
                <a:gd name="T42" fmla="*/ 76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5" name="Freeform 8">
              <a:extLst>
                <a:ext uri="{FF2B5EF4-FFF2-40B4-BE49-F238E27FC236}">
                  <a16:creationId xmlns:a16="http://schemas.microsoft.com/office/drawing/2014/main" id="{AA12FF3C-1064-4076-BE6B-48F6AADA3D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9 w 29"/>
                <a:gd name="T1" fmla="*/ 199 h 35"/>
                <a:gd name="T2" fmla="*/ 157 w 29"/>
                <a:gd name="T3" fmla="*/ 332 h 35"/>
                <a:gd name="T4" fmla="*/ 220 w 29"/>
                <a:gd name="T5" fmla="*/ 199 h 35"/>
                <a:gd name="T6" fmla="*/ 157 w 29"/>
                <a:gd name="T7" fmla="*/ 68 h 35"/>
                <a:gd name="T8" fmla="*/ 89 w 29"/>
                <a:gd name="T9" fmla="*/ 199 h 35"/>
                <a:gd name="T10" fmla="*/ 0 w 29"/>
                <a:gd name="T11" fmla="*/ 199 h 35"/>
                <a:gd name="T12" fmla="*/ 34 w 29"/>
                <a:gd name="T13" fmla="*/ 55 h 35"/>
                <a:gd name="T14" fmla="*/ 157 w 29"/>
                <a:gd name="T15" fmla="*/ 0 h 35"/>
                <a:gd name="T16" fmla="*/ 280 w 29"/>
                <a:gd name="T17" fmla="*/ 55 h 35"/>
                <a:gd name="T18" fmla="*/ 323 w 29"/>
                <a:gd name="T19" fmla="*/ 199 h 35"/>
                <a:gd name="T20" fmla="*/ 280 w 29"/>
                <a:gd name="T21" fmla="*/ 345 h 35"/>
                <a:gd name="T22" fmla="*/ 157 w 29"/>
                <a:gd name="T23" fmla="*/ 401 h 35"/>
                <a:gd name="T24" fmla="*/ 34 w 29"/>
                <a:gd name="T25" fmla="*/ 332 h 35"/>
                <a:gd name="T26" fmla="*/ 0 w 29"/>
                <a:gd name="T27" fmla="*/ 199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6" name="Freeform 9">
              <a:extLst>
                <a:ext uri="{FF2B5EF4-FFF2-40B4-BE49-F238E27FC236}">
                  <a16:creationId xmlns:a16="http://schemas.microsoft.com/office/drawing/2014/main" id="{8B7DE669-8179-4C1E-AE09-B377ECA2E2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33 h 34"/>
                <a:gd name="T2" fmla="*/ 0 w 24"/>
                <a:gd name="T3" fmla="*/ 0 h 34"/>
                <a:gd name="T4" fmla="*/ 76 w 24"/>
                <a:gd name="T5" fmla="*/ 0 h 34"/>
                <a:gd name="T6" fmla="*/ 76 w 24"/>
                <a:gd name="T7" fmla="*/ 246 h 34"/>
                <a:gd name="T8" fmla="*/ 143 w 24"/>
                <a:gd name="T9" fmla="*/ 309 h 34"/>
                <a:gd name="T10" fmla="*/ 180 w 24"/>
                <a:gd name="T11" fmla="*/ 246 h 34"/>
                <a:gd name="T12" fmla="*/ 180 w 24"/>
                <a:gd name="T13" fmla="*/ 0 h 34"/>
                <a:gd name="T14" fmla="*/ 270 w 24"/>
                <a:gd name="T15" fmla="*/ 0 h 34"/>
                <a:gd name="T16" fmla="*/ 270 w 24"/>
                <a:gd name="T17" fmla="*/ 233 h 34"/>
                <a:gd name="T18" fmla="*/ 236 w 24"/>
                <a:gd name="T19" fmla="*/ 335 h 34"/>
                <a:gd name="T20" fmla="*/ 143 w 24"/>
                <a:gd name="T21" fmla="*/ 377 h 34"/>
                <a:gd name="T22" fmla="*/ 34 w 24"/>
                <a:gd name="T23" fmla="*/ 335 h 34"/>
                <a:gd name="T24" fmla="*/ 0 w 24"/>
                <a:gd name="T25" fmla="*/ 233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7" name="Freeform 10">
              <a:extLst>
                <a:ext uri="{FF2B5EF4-FFF2-40B4-BE49-F238E27FC236}">
                  <a16:creationId xmlns:a16="http://schemas.microsoft.com/office/drawing/2014/main" id="{EDC4D518-32F8-4D79-A5DC-56EC3847C2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8" name="Freeform 11">
              <a:extLst>
                <a:ext uri="{FF2B5EF4-FFF2-40B4-BE49-F238E27FC236}">
                  <a16:creationId xmlns:a16="http://schemas.microsoft.com/office/drawing/2014/main" id="{B2FBDE92-6E19-4043-BF1B-C1D38F5F5D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9" name="Freeform 12">
              <a:extLst>
                <a:ext uri="{FF2B5EF4-FFF2-40B4-BE49-F238E27FC236}">
                  <a16:creationId xmlns:a16="http://schemas.microsoft.com/office/drawing/2014/main" id="{9399173E-A820-4B59-9EED-CFF407FF199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9 w 24"/>
                <a:gd name="T1" fmla="*/ 55 h 33"/>
                <a:gd name="T2" fmla="*/ 89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66 w 24"/>
                <a:gd name="T9" fmla="*/ 108 h 33"/>
                <a:gd name="T10" fmla="*/ 111 w 24"/>
                <a:gd name="T11" fmla="*/ 55 h 33"/>
                <a:gd name="T12" fmla="*/ 89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32 w 24"/>
                <a:gd name="T21" fmla="*/ 21 h 33"/>
                <a:gd name="T22" fmla="*/ 257 w 24"/>
                <a:gd name="T23" fmla="*/ 88 h 33"/>
                <a:gd name="T24" fmla="*/ 180 w 24"/>
                <a:gd name="T25" fmla="*/ 178 h 33"/>
                <a:gd name="T26" fmla="*/ 180 w 24"/>
                <a:gd name="T27" fmla="*/ 178 h 33"/>
                <a:gd name="T28" fmla="*/ 215 w 24"/>
                <a:gd name="T29" fmla="*/ 206 h 33"/>
                <a:gd name="T30" fmla="*/ 236 w 24"/>
                <a:gd name="T31" fmla="*/ 233 h 33"/>
                <a:gd name="T32" fmla="*/ 270 w 24"/>
                <a:gd name="T33" fmla="*/ 353 h 33"/>
                <a:gd name="T34" fmla="*/ 180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89 w 24"/>
                <a:gd name="T41" fmla="*/ 212 h 33"/>
                <a:gd name="T42" fmla="*/ 89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0" name="Freeform 13">
              <a:extLst>
                <a:ext uri="{FF2B5EF4-FFF2-40B4-BE49-F238E27FC236}">
                  <a16:creationId xmlns:a16="http://schemas.microsoft.com/office/drawing/2014/main" id="{9F656C1D-5C1A-4C62-A874-297D4D0C13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50 w 162"/>
                <a:gd name="T1" fmla="*/ 619 h 60"/>
                <a:gd name="T2" fmla="*/ 337 w 162"/>
                <a:gd name="T3" fmla="*/ 606 h 60"/>
                <a:gd name="T4" fmla="*/ 0 w 162"/>
                <a:gd name="T5" fmla="*/ 405 h 60"/>
                <a:gd name="T6" fmla="*/ 260 w 162"/>
                <a:gd name="T7" fmla="*/ 256 h 60"/>
                <a:gd name="T8" fmla="*/ 607 w 162"/>
                <a:gd name="T9" fmla="*/ 462 h 60"/>
                <a:gd name="T10" fmla="*/ 867 w 162"/>
                <a:gd name="T11" fmla="*/ 441 h 60"/>
                <a:gd name="T12" fmla="*/ 1309 w 162"/>
                <a:gd name="T13" fmla="*/ 185 h 60"/>
                <a:gd name="T14" fmla="*/ 824 w 162"/>
                <a:gd name="T15" fmla="*/ 185 h 60"/>
                <a:gd name="T16" fmla="*/ 824 w 162"/>
                <a:gd name="T17" fmla="*/ 0 h 60"/>
                <a:gd name="T18" fmla="*/ 1894 w 162"/>
                <a:gd name="T19" fmla="*/ 0 h 60"/>
                <a:gd name="T20" fmla="*/ 1894 w 162"/>
                <a:gd name="T21" fmla="*/ 619 h 60"/>
                <a:gd name="T22" fmla="*/ 1583 w 162"/>
                <a:gd name="T23" fmla="*/ 619 h 60"/>
                <a:gd name="T24" fmla="*/ 1569 w 162"/>
                <a:gd name="T25" fmla="*/ 336 h 60"/>
                <a:gd name="T26" fmla="*/ 1137 w 162"/>
                <a:gd name="T27" fmla="*/ 593 h 60"/>
                <a:gd name="T28" fmla="*/ 702 w 162"/>
                <a:gd name="T29" fmla="*/ 696 h 60"/>
                <a:gd name="T30" fmla="*/ 350 w 162"/>
                <a:gd name="T31" fmla="*/ 619 h 60"/>
                <a:gd name="T32" fmla="*/ 350 w 162"/>
                <a:gd name="T33" fmla="*/ 61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1" name="Freeform 14">
              <a:extLst>
                <a:ext uri="{FF2B5EF4-FFF2-40B4-BE49-F238E27FC236}">
                  <a16:creationId xmlns:a16="http://schemas.microsoft.com/office/drawing/2014/main" id="{D020BC2F-B79F-4FA7-8301-6761EED862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48 w 105"/>
                <a:gd name="T1" fmla="*/ 935 h 93"/>
                <a:gd name="T2" fmla="*/ 785 w 105"/>
                <a:gd name="T3" fmla="*/ 734 h 93"/>
                <a:gd name="T4" fmla="*/ 751 w 105"/>
                <a:gd name="T5" fmla="*/ 585 h 93"/>
                <a:gd name="T6" fmla="*/ 324 w 105"/>
                <a:gd name="T7" fmla="*/ 337 h 93"/>
                <a:gd name="T8" fmla="*/ 324 w 105"/>
                <a:gd name="T9" fmla="*/ 619 h 93"/>
                <a:gd name="T10" fmla="*/ 0 w 105"/>
                <a:gd name="T11" fmla="*/ 619 h 93"/>
                <a:gd name="T12" fmla="*/ 0 w 105"/>
                <a:gd name="T13" fmla="*/ 0 h 93"/>
                <a:gd name="T14" fmla="*/ 1054 w 105"/>
                <a:gd name="T15" fmla="*/ 0 h 93"/>
                <a:gd name="T16" fmla="*/ 1054 w 105"/>
                <a:gd name="T17" fmla="*/ 180 h 93"/>
                <a:gd name="T18" fmla="*/ 570 w 105"/>
                <a:gd name="T19" fmla="*/ 180 h 93"/>
                <a:gd name="T20" fmla="*/ 1005 w 105"/>
                <a:gd name="T21" fmla="*/ 428 h 93"/>
                <a:gd name="T22" fmla="*/ 1202 w 105"/>
                <a:gd name="T23" fmla="*/ 677 h 93"/>
                <a:gd name="T24" fmla="*/ 1039 w 105"/>
                <a:gd name="T25" fmla="*/ 887 h 93"/>
                <a:gd name="T26" fmla="*/ 708 w 105"/>
                <a:gd name="T27" fmla="*/ 1082 h 93"/>
                <a:gd name="T28" fmla="*/ 448 w 105"/>
                <a:gd name="T29" fmla="*/ 935 h 93"/>
                <a:gd name="T30" fmla="*/ 448 w 105"/>
                <a:gd name="T31" fmla="*/ 935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2" name="Freeform 15">
              <a:extLst>
                <a:ext uri="{FF2B5EF4-FFF2-40B4-BE49-F238E27FC236}">
                  <a16:creationId xmlns:a16="http://schemas.microsoft.com/office/drawing/2014/main" id="{1BCE9239-4C72-4273-A1CB-EA7B85BDFE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544 w 162"/>
                <a:gd name="T1" fmla="*/ 91 h 60"/>
                <a:gd name="T2" fmla="*/ 1894 w 162"/>
                <a:gd name="T3" fmla="*/ 291 h 60"/>
                <a:gd name="T4" fmla="*/ 1624 w 162"/>
                <a:gd name="T5" fmla="*/ 441 h 60"/>
                <a:gd name="T6" fmla="*/ 1274 w 162"/>
                <a:gd name="T7" fmla="*/ 243 h 60"/>
                <a:gd name="T8" fmla="*/ 1032 w 162"/>
                <a:gd name="T9" fmla="*/ 270 h 60"/>
                <a:gd name="T10" fmla="*/ 586 w 162"/>
                <a:gd name="T11" fmla="*/ 528 h 60"/>
                <a:gd name="T12" fmla="*/ 1073 w 162"/>
                <a:gd name="T13" fmla="*/ 528 h 60"/>
                <a:gd name="T14" fmla="*/ 1073 w 162"/>
                <a:gd name="T15" fmla="*/ 696 h 60"/>
                <a:gd name="T16" fmla="*/ 0 w 162"/>
                <a:gd name="T17" fmla="*/ 696 h 60"/>
                <a:gd name="T18" fmla="*/ 0 w 162"/>
                <a:gd name="T19" fmla="*/ 77 h 60"/>
                <a:gd name="T20" fmla="*/ 316 w 162"/>
                <a:gd name="T21" fmla="*/ 77 h 60"/>
                <a:gd name="T22" fmla="*/ 316 w 162"/>
                <a:gd name="T23" fmla="*/ 363 h 60"/>
                <a:gd name="T24" fmla="*/ 757 w 162"/>
                <a:gd name="T25" fmla="*/ 113 h 60"/>
                <a:gd name="T26" fmla="*/ 1183 w 162"/>
                <a:gd name="T27" fmla="*/ 0 h 60"/>
                <a:gd name="T28" fmla="*/ 1544 w 162"/>
                <a:gd name="T29" fmla="*/ 91 h 60"/>
                <a:gd name="T30" fmla="*/ 1544 w 162"/>
                <a:gd name="T31" fmla="*/ 9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3" name="Freeform 16">
              <a:extLst>
                <a:ext uri="{FF2B5EF4-FFF2-40B4-BE49-F238E27FC236}">
                  <a16:creationId xmlns:a16="http://schemas.microsoft.com/office/drawing/2014/main" id="{BEB87E8D-894B-48E7-83FB-663FE0AC7E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213 w 104"/>
                <a:gd name="T1" fmla="*/ 459 h 94"/>
                <a:gd name="T2" fmla="*/ 1213 w 104"/>
                <a:gd name="T3" fmla="*/ 1073 h 94"/>
                <a:gd name="T4" fmla="*/ 150 w 104"/>
                <a:gd name="T5" fmla="*/ 1073 h 94"/>
                <a:gd name="T6" fmla="*/ 144 w 104"/>
                <a:gd name="T7" fmla="*/ 894 h 94"/>
                <a:gd name="T8" fmla="*/ 628 w 104"/>
                <a:gd name="T9" fmla="*/ 894 h 94"/>
                <a:gd name="T10" fmla="*/ 186 w 104"/>
                <a:gd name="T11" fmla="*/ 638 h 94"/>
                <a:gd name="T12" fmla="*/ 0 w 104"/>
                <a:gd name="T13" fmla="*/ 400 h 94"/>
                <a:gd name="T14" fmla="*/ 150 w 104"/>
                <a:gd name="T15" fmla="*/ 199 h 94"/>
                <a:gd name="T16" fmla="*/ 497 w 104"/>
                <a:gd name="T17" fmla="*/ 0 h 94"/>
                <a:gd name="T18" fmla="*/ 757 w 104"/>
                <a:gd name="T19" fmla="*/ 146 h 94"/>
                <a:gd name="T20" fmla="*/ 420 w 104"/>
                <a:gd name="T21" fmla="*/ 345 h 94"/>
                <a:gd name="T22" fmla="*/ 459 w 104"/>
                <a:gd name="T23" fmla="*/ 493 h 94"/>
                <a:gd name="T24" fmla="*/ 901 w 104"/>
                <a:gd name="T25" fmla="*/ 747 h 94"/>
                <a:gd name="T26" fmla="*/ 901 w 104"/>
                <a:gd name="T27" fmla="*/ 459 h 94"/>
                <a:gd name="T28" fmla="*/ 1213 w 104"/>
                <a:gd name="T29" fmla="*/ 459 h 94"/>
                <a:gd name="T30" fmla="*/ 1213 w 104"/>
                <a:gd name="T31" fmla="*/ 45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4" name="Freeform 17">
              <a:extLst>
                <a:ext uri="{FF2B5EF4-FFF2-40B4-BE49-F238E27FC236}">
                  <a16:creationId xmlns:a16="http://schemas.microsoft.com/office/drawing/2014/main" id="{F0F5F16C-106C-47E1-BF29-86C47EA18C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45 w 162"/>
                <a:gd name="T1" fmla="*/ 630 h 61"/>
                <a:gd name="T2" fmla="*/ 345 w 162"/>
                <a:gd name="T3" fmla="*/ 630 h 61"/>
                <a:gd name="T4" fmla="*/ 0 w 162"/>
                <a:gd name="T5" fmla="*/ 428 h 61"/>
                <a:gd name="T6" fmla="*/ 261 w 162"/>
                <a:gd name="T7" fmla="*/ 274 h 61"/>
                <a:gd name="T8" fmla="*/ 606 w 162"/>
                <a:gd name="T9" fmla="*/ 475 h 61"/>
                <a:gd name="T10" fmla="*/ 852 w 162"/>
                <a:gd name="T11" fmla="*/ 449 h 61"/>
                <a:gd name="T12" fmla="*/ 1291 w 162"/>
                <a:gd name="T13" fmla="*/ 189 h 61"/>
                <a:gd name="T14" fmla="*/ 805 w 162"/>
                <a:gd name="T15" fmla="*/ 189 h 61"/>
                <a:gd name="T16" fmla="*/ 805 w 162"/>
                <a:gd name="T17" fmla="*/ 0 h 61"/>
                <a:gd name="T18" fmla="*/ 1861 w 162"/>
                <a:gd name="T19" fmla="*/ 0 h 61"/>
                <a:gd name="T20" fmla="*/ 1861 w 162"/>
                <a:gd name="T21" fmla="*/ 643 h 61"/>
                <a:gd name="T22" fmla="*/ 1553 w 162"/>
                <a:gd name="T23" fmla="*/ 643 h 61"/>
                <a:gd name="T24" fmla="*/ 1553 w 162"/>
                <a:gd name="T25" fmla="*/ 349 h 61"/>
                <a:gd name="T26" fmla="*/ 1113 w 162"/>
                <a:gd name="T27" fmla="*/ 607 h 61"/>
                <a:gd name="T28" fmla="*/ 696 w 162"/>
                <a:gd name="T29" fmla="*/ 723 h 61"/>
                <a:gd name="T30" fmla="*/ 345 w 162"/>
                <a:gd name="T31" fmla="*/ 630 h 61"/>
                <a:gd name="T32" fmla="*/ 345 w 162"/>
                <a:gd name="T33" fmla="*/ 63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5" name="Freeform 18">
              <a:extLst>
                <a:ext uri="{FF2B5EF4-FFF2-40B4-BE49-F238E27FC236}">
                  <a16:creationId xmlns:a16="http://schemas.microsoft.com/office/drawing/2014/main" id="{54DDD44A-59AD-42C5-B679-08C50F0FAD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75 w 105"/>
                <a:gd name="T1" fmla="*/ 958 h 94"/>
                <a:gd name="T2" fmla="*/ 812 w 105"/>
                <a:gd name="T3" fmla="*/ 744 h 94"/>
                <a:gd name="T4" fmla="*/ 778 w 105"/>
                <a:gd name="T5" fmla="*/ 606 h 94"/>
                <a:gd name="T6" fmla="*/ 329 w 105"/>
                <a:gd name="T7" fmla="*/ 346 h 94"/>
                <a:gd name="T8" fmla="*/ 329 w 105"/>
                <a:gd name="T9" fmla="*/ 627 h 94"/>
                <a:gd name="T10" fmla="*/ 13 w 105"/>
                <a:gd name="T11" fmla="*/ 627 h 94"/>
                <a:gd name="T12" fmla="*/ 0 w 105"/>
                <a:gd name="T13" fmla="*/ 0 h 94"/>
                <a:gd name="T14" fmla="*/ 1086 w 105"/>
                <a:gd name="T15" fmla="*/ 0 h 94"/>
                <a:gd name="T16" fmla="*/ 1094 w 105"/>
                <a:gd name="T17" fmla="*/ 188 h 94"/>
                <a:gd name="T18" fmla="*/ 606 w 105"/>
                <a:gd name="T19" fmla="*/ 188 h 94"/>
                <a:gd name="T20" fmla="*/ 1052 w 105"/>
                <a:gd name="T21" fmla="*/ 449 h 94"/>
                <a:gd name="T22" fmla="*/ 1240 w 105"/>
                <a:gd name="T23" fmla="*/ 698 h 94"/>
                <a:gd name="T24" fmla="*/ 1086 w 105"/>
                <a:gd name="T25" fmla="*/ 904 h 94"/>
                <a:gd name="T26" fmla="*/ 736 w 105"/>
                <a:gd name="T27" fmla="*/ 1109 h 94"/>
                <a:gd name="T28" fmla="*/ 475 w 105"/>
                <a:gd name="T29" fmla="*/ 958 h 94"/>
                <a:gd name="T30" fmla="*/ 475 w 105"/>
                <a:gd name="T31" fmla="*/ 95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6" name="Freeform 19">
              <a:extLst>
                <a:ext uri="{FF2B5EF4-FFF2-40B4-BE49-F238E27FC236}">
                  <a16:creationId xmlns:a16="http://schemas.microsoft.com/office/drawing/2014/main" id="{AC14FEED-7F89-498E-AED1-BAA59008F2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514 w 162"/>
                <a:gd name="T1" fmla="*/ 89 h 61"/>
                <a:gd name="T2" fmla="*/ 1861 w 162"/>
                <a:gd name="T3" fmla="*/ 287 h 61"/>
                <a:gd name="T4" fmla="*/ 1610 w 162"/>
                <a:gd name="T5" fmla="*/ 432 h 61"/>
                <a:gd name="T6" fmla="*/ 1265 w 162"/>
                <a:gd name="T7" fmla="*/ 234 h 61"/>
                <a:gd name="T8" fmla="*/ 1009 w 162"/>
                <a:gd name="T9" fmla="*/ 255 h 61"/>
                <a:gd name="T10" fmla="*/ 570 w 162"/>
                <a:gd name="T11" fmla="*/ 506 h 61"/>
                <a:gd name="T12" fmla="*/ 1058 w 162"/>
                <a:gd name="T13" fmla="*/ 506 h 61"/>
                <a:gd name="T14" fmla="*/ 1058 w 162"/>
                <a:gd name="T15" fmla="*/ 688 h 61"/>
                <a:gd name="T16" fmla="*/ 0 w 162"/>
                <a:gd name="T17" fmla="*/ 688 h 61"/>
                <a:gd name="T18" fmla="*/ 0 w 162"/>
                <a:gd name="T19" fmla="*/ 76 h 61"/>
                <a:gd name="T20" fmla="*/ 311 w 162"/>
                <a:gd name="T21" fmla="*/ 76 h 61"/>
                <a:gd name="T22" fmla="*/ 324 w 162"/>
                <a:gd name="T23" fmla="*/ 359 h 61"/>
                <a:gd name="T24" fmla="*/ 750 w 162"/>
                <a:gd name="T25" fmla="*/ 110 h 61"/>
                <a:gd name="T26" fmla="*/ 1164 w 162"/>
                <a:gd name="T27" fmla="*/ 0 h 61"/>
                <a:gd name="T28" fmla="*/ 1514 w 162"/>
                <a:gd name="T29" fmla="*/ 89 h 61"/>
                <a:gd name="T30" fmla="*/ 1514 w 162"/>
                <a:gd name="T31" fmla="*/ 89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7" name="Freeform 20">
              <a:extLst>
                <a:ext uri="{FF2B5EF4-FFF2-40B4-BE49-F238E27FC236}">
                  <a16:creationId xmlns:a16="http://schemas.microsoft.com/office/drawing/2014/main" id="{75F353A3-D633-4E1C-BF38-E689C7ECDFA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02 w 105"/>
                <a:gd name="T1" fmla="*/ 483 h 94"/>
                <a:gd name="T2" fmla="*/ 1202 w 105"/>
                <a:gd name="T3" fmla="*/ 1109 h 94"/>
                <a:gd name="T4" fmla="*/ 147 w 105"/>
                <a:gd name="T5" fmla="*/ 1109 h 94"/>
                <a:gd name="T6" fmla="*/ 147 w 105"/>
                <a:gd name="T7" fmla="*/ 924 h 94"/>
                <a:gd name="T8" fmla="*/ 634 w 105"/>
                <a:gd name="T9" fmla="*/ 924 h 94"/>
                <a:gd name="T10" fmla="*/ 199 w 105"/>
                <a:gd name="T11" fmla="*/ 664 h 94"/>
                <a:gd name="T12" fmla="*/ 0 w 105"/>
                <a:gd name="T13" fmla="*/ 408 h 94"/>
                <a:gd name="T14" fmla="*/ 160 w 105"/>
                <a:gd name="T15" fmla="*/ 202 h 94"/>
                <a:gd name="T16" fmla="*/ 493 w 105"/>
                <a:gd name="T17" fmla="*/ 0 h 94"/>
                <a:gd name="T18" fmla="*/ 751 w 105"/>
                <a:gd name="T19" fmla="*/ 151 h 94"/>
                <a:gd name="T20" fmla="*/ 414 w 105"/>
                <a:gd name="T21" fmla="*/ 370 h 94"/>
                <a:gd name="T22" fmla="*/ 448 w 105"/>
                <a:gd name="T23" fmla="*/ 505 h 94"/>
                <a:gd name="T24" fmla="*/ 881 w 105"/>
                <a:gd name="T25" fmla="*/ 765 h 94"/>
                <a:gd name="T26" fmla="*/ 881 w 105"/>
                <a:gd name="T27" fmla="*/ 483 h 94"/>
                <a:gd name="T28" fmla="*/ 1202 w 105"/>
                <a:gd name="T29" fmla="*/ 483 h 94"/>
                <a:gd name="T30" fmla="*/ 1202 w 105"/>
                <a:gd name="T31" fmla="*/ 48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1" name="Group 21">
            <a:extLst>
              <a:ext uri="{FF2B5EF4-FFF2-40B4-BE49-F238E27FC236}">
                <a16:creationId xmlns:a16="http://schemas.microsoft.com/office/drawing/2014/main" id="{E297BB4B-C3DB-498E-AAB9-DAFAFE1809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30813" y="3752850"/>
            <a:ext cx="958850" cy="668338"/>
            <a:chOff x="3541" y="1317"/>
            <a:chExt cx="747" cy="546"/>
          </a:xfrm>
        </p:grpSpPr>
        <p:sp>
          <p:nvSpPr>
            <p:cNvPr id="18494" name="AutoShape 22">
              <a:extLst>
                <a:ext uri="{FF2B5EF4-FFF2-40B4-BE49-F238E27FC236}">
                  <a16:creationId xmlns:a16="http://schemas.microsoft.com/office/drawing/2014/main" id="{93BD1D36-BF17-40CD-9602-38A1A866097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5" name="Freeform 23">
              <a:extLst>
                <a:ext uri="{FF2B5EF4-FFF2-40B4-BE49-F238E27FC236}">
                  <a16:creationId xmlns:a16="http://schemas.microsoft.com/office/drawing/2014/main" id="{6F9FF432-C954-4896-A02A-5E05CC9F43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121 w 416"/>
                <a:gd name="T1" fmla="*/ 976 h 207"/>
                <a:gd name="T2" fmla="*/ 717 w 416"/>
                <a:gd name="T3" fmla="*/ 976 h 207"/>
                <a:gd name="T4" fmla="*/ 13 w 416"/>
                <a:gd name="T5" fmla="*/ 13 h 207"/>
                <a:gd name="T6" fmla="*/ 0 w 416"/>
                <a:gd name="T7" fmla="*/ 13 h 207"/>
                <a:gd name="T8" fmla="*/ 0 w 416"/>
                <a:gd name="T9" fmla="*/ 931 h 207"/>
                <a:gd name="T10" fmla="*/ 13 w 416"/>
                <a:gd name="T11" fmla="*/ 931 h 207"/>
                <a:gd name="T12" fmla="*/ 717 w 416"/>
                <a:gd name="T13" fmla="*/ 1855 h 207"/>
                <a:gd name="T14" fmla="*/ 4121 w 416"/>
                <a:gd name="T15" fmla="*/ 1855 h 207"/>
                <a:gd name="T16" fmla="*/ 4817 w 416"/>
                <a:gd name="T17" fmla="*/ 931 h 207"/>
                <a:gd name="T18" fmla="*/ 4817 w 416"/>
                <a:gd name="T19" fmla="*/ 931 h 207"/>
                <a:gd name="T20" fmla="*/ 4817 w 416"/>
                <a:gd name="T21" fmla="*/ 0 h 207"/>
                <a:gd name="T22" fmla="*/ 4121 w 416"/>
                <a:gd name="T23" fmla="*/ 97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6" name="Freeform 24">
              <a:extLst>
                <a:ext uri="{FF2B5EF4-FFF2-40B4-BE49-F238E27FC236}">
                  <a16:creationId xmlns:a16="http://schemas.microsoft.com/office/drawing/2014/main" id="{DB3A3CAA-5C42-4D66-B075-0E609F7F1A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376 w 457"/>
                <a:gd name="T1" fmla="*/ 551 h 264"/>
                <a:gd name="T2" fmla="*/ 4390 w 457"/>
                <a:gd name="T3" fmla="*/ 2546 h 264"/>
                <a:gd name="T4" fmla="*/ 956 w 457"/>
                <a:gd name="T5" fmla="*/ 2546 h 264"/>
                <a:gd name="T6" fmla="*/ 943 w 457"/>
                <a:gd name="T7" fmla="*/ 551 h 264"/>
                <a:gd name="T8" fmla="*/ 4376 w 457"/>
                <a:gd name="T9" fmla="*/ 551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7" name="Freeform 25">
              <a:extLst>
                <a:ext uri="{FF2B5EF4-FFF2-40B4-BE49-F238E27FC236}">
                  <a16:creationId xmlns:a16="http://schemas.microsoft.com/office/drawing/2014/main" id="{786B1E68-C21D-4DF1-99E3-83DD9CB7864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6 w 24"/>
                <a:gd name="T1" fmla="*/ 55 h 33"/>
                <a:gd name="T2" fmla="*/ 76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58 w 24"/>
                <a:gd name="T9" fmla="*/ 108 h 33"/>
                <a:gd name="T10" fmla="*/ 111 w 24"/>
                <a:gd name="T11" fmla="*/ 55 h 33"/>
                <a:gd name="T12" fmla="*/ 76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15 w 24"/>
                <a:gd name="T21" fmla="*/ 21 h 33"/>
                <a:gd name="T22" fmla="*/ 254 w 24"/>
                <a:gd name="T23" fmla="*/ 88 h 33"/>
                <a:gd name="T24" fmla="*/ 166 w 24"/>
                <a:gd name="T25" fmla="*/ 178 h 33"/>
                <a:gd name="T26" fmla="*/ 166 w 24"/>
                <a:gd name="T27" fmla="*/ 178 h 33"/>
                <a:gd name="T28" fmla="*/ 215 w 24"/>
                <a:gd name="T29" fmla="*/ 206 h 33"/>
                <a:gd name="T30" fmla="*/ 232 w 24"/>
                <a:gd name="T31" fmla="*/ 233 h 33"/>
                <a:gd name="T32" fmla="*/ 270 w 24"/>
                <a:gd name="T33" fmla="*/ 353 h 33"/>
                <a:gd name="T34" fmla="*/ 166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76 w 24"/>
                <a:gd name="T41" fmla="*/ 212 h 33"/>
                <a:gd name="T42" fmla="*/ 76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Freeform 26">
              <a:extLst>
                <a:ext uri="{FF2B5EF4-FFF2-40B4-BE49-F238E27FC236}">
                  <a16:creationId xmlns:a16="http://schemas.microsoft.com/office/drawing/2014/main" id="{09CF7198-9BC4-48F9-A608-CB1101ED2F8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9 w 29"/>
                <a:gd name="T1" fmla="*/ 199 h 35"/>
                <a:gd name="T2" fmla="*/ 157 w 29"/>
                <a:gd name="T3" fmla="*/ 332 h 35"/>
                <a:gd name="T4" fmla="*/ 220 w 29"/>
                <a:gd name="T5" fmla="*/ 199 h 35"/>
                <a:gd name="T6" fmla="*/ 157 w 29"/>
                <a:gd name="T7" fmla="*/ 68 h 35"/>
                <a:gd name="T8" fmla="*/ 89 w 29"/>
                <a:gd name="T9" fmla="*/ 199 h 35"/>
                <a:gd name="T10" fmla="*/ 0 w 29"/>
                <a:gd name="T11" fmla="*/ 199 h 35"/>
                <a:gd name="T12" fmla="*/ 34 w 29"/>
                <a:gd name="T13" fmla="*/ 55 h 35"/>
                <a:gd name="T14" fmla="*/ 157 w 29"/>
                <a:gd name="T15" fmla="*/ 0 h 35"/>
                <a:gd name="T16" fmla="*/ 280 w 29"/>
                <a:gd name="T17" fmla="*/ 55 h 35"/>
                <a:gd name="T18" fmla="*/ 323 w 29"/>
                <a:gd name="T19" fmla="*/ 199 h 35"/>
                <a:gd name="T20" fmla="*/ 280 w 29"/>
                <a:gd name="T21" fmla="*/ 345 h 35"/>
                <a:gd name="T22" fmla="*/ 157 w 29"/>
                <a:gd name="T23" fmla="*/ 401 h 35"/>
                <a:gd name="T24" fmla="*/ 34 w 29"/>
                <a:gd name="T25" fmla="*/ 332 h 35"/>
                <a:gd name="T26" fmla="*/ 0 w 29"/>
                <a:gd name="T27" fmla="*/ 199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9" name="Freeform 27">
              <a:extLst>
                <a:ext uri="{FF2B5EF4-FFF2-40B4-BE49-F238E27FC236}">
                  <a16:creationId xmlns:a16="http://schemas.microsoft.com/office/drawing/2014/main" id="{51442CF1-92AE-4927-A49D-644EBA5F75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33 h 34"/>
                <a:gd name="T2" fmla="*/ 0 w 24"/>
                <a:gd name="T3" fmla="*/ 0 h 34"/>
                <a:gd name="T4" fmla="*/ 76 w 24"/>
                <a:gd name="T5" fmla="*/ 0 h 34"/>
                <a:gd name="T6" fmla="*/ 76 w 24"/>
                <a:gd name="T7" fmla="*/ 246 h 34"/>
                <a:gd name="T8" fmla="*/ 143 w 24"/>
                <a:gd name="T9" fmla="*/ 309 h 34"/>
                <a:gd name="T10" fmla="*/ 180 w 24"/>
                <a:gd name="T11" fmla="*/ 246 h 34"/>
                <a:gd name="T12" fmla="*/ 180 w 24"/>
                <a:gd name="T13" fmla="*/ 0 h 34"/>
                <a:gd name="T14" fmla="*/ 270 w 24"/>
                <a:gd name="T15" fmla="*/ 0 h 34"/>
                <a:gd name="T16" fmla="*/ 270 w 24"/>
                <a:gd name="T17" fmla="*/ 233 h 34"/>
                <a:gd name="T18" fmla="*/ 236 w 24"/>
                <a:gd name="T19" fmla="*/ 335 h 34"/>
                <a:gd name="T20" fmla="*/ 143 w 24"/>
                <a:gd name="T21" fmla="*/ 377 h 34"/>
                <a:gd name="T22" fmla="*/ 34 w 24"/>
                <a:gd name="T23" fmla="*/ 335 h 34"/>
                <a:gd name="T24" fmla="*/ 0 w 24"/>
                <a:gd name="T25" fmla="*/ 233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Freeform 28">
              <a:extLst>
                <a:ext uri="{FF2B5EF4-FFF2-40B4-BE49-F238E27FC236}">
                  <a16:creationId xmlns:a16="http://schemas.microsoft.com/office/drawing/2014/main" id="{A346E8AF-3B58-4226-A55F-3AC45EB9CB3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1" name="Freeform 29">
              <a:extLst>
                <a:ext uri="{FF2B5EF4-FFF2-40B4-BE49-F238E27FC236}">
                  <a16:creationId xmlns:a16="http://schemas.microsoft.com/office/drawing/2014/main" id="{85CDDC02-1222-4DF1-967B-DCA25A559F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2" name="Freeform 30">
              <a:extLst>
                <a:ext uri="{FF2B5EF4-FFF2-40B4-BE49-F238E27FC236}">
                  <a16:creationId xmlns:a16="http://schemas.microsoft.com/office/drawing/2014/main" id="{55B5AB29-508E-41E4-B60B-E74D3039687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9 w 24"/>
                <a:gd name="T1" fmla="*/ 55 h 33"/>
                <a:gd name="T2" fmla="*/ 89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66 w 24"/>
                <a:gd name="T9" fmla="*/ 108 h 33"/>
                <a:gd name="T10" fmla="*/ 111 w 24"/>
                <a:gd name="T11" fmla="*/ 55 h 33"/>
                <a:gd name="T12" fmla="*/ 89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32 w 24"/>
                <a:gd name="T21" fmla="*/ 21 h 33"/>
                <a:gd name="T22" fmla="*/ 257 w 24"/>
                <a:gd name="T23" fmla="*/ 88 h 33"/>
                <a:gd name="T24" fmla="*/ 180 w 24"/>
                <a:gd name="T25" fmla="*/ 178 h 33"/>
                <a:gd name="T26" fmla="*/ 180 w 24"/>
                <a:gd name="T27" fmla="*/ 178 h 33"/>
                <a:gd name="T28" fmla="*/ 215 w 24"/>
                <a:gd name="T29" fmla="*/ 206 h 33"/>
                <a:gd name="T30" fmla="*/ 236 w 24"/>
                <a:gd name="T31" fmla="*/ 233 h 33"/>
                <a:gd name="T32" fmla="*/ 270 w 24"/>
                <a:gd name="T33" fmla="*/ 353 h 33"/>
                <a:gd name="T34" fmla="*/ 180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89 w 24"/>
                <a:gd name="T41" fmla="*/ 212 h 33"/>
                <a:gd name="T42" fmla="*/ 89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3" name="Freeform 31">
              <a:extLst>
                <a:ext uri="{FF2B5EF4-FFF2-40B4-BE49-F238E27FC236}">
                  <a16:creationId xmlns:a16="http://schemas.microsoft.com/office/drawing/2014/main" id="{E72F5A01-5C96-4009-BDB2-B9DB9286EC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50 w 162"/>
                <a:gd name="T1" fmla="*/ 619 h 60"/>
                <a:gd name="T2" fmla="*/ 337 w 162"/>
                <a:gd name="T3" fmla="*/ 606 h 60"/>
                <a:gd name="T4" fmla="*/ 0 w 162"/>
                <a:gd name="T5" fmla="*/ 405 h 60"/>
                <a:gd name="T6" fmla="*/ 260 w 162"/>
                <a:gd name="T7" fmla="*/ 256 h 60"/>
                <a:gd name="T8" fmla="*/ 607 w 162"/>
                <a:gd name="T9" fmla="*/ 462 h 60"/>
                <a:gd name="T10" fmla="*/ 867 w 162"/>
                <a:gd name="T11" fmla="*/ 441 h 60"/>
                <a:gd name="T12" fmla="*/ 1309 w 162"/>
                <a:gd name="T13" fmla="*/ 185 h 60"/>
                <a:gd name="T14" fmla="*/ 824 w 162"/>
                <a:gd name="T15" fmla="*/ 185 h 60"/>
                <a:gd name="T16" fmla="*/ 824 w 162"/>
                <a:gd name="T17" fmla="*/ 0 h 60"/>
                <a:gd name="T18" fmla="*/ 1894 w 162"/>
                <a:gd name="T19" fmla="*/ 0 h 60"/>
                <a:gd name="T20" fmla="*/ 1894 w 162"/>
                <a:gd name="T21" fmla="*/ 619 h 60"/>
                <a:gd name="T22" fmla="*/ 1583 w 162"/>
                <a:gd name="T23" fmla="*/ 619 h 60"/>
                <a:gd name="T24" fmla="*/ 1569 w 162"/>
                <a:gd name="T25" fmla="*/ 336 h 60"/>
                <a:gd name="T26" fmla="*/ 1137 w 162"/>
                <a:gd name="T27" fmla="*/ 593 h 60"/>
                <a:gd name="T28" fmla="*/ 702 w 162"/>
                <a:gd name="T29" fmla="*/ 696 h 60"/>
                <a:gd name="T30" fmla="*/ 350 w 162"/>
                <a:gd name="T31" fmla="*/ 619 h 60"/>
                <a:gd name="T32" fmla="*/ 350 w 162"/>
                <a:gd name="T33" fmla="*/ 61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4" name="Freeform 32">
              <a:extLst>
                <a:ext uri="{FF2B5EF4-FFF2-40B4-BE49-F238E27FC236}">
                  <a16:creationId xmlns:a16="http://schemas.microsoft.com/office/drawing/2014/main" id="{26F1A70A-2697-43FD-86D7-106DCC1E52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48 w 105"/>
                <a:gd name="T1" fmla="*/ 935 h 93"/>
                <a:gd name="T2" fmla="*/ 785 w 105"/>
                <a:gd name="T3" fmla="*/ 734 h 93"/>
                <a:gd name="T4" fmla="*/ 751 w 105"/>
                <a:gd name="T5" fmla="*/ 585 h 93"/>
                <a:gd name="T6" fmla="*/ 324 w 105"/>
                <a:gd name="T7" fmla="*/ 337 h 93"/>
                <a:gd name="T8" fmla="*/ 324 w 105"/>
                <a:gd name="T9" fmla="*/ 619 h 93"/>
                <a:gd name="T10" fmla="*/ 0 w 105"/>
                <a:gd name="T11" fmla="*/ 619 h 93"/>
                <a:gd name="T12" fmla="*/ 0 w 105"/>
                <a:gd name="T13" fmla="*/ 0 h 93"/>
                <a:gd name="T14" fmla="*/ 1054 w 105"/>
                <a:gd name="T15" fmla="*/ 0 h 93"/>
                <a:gd name="T16" fmla="*/ 1054 w 105"/>
                <a:gd name="T17" fmla="*/ 180 h 93"/>
                <a:gd name="T18" fmla="*/ 570 w 105"/>
                <a:gd name="T19" fmla="*/ 180 h 93"/>
                <a:gd name="T20" fmla="*/ 1005 w 105"/>
                <a:gd name="T21" fmla="*/ 428 h 93"/>
                <a:gd name="T22" fmla="*/ 1202 w 105"/>
                <a:gd name="T23" fmla="*/ 677 h 93"/>
                <a:gd name="T24" fmla="*/ 1039 w 105"/>
                <a:gd name="T25" fmla="*/ 887 h 93"/>
                <a:gd name="T26" fmla="*/ 708 w 105"/>
                <a:gd name="T27" fmla="*/ 1082 h 93"/>
                <a:gd name="T28" fmla="*/ 448 w 105"/>
                <a:gd name="T29" fmla="*/ 935 h 93"/>
                <a:gd name="T30" fmla="*/ 448 w 105"/>
                <a:gd name="T31" fmla="*/ 935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5" name="Freeform 33">
              <a:extLst>
                <a:ext uri="{FF2B5EF4-FFF2-40B4-BE49-F238E27FC236}">
                  <a16:creationId xmlns:a16="http://schemas.microsoft.com/office/drawing/2014/main" id="{6518DA45-4A08-47FF-977E-D256E2FEE0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544 w 162"/>
                <a:gd name="T1" fmla="*/ 91 h 60"/>
                <a:gd name="T2" fmla="*/ 1894 w 162"/>
                <a:gd name="T3" fmla="*/ 291 h 60"/>
                <a:gd name="T4" fmla="*/ 1624 w 162"/>
                <a:gd name="T5" fmla="*/ 441 h 60"/>
                <a:gd name="T6" fmla="*/ 1274 w 162"/>
                <a:gd name="T7" fmla="*/ 243 h 60"/>
                <a:gd name="T8" fmla="*/ 1032 w 162"/>
                <a:gd name="T9" fmla="*/ 270 h 60"/>
                <a:gd name="T10" fmla="*/ 586 w 162"/>
                <a:gd name="T11" fmla="*/ 528 h 60"/>
                <a:gd name="T12" fmla="*/ 1073 w 162"/>
                <a:gd name="T13" fmla="*/ 528 h 60"/>
                <a:gd name="T14" fmla="*/ 1073 w 162"/>
                <a:gd name="T15" fmla="*/ 696 h 60"/>
                <a:gd name="T16" fmla="*/ 0 w 162"/>
                <a:gd name="T17" fmla="*/ 696 h 60"/>
                <a:gd name="T18" fmla="*/ 0 w 162"/>
                <a:gd name="T19" fmla="*/ 77 h 60"/>
                <a:gd name="T20" fmla="*/ 316 w 162"/>
                <a:gd name="T21" fmla="*/ 77 h 60"/>
                <a:gd name="T22" fmla="*/ 316 w 162"/>
                <a:gd name="T23" fmla="*/ 363 h 60"/>
                <a:gd name="T24" fmla="*/ 757 w 162"/>
                <a:gd name="T25" fmla="*/ 113 h 60"/>
                <a:gd name="T26" fmla="*/ 1183 w 162"/>
                <a:gd name="T27" fmla="*/ 0 h 60"/>
                <a:gd name="T28" fmla="*/ 1544 w 162"/>
                <a:gd name="T29" fmla="*/ 91 h 60"/>
                <a:gd name="T30" fmla="*/ 1544 w 162"/>
                <a:gd name="T31" fmla="*/ 9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6" name="Freeform 34">
              <a:extLst>
                <a:ext uri="{FF2B5EF4-FFF2-40B4-BE49-F238E27FC236}">
                  <a16:creationId xmlns:a16="http://schemas.microsoft.com/office/drawing/2014/main" id="{080A533A-005C-4C93-8159-ACAA2D4564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213 w 104"/>
                <a:gd name="T1" fmla="*/ 459 h 94"/>
                <a:gd name="T2" fmla="*/ 1213 w 104"/>
                <a:gd name="T3" fmla="*/ 1073 h 94"/>
                <a:gd name="T4" fmla="*/ 150 w 104"/>
                <a:gd name="T5" fmla="*/ 1073 h 94"/>
                <a:gd name="T6" fmla="*/ 144 w 104"/>
                <a:gd name="T7" fmla="*/ 894 h 94"/>
                <a:gd name="T8" fmla="*/ 628 w 104"/>
                <a:gd name="T9" fmla="*/ 894 h 94"/>
                <a:gd name="T10" fmla="*/ 186 w 104"/>
                <a:gd name="T11" fmla="*/ 638 h 94"/>
                <a:gd name="T12" fmla="*/ 0 w 104"/>
                <a:gd name="T13" fmla="*/ 400 h 94"/>
                <a:gd name="T14" fmla="*/ 150 w 104"/>
                <a:gd name="T15" fmla="*/ 199 h 94"/>
                <a:gd name="T16" fmla="*/ 497 w 104"/>
                <a:gd name="T17" fmla="*/ 0 h 94"/>
                <a:gd name="T18" fmla="*/ 757 w 104"/>
                <a:gd name="T19" fmla="*/ 146 h 94"/>
                <a:gd name="T20" fmla="*/ 420 w 104"/>
                <a:gd name="T21" fmla="*/ 345 h 94"/>
                <a:gd name="T22" fmla="*/ 459 w 104"/>
                <a:gd name="T23" fmla="*/ 493 h 94"/>
                <a:gd name="T24" fmla="*/ 901 w 104"/>
                <a:gd name="T25" fmla="*/ 747 h 94"/>
                <a:gd name="T26" fmla="*/ 901 w 104"/>
                <a:gd name="T27" fmla="*/ 459 h 94"/>
                <a:gd name="T28" fmla="*/ 1213 w 104"/>
                <a:gd name="T29" fmla="*/ 459 h 94"/>
                <a:gd name="T30" fmla="*/ 1213 w 104"/>
                <a:gd name="T31" fmla="*/ 45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Freeform 35">
              <a:extLst>
                <a:ext uri="{FF2B5EF4-FFF2-40B4-BE49-F238E27FC236}">
                  <a16:creationId xmlns:a16="http://schemas.microsoft.com/office/drawing/2014/main" id="{93E4CEF8-CD1A-45D0-9043-C1CBA9C465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45 w 162"/>
                <a:gd name="T1" fmla="*/ 630 h 61"/>
                <a:gd name="T2" fmla="*/ 345 w 162"/>
                <a:gd name="T3" fmla="*/ 630 h 61"/>
                <a:gd name="T4" fmla="*/ 0 w 162"/>
                <a:gd name="T5" fmla="*/ 428 h 61"/>
                <a:gd name="T6" fmla="*/ 261 w 162"/>
                <a:gd name="T7" fmla="*/ 274 h 61"/>
                <a:gd name="T8" fmla="*/ 606 w 162"/>
                <a:gd name="T9" fmla="*/ 475 h 61"/>
                <a:gd name="T10" fmla="*/ 852 w 162"/>
                <a:gd name="T11" fmla="*/ 449 h 61"/>
                <a:gd name="T12" fmla="*/ 1291 w 162"/>
                <a:gd name="T13" fmla="*/ 189 h 61"/>
                <a:gd name="T14" fmla="*/ 805 w 162"/>
                <a:gd name="T15" fmla="*/ 189 h 61"/>
                <a:gd name="T16" fmla="*/ 805 w 162"/>
                <a:gd name="T17" fmla="*/ 0 h 61"/>
                <a:gd name="T18" fmla="*/ 1861 w 162"/>
                <a:gd name="T19" fmla="*/ 0 h 61"/>
                <a:gd name="T20" fmla="*/ 1861 w 162"/>
                <a:gd name="T21" fmla="*/ 643 h 61"/>
                <a:gd name="T22" fmla="*/ 1553 w 162"/>
                <a:gd name="T23" fmla="*/ 643 h 61"/>
                <a:gd name="T24" fmla="*/ 1553 w 162"/>
                <a:gd name="T25" fmla="*/ 349 h 61"/>
                <a:gd name="T26" fmla="*/ 1113 w 162"/>
                <a:gd name="T27" fmla="*/ 607 h 61"/>
                <a:gd name="T28" fmla="*/ 696 w 162"/>
                <a:gd name="T29" fmla="*/ 723 h 61"/>
                <a:gd name="T30" fmla="*/ 345 w 162"/>
                <a:gd name="T31" fmla="*/ 630 h 61"/>
                <a:gd name="T32" fmla="*/ 345 w 162"/>
                <a:gd name="T33" fmla="*/ 63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8" name="Freeform 36">
              <a:extLst>
                <a:ext uri="{FF2B5EF4-FFF2-40B4-BE49-F238E27FC236}">
                  <a16:creationId xmlns:a16="http://schemas.microsoft.com/office/drawing/2014/main" id="{8F64B627-2C3D-4FE7-AF0F-8B96420F4D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75 w 105"/>
                <a:gd name="T1" fmla="*/ 958 h 94"/>
                <a:gd name="T2" fmla="*/ 812 w 105"/>
                <a:gd name="T3" fmla="*/ 744 h 94"/>
                <a:gd name="T4" fmla="*/ 778 w 105"/>
                <a:gd name="T5" fmla="*/ 606 h 94"/>
                <a:gd name="T6" fmla="*/ 329 w 105"/>
                <a:gd name="T7" fmla="*/ 346 h 94"/>
                <a:gd name="T8" fmla="*/ 329 w 105"/>
                <a:gd name="T9" fmla="*/ 627 h 94"/>
                <a:gd name="T10" fmla="*/ 13 w 105"/>
                <a:gd name="T11" fmla="*/ 627 h 94"/>
                <a:gd name="T12" fmla="*/ 0 w 105"/>
                <a:gd name="T13" fmla="*/ 0 h 94"/>
                <a:gd name="T14" fmla="*/ 1086 w 105"/>
                <a:gd name="T15" fmla="*/ 0 h 94"/>
                <a:gd name="T16" fmla="*/ 1094 w 105"/>
                <a:gd name="T17" fmla="*/ 188 h 94"/>
                <a:gd name="T18" fmla="*/ 606 w 105"/>
                <a:gd name="T19" fmla="*/ 188 h 94"/>
                <a:gd name="T20" fmla="*/ 1052 w 105"/>
                <a:gd name="T21" fmla="*/ 449 h 94"/>
                <a:gd name="T22" fmla="*/ 1240 w 105"/>
                <a:gd name="T23" fmla="*/ 698 h 94"/>
                <a:gd name="T24" fmla="*/ 1086 w 105"/>
                <a:gd name="T25" fmla="*/ 904 h 94"/>
                <a:gd name="T26" fmla="*/ 736 w 105"/>
                <a:gd name="T27" fmla="*/ 1109 h 94"/>
                <a:gd name="T28" fmla="*/ 475 w 105"/>
                <a:gd name="T29" fmla="*/ 958 h 94"/>
                <a:gd name="T30" fmla="*/ 475 w 105"/>
                <a:gd name="T31" fmla="*/ 95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Freeform 37">
              <a:extLst>
                <a:ext uri="{FF2B5EF4-FFF2-40B4-BE49-F238E27FC236}">
                  <a16:creationId xmlns:a16="http://schemas.microsoft.com/office/drawing/2014/main" id="{D8B5E9E7-6564-4598-A216-AAE79DC2C8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514 w 162"/>
                <a:gd name="T1" fmla="*/ 89 h 61"/>
                <a:gd name="T2" fmla="*/ 1861 w 162"/>
                <a:gd name="T3" fmla="*/ 287 h 61"/>
                <a:gd name="T4" fmla="*/ 1610 w 162"/>
                <a:gd name="T5" fmla="*/ 432 h 61"/>
                <a:gd name="T6" fmla="*/ 1265 w 162"/>
                <a:gd name="T7" fmla="*/ 234 h 61"/>
                <a:gd name="T8" fmla="*/ 1009 w 162"/>
                <a:gd name="T9" fmla="*/ 255 h 61"/>
                <a:gd name="T10" fmla="*/ 570 w 162"/>
                <a:gd name="T11" fmla="*/ 506 h 61"/>
                <a:gd name="T12" fmla="*/ 1058 w 162"/>
                <a:gd name="T13" fmla="*/ 506 h 61"/>
                <a:gd name="T14" fmla="*/ 1058 w 162"/>
                <a:gd name="T15" fmla="*/ 688 h 61"/>
                <a:gd name="T16" fmla="*/ 0 w 162"/>
                <a:gd name="T17" fmla="*/ 688 h 61"/>
                <a:gd name="T18" fmla="*/ 0 w 162"/>
                <a:gd name="T19" fmla="*/ 76 h 61"/>
                <a:gd name="T20" fmla="*/ 311 w 162"/>
                <a:gd name="T21" fmla="*/ 76 h 61"/>
                <a:gd name="T22" fmla="*/ 324 w 162"/>
                <a:gd name="T23" fmla="*/ 359 h 61"/>
                <a:gd name="T24" fmla="*/ 750 w 162"/>
                <a:gd name="T25" fmla="*/ 110 h 61"/>
                <a:gd name="T26" fmla="*/ 1164 w 162"/>
                <a:gd name="T27" fmla="*/ 0 h 61"/>
                <a:gd name="T28" fmla="*/ 1514 w 162"/>
                <a:gd name="T29" fmla="*/ 89 h 61"/>
                <a:gd name="T30" fmla="*/ 1514 w 162"/>
                <a:gd name="T31" fmla="*/ 89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0" name="Freeform 38">
              <a:extLst>
                <a:ext uri="{FF2B5EF4-FFF2-40B4-BE49-F238E27FC236}">
                  <a16:creationId xmlns:a16="http://schemas.microsoft.com/office/drawing/2014/main" id="{6E693942-5EE8-40A8-8528-1D9D008678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02 w 105"/>
                <a:gd name="T1" fmla="*/ 483 h 94"/>
                <a:gd name="T2" fmla="*/ 1202 w 105"/>
                <a:gd name="T3" fmla="*/ 1109 h 94"/>
                <a:gd name="T4" fmla="*/ 147 w 105"/>
                <a:gd name="T5" fmla="*/ 1109 h 94"/>
                <a:gd name="T6" fmla="*/ 147 w 105"/>
                <a:gd name="T7" fmla="*/ 924 h 94"/>
                <a:gd name="T8" fmla="*/ 634 w 105"/>
                <a:gd name="T9" fmla="*/ 924 h 94"/>
                <a:gd name="T10" fmla="*/ 199 w 105"/>
                <a:gd name="T11" fmla="*/ 664 h 94"/>
                <a:gd name="T12" fmla="*/ 0 w 105"/>
                <a:gd name="T13" fmla="*/ 408 h 94"/>
                <a:gd name="T14" fmla="*/ 160 w 105"/>
                <a:gd name="T15" fmla="*/ 202 h 94"/>
                <a:gd name="T16" fmla="*/ 493 w 105"/>
                <a:gd name="T17" fmla="*/ 0 h 94"/>
                <a:gd name="T18" fmla="*/ 751 w 105"/>
                <a:gd name="T19" fmla="*/ 151 h 94"/>
                <a:gd name="T20" fmla="*/ 414 w 105"/>
                <a:gd name="T21" fmla="*/ 370 h 94"/>
                <a:gd name="T22" fmla="*/ 448 w 105"/>
                <a:gd name="T23" fmla="*/ 505 h 94"/>
                <a:gd name="T24" fmla="*/ 881 w 105"/>
                <a:gd name="T25" fmla="*/ 765 h 94"/>
                <a:gd name="T26" fmla="*/ 881 w 105"/>
                <a:gd name="T27" fmla="*/ 483 h 94"/>
                <a:gd name="T28" fmla="*/ 1202 w 105"/>
                <a:gd name="T29" fmla="*/ 483 h 94"/>
                <a:gd name="T30" fmla="*/ 1202 w 105"/>
                <a:gd name="T31" fmla="*/ 48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2" name="Group 39">
            <a:extLst>
              <a:ext uri="{FF2B5EF4-FFF2-40B4-BE49-F238E27FC236}">
                <a16:creationId xmlns:a16="http://schemas.microsoft.com/office/drawing/2014/main" id="{1CA158BA-6304-4668-B241-DC5D35CFDE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51200" y="3716339"/>
            <a:ext cx="958850" cy="668337"/>
            <a:chOff x="3541" y="1317"/>
            <a:chExt cx="747" cy="546"/>
          </a:xfrm>
        </p:grpSpPr>
        <p:sp>
          <p:nvSpPr>
            <p:cNvPr id="18477" name="AutoShape 40">
              <a:extLst>
                <a:ext uri="{FF2B5EF4-FFF2-40B4-BE49-F238E27FC236}">
                  <a16:creationId xmlns:a16="http://schemas.microsoft.com/office/drawing/2014/main" id="{BFE2B3AD-41D7-461F-9B1F-5194B7D856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Freeform 41">
              <a:extLst>
                <a:ext uri="{FF2B5EF4-FFF2-40B4-BE49-F238E27FC236}">
                  <a16:creationId xmlns:a16="http://schemas.microsoft.com/office/drawing/2014/main" id="{35C90DA9-EF2E-4213-8DE9-DA738F71C7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121 w 416"/>
                <a:gd name="T1" fmla="*/ 976 h 207"/>
                <a:gd name="T2" fmla="*/ 717 w 416"/>
                <a:gd name="T3" fmla="*/ 976 h 207"/>
                <a:gd name="T4" fmla="*/ 13 w 416"/>
                <a:gd name="T5" fmla="*/ 13 h 207"/>
                <a:gd name="T6" fmla="*/ 0 w 416"/>
                <a:gd name="T7" fmla="*/ 13 h 207"/>
                <a:gd name="T8" fmla="*/ 0 w 416"/>
                <a:gd name="T9" fmla="*/ 931 h 207"/>
                <a:gd name="T10" fmla="*/ 13 w 416"/>
                <a:gd name="T11" fmla="*/ 931 h 207"/>
                <a:gd name="T12" fmla="*/ 717 w 416"/>
                <a:gd name="T13" fmla="*/ 1855 h 207"/>
                <a:gd name="T14" fmla="*/ 4121 w 416"/>
                <a:gd name="T15" fmla="*/ 1855 h 207"/>
                <a:gd name="T16" fmla="*/ 4817 w 416"/>
                <a:gd name="T17" fmla="*/ 931 h 207"/>
                <a:gd name="T18" fmla="*/ 4817 w 416"/>
                <a:gd name="T19" fmla="*/ 931 h 207"/>
                <a:gd name="T20" fmla="*/ 4817 w 416"/>
                <a:gd name="T21" fmla="*/ 0 h 207"/>
                <a:gd name="T22" fmla="*/ 4121 w 416"/>
                <a:gd name="T23" fmla="*/ 97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Freeform 42">
              <a:extLst>
                <a:ext uri="{FF2B5EF4-FFF2-40B4-BE49-F238E27FC236}">
                  <a16:creationId xmlns:a16="http://schemas.microsoft.com/office/drawing/2014/main" id="{B9C8BADA-D490-4A6F-81CB-43898E23D7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376 w 457"/>
                <a:gd name="T1" fmla="*/ 551 h 264"/>
                <a:gd name="T2" fmla="*/ 4390 w 457"/>
                <a:gd name="T3" fmla="*/ 2546 h 264"/>
                <a:gd name="T4" fmla="*/ 956 w 457"/>
                <a:gd name="T5" fmla="*/ 2546 h 264"/>
                <a:gd name="T6" fmla="*/ 943 w 457"/>
                <a:gd name="T7" fmla="*/ 551 h 264"/>
                <a:gd name="T8" fmla="*/ 4376 w 457"/>
                <a:gd name="T9" fmla="*/ 551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Freeform 43">
              <a:extLst>
                <a:ext uri="{FF2B5EF4-FFF2-40B4-BE49-F238E27FC236}">
                  <a16:creationId xmlns:a16="http://schemas.microsoft.com/office/drawing/2014/main" id="{5385F6E2-9DFB-4528-88CD-AB31CA3D29B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6 w 24"/>
                <a:gd name="T1" fmla="*/ 55 h 33"/>
                <a:gd name="T2" fmla="*/ 76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58 w 24"/>
                <a:gd name="T9" fmla="*/ 108 h 33"/>
                <a:gd name="T10" fmla="*/ 111 w 24"/>
                <a:gd name="T11" fmla="*/ 55 h 33"/>
                <a:gd name="T12" fmla="*/ 76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15 w 24"/>
                <a:gd name="T21" fmla="*/ 21 h 33"/>
                <a:gd name="T22" fmla="*/ 254 w 24"/>
                <a:gd name="T23" fmla="*/ 88 h 33"/>
                <a:gd name="T24" fmla="*/ 166 w 24"/>
                <a:gd name="T25" fmla="*/ 178 h 33"/>
                <a:gd name="T26" fmla="*/ 166 w 24"/>
                <a:gd name="T27" fmla="*/ 178 h 33"/>
                <a:gd name="T28" fmla="*/ 215 w 24"/>
                <a:gd name="T29" fmla="*/ 206 h 33"/>
                <a:gd name="T30" fmla="*/ 232 w 24"/>
                <a:gd name="T31" fmla="*/ 233 h 33"/>
                <a:gd name="T32" fmla="*/ 270 w 24"/>
                <a:gd name="T33" fmla="*/ 353 h 33"/>
                <a:gd name="T34" fmla="*/ 166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76 w 24"/>
                <a:gd name="T41" fmla="*/ 212 h 33"/>
                <a:gd name="T42" fmla="*/ 76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Freeform 44">
              <a:extLst>
                <a:ext uri="{FF2B5EF4-FFF2-40B4-BE49-F238E27FC236}">
                  <a16:creationId xmlns:a16="http://schemas.microsoft.com/office/drawing/2014/main" id="{9DBF1163-18FD-47ED-8D96-07A20CF0D01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9 w 29"/>
                <a:gd name="T1" fmla="*/ 199 h 35"/>
                <a:gd name="T2" fmla="*/ 157 w 29"/>
                <a:gd name="T3" fmla="*/ 332 h 35"/>
                <a:gd name="T4" fmla="*/ 220 w 29"/>
                <a:gd name="T5" fmla="*/ 199 h 35"/>
                <a:gd name="T6" fmla="*/ 157 w 29"/>
                <a:gd name="T7" fmla="*/ 68 h 35"/>
                <a:gd name="T8" fmla="*/ 89 w 29"/>
                <a:gd name="T9" fmla="*/ 199 h 35"/>
                <a:gd name="T10" fmla="*/ 0 w 29"/>
                <a:gd name="T11" fmla="*/ 199 h 35"/>
                <a:gd name="T12" fmla="*/ 34 w 29"/>
                <a:gd name="T13" fmla="*/ 55 h 35"/>
                <a:gd name="T14" fmla="*/ 157 w 29"/>
                <a:gd name="T15" fmla="*/ 0 h 35"/>
                <a:gd name="T16" fmla="*/ 280 w 29"/>
                <a:gd name="T17" fmla="*/ 55 h 35"/>
                <a:gd name="T18" fmla="*/ 323 w 29"/>
                <a:gd name="T19" fmla="*/ 199 h 35"/>
                <a:gd name="T20" fmla="*/ 280 w 29"/>
                <a:gd name="T21" fmla="*/ 345 h 35"/>
                <a:gd name="T22" fmla="*/ 157 w 29"/>
                <a:gd name="T23" fmla="*/ 401 h 35"/>
                <a:gd name="T24" fmla="*/ 34 w 29"/>
                <a:gd name="T25" fmla="*/ 332 h 35"/>
                <a:gd name="T26" fmla="*/ 0 w 29"/>
                <a:gd name="T27" fmla="*/ 199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Freeform 45">
              <a:extLst>
                <a:ext uri="{FF2B5EF4-FFF2-40B4-BE49-F238E27FC236}">
                  <a16:creationId xmlns:a16="http://schemas.microsoft.com/office/drawing/2014/main" id="{516B323E-A3AC-49B8-BEEF-190D4E3F23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33 h 34"/>
                <a:gd name="T2" fmla="*/ 0 w 24"/>
                <a:gd name="T3" fmla="*/ 0 h 34"/>
                <a:gd name="T4" fmla="*/ 76 w 24"/>
                <a:gd name="T5" fmla="*/ 0 h 34"/>
                <a:gd name="T6" fmla="*/ 76 w 24"/>
                <a:gd name="T7" fmla="*/ 246 h 34"/>
                <a:gd name="T8" fmla="*/ 143 w 24"/>
                <a:gd name="T9" fmla="*/ 309 h 34"/>
                <a:gd name="T10" fmla="*/ 180 w 24"/>
                <a:gd name="T11" fmla="*/ 246 h 34"/>
                <a:gd name="T12" fmla="*/ 180 w 24"/>
                <a:gd name="T13" fmla="*/ 0 h 34"/>
                <a:gd name="T14" fmla="*/ 270 w 24"/>
                <a:gd name="T15" fmla="*/ 0 h 34"/>
                <a:gd name="T16" fmla="*/ 270 w 24"/>
                <a:gd name="T17" fmla="*/ 233 h 34"/>
                <a:gd name="T18" fmla="*/ 236 w 24"/>
                <a:gd name="T19" fmla="*/ 335 h 34"/>
                <a:gd name="T20" fmla="*/ 143 w 24"/>
                <a:gd name="T21" fmla="*/ 377 h 34"/>
                <a:gd name="T22" fmla="*/ 34 w 24"/>
                <a:gd name="T23" fmla="*/ 335 h 34"/>
                <a:gd name="T24" fmla="*/ 0 w 24"/>
                <a:gd name="T25" fmla="*/ 233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Freeform 46">
              <a:extLst>
                <a:ext uri="{FF2B5EF4-FFF2-40B4-BE49-F238E27FC236}">
                  <a16:creationId xmlns:a16="http://schemas.microsoft.com/office/drawing/2014/main" id="{71CF78C5-C726-4149-B3A8-7385AA13F5D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Freeform 47">
              <a:extLst>
                <a:ext uri="{FF2B5EF4-FFF2-40B4-BE49-F238E27FC236}">
                  <a16:creationId xmlns:a16="http://schemas.microsoft.com/office/drawing/2014/main" id="{9FBCA6E7-A5B0-4A1A-889D-2198F36440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Freeform 48">
              <a:extLst>
                <a:ext uri="{FF2B5EF4-FFF2-40B4-BE49-F238E27FC236}">
                  <a16:creationId xmlns:a16="http://schemas.microsoft.com/office/drawing/2014/main" id="{5A1DD2EB-DB29-479B-9221-BD0DADB0D64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9 w 24"/>
                <a:gd name="T1" fmla="*/ 55 h 33"/>
                <a:gd name="T2" fmla="*/ 89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66 w 24"/>
                <a:gd name="T9" fmla="*/ 108 h 33"/>
                <a:gd name="T10" fmla="*/ 111 w 24"/>
                <a:gd name="T11" fmla="*/ 55 h 33"/>
                <a:gd name="T12" fmla="*/ 89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32 w 24"/>
                <a:gd name="T21" fmla="*/ 21 h 33"/>
                <a:gd name="T22" fmla="*/ 257 w 24"/>
                <a:gd name="T23" fmla="*/ 88 h 33"/>
                <a:gd name="T24" fmla="*/ 180 w 24"/>
                <a:gd name="T25" fmla="*/ 178 h 33"/>
                <a:gd name="T26" fmla="*/ 180 w 24"/>
                <a:gd name="T27" fmla="*/ 178 h 33"/>
                <a:gd name="T28" fmla="*/ 215 w 24"/>
                <a:gd name="T29" fmla="*/ 206 h 33"/>
                <a:gd name="T30" fmla="*/ 236 w 24"/>
                <a:gd name="T31" fmla="*/ 233 h 33"/>
                <a:gd name="T32" fmla="*/ 270 w 24"/>
                <a:gd name="T33" fmla="*/ 353 h 33"/>
                <a:gd name="T34" fmla="*/ 180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89 w 24"/>
                <a:gd name="T41" fmla="*/ 212 h 33"/>
                <a:gd name="T42" fmla="*/ 89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6" name="Freeform 49">
              <a:extLst>
                <a:ext uri="{FF2B5EF4-FFF2-40B4-BE49-F238E27FC236}">
                  <a16:creationId xmlns:a16="http://schemas.microsoft.com/office/drawing/2014/main" id="{7F1D702B-49DB-4B3B-BAE9-A715DC50FB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50 w 162"/>
                <a:gd name="T1" fmla="*/ 619 h 60"/>
                <a:gd name="T2" fmla="*/ 337 w 162"/>
                <a:gd name="T3" fmla="*/ 606 h 60"/>
                <a:gd name="T4" fmla="*/ 0 w 162"/>
                <a:gd name="T5" fmla="*/ 405 h 60"/>
                <a:gd name="T6" fmla="*/ 260 w 162"/>
                <a:gd name="T7" fmla="*/ 256 h 60"/>
                <a:gd name="T8" fmla="*/ 607 w 162"/>
                <a:gd name="T9" fmla="*/ 462 h 60"/>
                <a:gd name="T10" fmla="*/ 867 w 162"/>
                <a:gd name="T11" fmla="*/ 441 h 60"/>
                <a:gd name="T12" fmla="*/ 1309 w 162"/>
                <a:gd name="T13" fmla="*/ 185 h 60"/>
                <a:gd name="T14" fmla="*/ 824 w 162"/>
                <a:gd name="T15" fmla="*/ 185 h 60"/>
                <a:gd name="T16" fmla="*/ 824 w 162"/>
                <a:gd name="T17" fmla="*/ 0 h 60"/>
                <a:gd name="T18" fmla="*/ 1894 w 162"/>
                <a:gd name="T19" fmla="*/ 0 h 60"/>
                <a:gd name="T20" fmla="*/ 1894 w 162"/>
                <a:gd name="T21" fmla="*/ 619 h 60"/>
                <a:gd name="T22" fmla="*/ 1583 w 162"/>
                <a:gd name="T23" fmla="*/ 619 h 60"/>
                <a:gd name="T24" fmla="*/ 1569 w 162"/>
                <a:gd name="T25" fmla="*/ 336 h 60"/>
                <a:gd name="T26" fmla="*/ 1137 w 162"/>
                <a:gd name="T27" fmla="*/ 593 h 60"/>
                <a:gd name="T28" fmla="*/ 702 w 162"/>
                <a:gd name="T29" fmla="*/ 696 h 60"/>
                <a:gd name="T30" fmla="*/ 350 w 162"/>
                <a:gd name="T31" fmla="*/ 619 h 60"/>
                <a:gd name="T32" fmla="*/ 350 w 162"/>
                <a:gd name="T33" fmla="*/ 61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7" name="Freeform 50">
              <a:extLst>
                <a:ext uri="{FF2B5EF4-FFF2-40B4-BE49-F238E27FC236}">
                  <a16:creationId xmlns:a16="http://schemas.microsoft.com/office/drawing/2014/main" id="{8E0F5EBE-2A0D-429D-8B90-019979F37C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48 w 105"/>
                <a:gd name="T1" fmla="*/ 935 h 93"/>
                <a:gd name="T2" fmla="*/ 785 w 105"/>
                <a:gd name="T3" fmla="*/ 734 h 93"/>
                <a:gd name="T4" fmla="*/ 751 w 105"/>
                <a:gd name="T5" fmla="*/ 585 h 93"/>
                <a:gd name="T6" fmla="*/ 324 w 105"/>
                <a:gd name="T7" fmla="*/ 337 h 93"/>
                <a:gd name="T8" fmla="*/ 324 w 105"/>
                <a:gd name="T9" fmla="*/ 619 h 93"/>
                <a:gd name="T10" fmla="*/ 0 w 105"/>
                <a:gd name="T11" fmla="*/ 619 h 93"/>
                <a:gd name="T12" fmla="*/ 0 w 105"/>
                <a:gd name="T13" fmla="*/ 0 h 93"/>
                <a:gd name="T14" fmla="*/ 1054 w 105"/>
                <a:gd name="T15" fmla="*/ 0 h 93"/>
                <a:gd name="T16" fmla="*/ 1054 w 105"/>
                <a:gd name="T17" fmla="*/ 180 h 93"/>
                <a:gd name="T18" fmla="*/ 570 w 105"/>
                <a:gd name="T19" fmla="*/ 180 h 93"/>
                <a:gd name="T20" fmla="*/ 1005 w 105"/>
                <a:gd name="T21" fmla="*/ 428 h 93"/>
                <a:gd name="T22" fmla="*/ 1202 w 105"/>
                <a:gd name="T23" fmla="*/ 677 h 93"/>
                <a:gd name="T24" fmla="*/ 1039 w 105"/>
                <a:gd name="T25" fmla="*/ 887 h 93"/>
                <a:gd name="T26" fmla="*/ 708 w 105"/>
                <a:gd name="T27" fmla="*/ 1082 h 93"/>
                <a:gd name="T28" fmla="*/ 448 w 105"/>
                <a:gd name="T29" fmla="*/ 935 h 93"/>
                <a:gd name="T30" fmla="*/ 448 w 105"/>
                <a:gd name="T31" fmla="*/ 935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8" name="Freeform 51">
              <a:extLst>
                <a:ext uri="{FF2B5EF4-FFF2-40B4-BE49-F238E27FC236}">
                  <a16:creationId xmlns:a16="http://schemas.microsoft.com/office/drawing/2014/main" id="{4EC2B48F-F2CF-4D3C-B113-73D42D16D0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544 w 162"/>
                <a:gd name="T1" fmla="*/ 91 h 60"/>
                <a:gd name="T2" fmla="*/ 1894 w 162"/>
                <a:gd name="T3" fmla="*/ 291 h 60"/>
                <a:gd name="T4" fmla="*/ 1624 w 162"/>
                <a:gd name="T5" fmla="*/ 441 h 60"/>
                <a:gd name="T6" fmla="*/ 1274 w 162"/>
                <a:gd name="T7" fmla="*/ 243 h 60"/>
                <a:gd name="T8" fmla="*/ 1032 w 162"/>
                <a:gd name="T9" fmla="*/ 270 h 60"/>
                <a:gd name="T10" fmla="*/ 586 w 162"/>
                <a:gd name="T11" fmla="*/ 528 h 60"/>
                <a:gd name="T12" fmla="*/ 1073 w 162"/>
                <a:gd name="T13" fmla="*/ 528 h 60"/>
                <a:gd name="T14" fmla="*/ 1073 w 162"/>
                <a:gd name="T15" fmla="*/ 696 h 60"/>
                <a:gd name="T16" fmla="*/ 0 w 162"/>
                <a:gd name="T17" fmla="*/ 696 h 60"/>
                <a:gd name="T18" fmla="*/ 0 w 162"/>
                <a:gd name="T19" fmla="*/ 77 h 60"/>
                <a:gd name="T20" fmla="*/ 316 w 162"/>
                <a:gd name="T21" fmla="*/ 77 h 60"/>
                <a:gd name="T22" fmla="*/ 316 w 162"/>
                <a:gd name="T23" fmla="*/ 363 h 60"/>
                <a:gd name="T24" fmla="*/ 757 w 162"/>
                <a:gd name="T25" fmla="*/ 113 h 60"/>
                <a:gd name="T26" fmla="*/ 1183 w 162"/>
                <a:gd name="T27" fmla="*/ 0 h 60"/>
                <a:gd name="T28" fmla="*/ 1544 w 162"/>
                <a:gd name="T29" fmla="*/ 91 h 60"/>
                <a:gd name="T30" fmla="*/ 1544 w 162"/>
                <a:gd name="T31" fmla="*/ 9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Freeform 52">
              <a:extLst>
                <a:ext uri="{FF2B5EF4-FFF2-40B4-BE49-F238E27FC236}">
                  <a16:creationId xmlns:a16="http://schemas.microsoft.com/office/drawing/2014/main" id="{30EB64F1-9893-407A-AE29-3826184B41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213 w 104"/>
                <a:gd name="T1" fmla="*/ 459 h 94"/>
                <a:gd name="T2" fmla="*/ 1213 w 104"/>
                <a:gd name="T3" fmla="*/ 1073 h 94"/>
                <a:gd name="T4" fmla="*/ 150 w 104"/>
                <a:gd name="T5" fmla="*/ 1073 h 94"/>
                <a:gd name="T6" fmla="*/ 144 w 104"/>
                <a:gd name="T7" fmla="*/ 894 h 94"/>
                <a:gd name="T8" fmla="*/ 628 w 104"/>
                <a:gd name="T9" fmla="*/ 894 h 94"/>
                <a:gd name="T10" fmla="*/ 186 w 104"/>
                <a:gd name="T11" fmla="*/ 638 h 94"/>
                <a:gd name="T12" fmla="*/ 0 w 104"/>
                <a:gd name="T13" fmla="*/ 400 h 94"/>
                <a:gd name="T14" fmla="*/ 150 w 104"/>
                <a:gd name="T15" fmla="*/ 199 h 94"/>
                <a:gd name="T16" fmla="*/ 497 w 104"/>
                <a:gd name="T17" fmla="*/ 0 h 94"/>
                <a:gd name="T18" fmla="*/ 757 w 104"/>
                <a:gd name="T19" fmla="*/ 146 h 94"/>
                <a:gd name="T20" fmla="*/ 420 w 104"/>
                <a:gd name="T21" fmla="*/ 345 h 94"/>
                <a:gd name="T22" fmla="*/ 459 w 104"/>
                <a:gd name="T23" fmla="*/ 493 h 94"/>
                <a:gd name="T24" fmla="*/ 901 w 104"/>
                <a:gd name="T25" fmla="*/ 747 h 94"/>
                <a:gd name="T26" fmla="*/ 901 w 104"/>
                <a:gd name="T27" fmla="*/ 459 h 94"/>
                <a:gd name="T28" fmla="*/ 1213 w 104"/>
                <a:gd name="T29" fmla="*/ 459 h 94"/>
                <a:gd name="T30" fmla="*/ 1213 w 104"/>
                <a:gd name="T31" fmla="*/ 45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Freeform 53">
              <a:extLst>
                <a:ext uri="{FF2B5EF4-FFF2-40B4-BE49-F238E27FC236}">
                  <a16:creationId xmlns:a16="http://schemas.microsoft.com/office/drawing/2014/main" id="{C3B413C6-370C-4199-8C8C-C9237FBE0DE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45 w 162"/>
                <a:gd name="T1" fmla="*/ 630 h 61"/>
                <a:gd name="T2" fmla="*/ 345 w 162"/>
                <a:gd name="T3" fmla="*/ 630 h 61"/>
                <a:gd name="T4" fmla="*/ 0 w 162"/>
                <a:gd name="T5" fmla="*/ 428 h 61"/>
                <a:gd name="T6" fmla="*/ 261 w 162"/>
                <a:gd name="T7" fmla="*/ 274 h 61"/>
                <a:gd name="T8" fmla="*/ 606 w 162"/>
                <a:gd name="T9" fmla="*/ 475 h 61"/>
                <a:gd name="T10" fmla="*/ 852 w 162"/>
                <a:gd name="T11" fmla="*/ 449 h 61"/>
                <a:gd name="T12" fmla="*/ 1291 w 162"/>
                <a:gd name="T13" fmla="*/ 189 h 61"/>
                <a:gd name="T14" fmla="*/ 805 w 162"/>
                <a:gd name="T15" fmla="*/ 189 h 61"/>
                <a:gd name="T16" fmla="*/ 805 w 162"/>
                <a:gd name="T17" fmla="*/ 0 h 61"/>
                <a:gd name="T18" fmla="*/ 1861 w 162"/>
                <a:gd name="T19" fmla="*/ 0 h 61"/>
                <a:gd name="T20" fmla="*/ 1861 w 162"/>
                <a:gd name="T21" fmla="*/ 643 h 61"/>
                <a:gd name="T22" fmla="*/ 1553 w 162"/>
                <a:gd name="T23" fmla="*/ 643 h 61"/>
                <a:gd name="T24" fmla="*/ 1553 w 162"/>
                <a:gd name="T25" fmla="*/ 349 h 61"/>
                <a:gd name="T26" fmla="*/ 1113 w 162"/>
                <a:gd name="T27" fmla="*/ 607 h 61"/>
                <a:gd name="T28" fmla="*/ 696 w 162"/>
                <a:gd name="T29" fmla="*/ 723 h 61"/>
                <a:gd name="T30" fmla="*/ 345 w 162"/>
                <a:gd name="T31" fmla="*/ 630 h 61"/>
                <a:gd name="T32" fmla="*/ 345 w 162"/>
                <a:gd name="T33" fmla="*/ 63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1" name="Freeform 54">
              <a:extLst>
                <a:ext uri="{FF2B5EF4-FFF2-40B4-BE49-F238E27FC236}">
                  <a16:creationId xmlns:a16="http://schemas.microsoft.com/office/drawing/2014/main" id="{A82B70B8-CDB8-48CD-ACD1-BDCFCC3B95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75 w 105"/>
                <a:gd name="T1" fmla="*/ 958 h 94"/>
                <a:gd name="T2" fmla="*/ 812 w 105"/>
                <a:gd name="T3" fmla="*/ 744 h 94"/>
                <a:gd name="T4" fmla="*/ 778 w 105"/>
                <a:gd name="T5" fmla="*/ 606 h 94"/>
                <a:gd name="T6" fmla="*/ 329 w 105"/>
                <a:gd name="T7" fmla="*/ 346 h 94"/>
                <a:gd name="T8" fmla="*/ 329 w 105"/>
                <a:gd name="T9" fmla="*/ 627 h 94"/>
                <a:gd name="T10" fmla="*/ 13 w 105"/>
                <a:gd name="T11" fmla="*/ 627 h 94"/>
                <a:gd name="T12" fmla="*/ 0 w 105"/>
                <a:gd name="T13" fmla="*/ 0 h 94"/>
                <a:gd name="T14" fmla="*/ 1086 w 105"/>
                <a:gd name="T15" fmla="*/ 0 h 94"/>
                <a:gd name="T16" fmla="*/ 1094 w 105"/>
                <a:gd name="T17" fmla="*/ 188 h 94"/>
                <a:gd name="T18" fmla="*/ 606 w 105"/>
                <a:gd name="T19" fmla="*/ 188 h 94"/>
                <a:gd name="T20" fmla="*/ 1052 w 105"/>
                <a:gd name="T21" fmla="*/ 449 h 94"/>
                <a:gd name="T22" fmla="*/ 1240 w 105"/>
                <a:gd name="T23" fmla="*/ 698 h 94"/>
                <a:gd name="T24" fmla="*/ 1086 w 105"/>
                <a:gd name="T25" fmla="*/ 904 h 94"/>
                <a:gd name="T26" fmla="*/ 736 w 105"/>
                <a:gd name="T27" fmla="*/ 1109 h 94"/>
                <a:gd name="T28" fmla="*/ 475 w 105"/>
                <a:gd name="T29" fmla="*/ 958 h 94"/>
                <a:gd name="T30" fmla="*/ 475 w 105"/>
                <a:gd name="T31" fmla="*/ 95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Freeform 55">
              <a:extLst>
                <a:ext uri="{FF2B5EF4-FFF2-40B4-BE49-F238E27FC236}">
                  <a16:creationId xmlns:a16="http://schemas.microsoft.com/office/drawing/2014/main" id="{CC700F3B-D26D-434A-AF72-AF7D165286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514 w 162"/>
                <a:gd name="T1" fmla="*/ 89 h 61"/>
                <a:gd name="T2" fmla="*/ 1861 w 162"/>
                <a:gd name="T3" fmla="*/ 287 h 61"/>
                <a:gd name="T4" fmla="*/ 1610 w 162"/>
                <a:gd name="T5" fmla="*/ 432 h 61"/>
                <a:gd name="T6" fmla="*/ 1265 w 162"/>
                <a:gd name="T7" fmla="*/ 234 h 61"/>
                <a:gd name="T8" fmla="*/ 1009 w 162"/>
                <a:gd name="T9" fmla="*/ 255 h 61"/>
                <a:gd name="T10" fmla="*/ 570 w 162"/>
                <a:gd name="T11" fmla="*/ 506 h 61"/>
                <a:gd name="T12" fmla="*/ 1058 w 162"/>
                <a:gd name="T13" fmla="*/ 506 h 61"/>
                <a:gd name="T14" fmla="*/ 1058 w 162"/>
                <a:gd name="T15" fmla="*/ 688 h 61"/>
                <a:gd name="T16" fmla="*/ 0 w 162"/>
                <a:gd name="T17" fmla="*/ 688 h 61"/>
                <a:gd name="T18" fmla="*/ 0 w 162"/>
                <a:gd name="T19" fmla="*/ 76 h 61"/>
                <a:gd name="T20" fmla="*/ 311 w 162"/>
                <a:gd name="T21" fmla="*/ 76 h 61"/>
                <a:gd name="T22" fmla="*/ 324 w 162"/>
                <a:gd name="T23" fmla="*/ 359 h 61"/>
                <a:gd name="T24" fmla="*/ 750 w 162"/>
                <a:gd name="T25" fmla="*/ 110 h 61"/>
                <a:gd name="T26" fmla="*/ 1164 w 162"/>
                <a:gd name="T27" fmla="*/ 0 h 61"/>
                <a:gd name="T28" fmla="*/ 1514 w 162"/>
                <a:gd name="T29" fmla="*/ 89 h 61"/>
                <a:gd name="T30" fmla="*/ 1514 w 162"/>
                <a:gd name="T31" fmla="*/ 89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Freeform 56">
              <a:extLst>
                <a:ext uri="{FF2B5EF4-FFF2-40B4-BE49-F238E27FC236}">
                  <a16:creationId xmlns:a16="http://schemas.microsoft.com/office/drawing/2014/main" id="{7DBB5FD9-4971-4434-A442-19E17E6282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02 w 105"/>
                <a:gd name="T1" fmla="*/ 483 h 94"/>
                <a:gd name="T2" fmla="*/ 1202 w 105"/>
                <a:gd name="T3" fmla="*/ 1109 h 94"/>
                <a:gd name="T4" fmla="*/ 147 w 105"/>
                <a:gd name="T5" fmla="*/ 1109 h 94"/>
                <a:gd name="T6" fmla="*/ 147 w 105"/>
                <a:gd name="T7" fmla="*/ 924 h 94"/>
                <a:gd name="T8" fmla="*/ 634 w 105"/>
                <a:gd name="T9" fmla="*/ 924 h 94"/>
                <a:gd name="T10" fmla="*/ 199 w 105"/>
                <a:gd name="T11" fmla="*/ 664 h 94"/>
                <a:gd name="T12" fmla="*/ 0 w 105"/>
                <a:gd name="T13" fmla="*/ 408 h 94"/>
                <a:gd name="T14" fmla="*/ 160 w 105"/>
                <a:gd name="T15" fmla="*/ 202 h 94"/>
                <a:gd name="T16" fmla="*/ 493 w 105"/>
                <a:gd name="T17" fmla="*/ 0 h 94"/>
                <a:gd name="T18" fmla="*/ 751 w 105"/>
                <a:gd name="T19" fmla="*/ 151 h 94"/>
                <a:gd name="T20" fmla="*/ 414 w 105"/>
                <a:gd name="T21" fmla="*/ 370 h 94"/>
                <a:gd name="T22" fmla="*/ 448 w 105"/>
                <a:gd name="T23" fmla="*/ 505 h 94"/>
                <a:gd name="T24" fmla="*/ 881 w 105"/>
                <a:gd name="T25" fmla="*/ 765 h 94"/>
                <a:gd name="T26" fmla="*/ 881 w 105"/>
                <a:gd name="T27" fmla="*/ 483 h 94"/>
                <a:gd name="T28" fmla="*/ 1202 w 105"/>
                <a:gd name="T29" fmla="*/ 483 h 94"/>
                <a:gd name="T30" fmla="*/ 1202 w 105"/>
                <a:gd name="T31" fmla="*/ 48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3" name="Group 57">
            <a:extLst>
              <a:ext uri="{FF2B5EF4-FFF2-40B4-BE49-F238E27FC236}">
                <a16:creationId xmlns:a16="http://schemas.microsoft.com/office/drawing/2014/main" id="{512CE10A-0698-401E-839F-80551477A0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08925" y="5127625"/>
            <a:ext cx="958850" cy="668338"/>
            <a:chOff x="3541" y="1317"/>
            <a:chExt cx="747" cy="546"/>
          </a:xfrm>
        </p:grpSpPr>
        <p:sp>
          <p:nvSpPr>
            <p:cNvPr id="18460" name="AutoShape 58">
              <a:extLst>
                <a:ext uri="{FF2B5EF4-FFF2-40B4-BE49-F238E27FC236}">
                  <a16:creationId xmlns:a16="http://schemas.microsoft.com/office/drawing/2014/main" id="{0F49769C-E9A8-4134-8B74-6DC135E48C6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Freeform 59">
              <a:extLst>
                <a:ext uri="{FF2B5EF4-FFF2-40B4-BE49-F238E27FC236}">
                  <a16:creationId xmlns:a16="http://schemas.microsoft.com/office/drawing/2014/main" id="{8503F86E-0BCA-4C90-95BF-AF36B5AB56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121 w 416"/>
                <a:gd name="T1" fmla="*/ 976 h 207"/>
                <a:gd name="T2" fmla="*/ 717 w 416"/>
                <a:gd name="T3" fmla="*/ 976 h 207"/>
                <a:gd name="T4" fmla="*/ 13 w 416"/>
                <a:gd name="T5" fmla="*/ 13 h 207"/>
                <a:gd name="T6" fmla="*/ 0 w 416"/>
                <a:gd name="T7" fmla="*/ 13 h 207"/>
                <a:gd name="T8" fmla="*/ 0 w 416"/>
                <a:gd name="T9" fmla="*/ 931 h 207"/>
                <a:gd name="T10" fmla="*/ 13 w 416"/>
                <a:gd name="T11" fmla="*/ 931 h 207"/>
                <a:gd name="T12" fmla="*/ 717 w 416"/>
                <a:gd name="T13" fmla="*/ 1855 h 207"/>
                <a:gd name="T14" fmla="*/ 4121 w 416"/>
                <a:gd name="T15" fmla="*/ 1855 h 207"/>
                <a:gd name="T16" fmla="*/ 4817 w 416"/>
                <a:gd name="T17" fmla="*/ 931 h 207"/>
                <a:gd name="T18" fmla="*/ 4817 w 416"/>
                <a:gd name="T19" fmla="*/ 931 h 207"/>
                <a:gd name="T20" fmla="*/ 4817 w 416"/>
                <a:gd name="T21" fmla="*/ 0 h 207"/>
                <a:gd name="T22" fmla="*/ 4121 w 416"/>
                <a:gd name="T23" fmla="*/ 97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Freeform 60">
              <a:extLst>
                <a:ext uri="{FF2B5EF4-FFF2-40B4-BE49-F238E27FC236}">
                  <a16:creationId xmlns:a16="http://schemas.microsoft.com/office/drawing/2014/main" id="{4ED0E985-D575-4E7D-96B9-77CD449A68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376 w 457"/>
                <a:gd name="T1" fmla="*/ 551 h 264"/>
                <a:gd name="T2" fmla="*/ 4390 w 457"/>
                <a:gd name="T3" fmla="*/ 2546 h 264"/>
                <a:gd name="T4" fmla="*/ 956 w 457"/>
                <a:gd name="T5" fmla="*/ 2546 h 264"/>
                <a:gd name="T6" fmla="*/ 943 w 457"/>
                <a:gd name="T7" fmla="*/ 551 h 264"/>
                <a:gd name="T8" fmla="*/ 4376 w 457"/>
                <a:gd name="T9" fmla="*/ 551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61">
              <a:extLst>
                <a:ext uri="{FF2B5EF4-FFF2-40B4-BE49-F238E27FC236}">
                  <a16:creationId xmlns:a16="http://schemas.microsoft.com/office/drawing/2014/main" id="{4DE1317F-6A40-431A-B851-337511E49A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6 w 24"/>
                <a:gd name="T1" fmla="*/ 55 h 33"/>
                <a:gd name="T2" fmla="*/ 76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58 w 24"/>
                <a:gd name="T9" fmla="*/ 108 h 33"/>
                <a:gd name="T10" fmla="*/ 111 w 24"/>
                <a:gd name="T11" fmla="*/ 55 h 33"/>
                <a:gd name="T12" fmla="*/ 76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15 w 24"/>
                <a:gd name="T21" fmla="*/ 21 h 33"/>
                <a:gd name="T22" fmla="*/ 254 w 24"/>
                <a:gd name="T23" fmla="*/ 88 h 33"/>
                <a:gd name="T24" fmla="*/ 166 w 24"/>
                <a:gd name="T25" fmla="*/ 178 h 33"/>
                <a:gd name="T26" fmla="*/ 166 w 24"/>
                <a:gd name="T27" fmla="*/ 178 h 33"/>
                <a:gd name="T28" fmla="*/ 215 w 24"/>
                <a:gd name="T29" fmla="*/ 206 h 33"/>
                <a:gd name="T30" fmla="*/ 232 w 24"/>
                <a:gd name="T31" fmla="*/ 233 h 33"/>
                <a:gd name="T32" fmla="*/ 270 w 24"/>
                <a:gd name="T33" fmla="*/ 353 h 33"/>
                <a:gd name="T34" fmla="*/ 166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76 w 24"/>
                <a:gd name="T41" fmla="*/ 212 h 33"/>
                <a:gd name="T42" fmla="*/ 76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Freeform 62">
              <a:extLst>
                <a:ext uri="{FF2B5EF4-FFF2-40B4-BE49-F238E27FC236}">
                  <a16:creationId xmlns:a16="http://schemas.microsoft.com/office/drawing/2014/main" id="{10B1C2F7-9A93-4A0D-A21D-3691FB88D5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9 w 29"/>
                <a:gd name="T1" fmla="*/ 199 h 35"/>
                <a:gd name="T2" fmla="*/ 157 w 29"/>
                <a:gd name="T3" fmla="*/ 332 h 35"/>
                <a:gd name="T4" fmla="*/ 220 w 29"/>
                <a:gd name="T5" fmla="*/ 199 h 35"/>
                <a:gd name="T6" fmla="*/ 157 w 29"/>
                <a:gd name="T7" fmla="*/ 68 h 35"/>
                <a:gd name="T8" fmla="*/ 89 w 29"/>
                <a:gd name="T9" fmla="*/ 199 h 35"/>
                <a:gd name="T10" fmla="*/ 0 w 29"/>
                <a:gd name="T11" fmla="*/ 199 h 35"/>
                <a:gd name="T12" fmla="*/ 34 w 29"/>
                <a:gd name="T13" fmla="*/ 55 h 35"/>
                <a:gd name="T14" fmla="*/ 157 w 29"/>
                <a:gd name="T15" fmla="*/ 0 h 35"/>
                <a:gd name="T16" fmla="*/ 280 w 29"/>
                <a:gd name="T17" fmla="*/ 55 h 35"/>
                <a:gd name="T18" fmla="*/ 323 w 29"/>
                <a:gd name="T19" fmla="*/ 199 h 35"/>
                <a:gd name="T20" fmla="*/ 280 w 29"/>
                <a:gd name="T21" fmla="*/ 345 h 35"/>
                <a:gd name="T22" fmla="*/ 157 w 29"/>
                <a:gd name="T23" fmla="*/ 401 h 35"/>
                <a:gd name="T24" fmla="*/ 34 w 29"/>
                <a:gd name="T25" fmla="*/ 332 h 35"/>
                <a:gd name="T26" fmla="*/ 0 w 29"/>
                <a:gd name="T27" fmla="*/ 199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Freeform 63">
              <a:extLst>
                <a:ext uri="{FF2B5EF4-FFF2-40B4-BE49-F238E27FC236}">
                  <a16:creationId xmlns:a16="http://schemas.microsoft.com/office/drawing/2014/main" id="{87854713-16E3-4B2F-8ECA-5EE6B4B507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33 h 34"/>
                <a:gd name="T2" fmla="*/ 0 w 24"/>
                <a:gd name="T3" fmla="*/ 0 h 34"/>
                <a:gd name="T4" fmla="*/ 76 w 24"/>
                <a:gd name="T5" fmla="*/ 0 h 34"/>
                <a:gd name="T6" fmla="*/ 76 w 24"/>
                <a:gd name="T7" fmla="*/ 246 h 34"/>
                <a:gd name="T8" fmla="*/ 143 w 24"/>
                <a:gd name="T9" fmla="*/ 309 h 34"/>
                <a:gd name="T10" fmla="*/ 180 w 24"/>
                <a:gd name="T11" fmla="*/ 246 h 34"/>
                <a:gd name="T12" fmla="*/ 180 w 24"/>
                <a:gd name="T13" fmla="*/ 0 h 34"/>
                <a:gd name="T14" fmla="*/ 270 w 24"/>
                <a:gd name="T15" fmla="*/ 0 h 34"/>
                <a:gd name="T16" fmla="*/ 270 w 24"/>
                <a:gd name="T17" fmla="*/ 233 h 34"/>
                <a:gd name="T18" fmla="*/ 236 w 24"/>
                <a:gd name="T19" fmla="*/ 335 h 34"/>
                <a:gd name="T20" fmla="*/ 143 w 24"/>
                <a:gd name="T21" fmla="*/ 377 h 34"/>
                <a:gd name="T22" fmla="*/ 34 w 24"/>
                <a:gd name="T23" fmla="*/ 335 h 34"/>
                <a:gd name="T24" fmla="*/ 0 w 24"/>
                <a:gd name="T25" fmla="*/ 233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Freeform 64">
              <a:extLst>
                <a:ext uri="{FF2B5EF4-FFF2-40B4-BE49-F238E27FC236}">
                  <a16:creationId xmlns:a16="http://schemas.microsoft.com/office/drawing/2014/main" id="{F72DC1C6-9348-41F0-B407-3383A26DB1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Freeform 65">
              <a:extLst>
                <a:ext uri="{FF2B5EF4-FFF2-40B4-BE49-F238E27FC236}">
                  <a16:creationId xmlns:a16="http://schemas.microsoft.com/office/drawing/2014/main" id="{0413EC17-DA37-4F9D-BADA-42EF91DC25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Freeform 66">
              <a:extLst>
                <a:ext uri="{FF2B5EF4-FFF2-40B4-BE49-F238E27FC236}">
                  <a16:creationId xmlns:a16="http://schemas.microsoft.com/office/drawing/2014/main" id="{DF24C049-29C1-4456-B454-5E01CDD8A26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9 w 24"/>
                <a:gd name="T1" fmla="*/ 55 h 33"/>
                <a:gd name="T2" fmla="*/ 89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66 w 24"/>
                <a:gd name="T9" fmla="*/ 108 h 33"/>
                <a:gd name="T10" fmla="*/ 111 w 24"/>
                <a:gd name="T11" fmla="*/ 55 h 33"/>
                <a:gd name="T12" fmla="*/ 89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32 w 24"/>
                <a:gd name="T21" fmla="*/ 21 h 33"/>
                <a:gd name="T22" fmla="*/ 257 w 24"/>
                <a:gd name="T23" fmla="*/ 88 h 33"/>
                <a:gd name="T24" fmla="*/ 180 w 24"/>
                <a:gd name="T25" fmla="*/ 178 h 33"/>
                <a:gd name="T26" fmla="*/ 180 w 24"/>
                <a:gd name="T27" fmla="*/ 178 h 33"/>
                <a:gd name="T28" fmla="*/ 215 w 24"/>
                <a:gd name="T29" fmla="*/ 206 h 33"/>
                <a:gd name="T30" fmla="*/ 236 w 24"/>
                <a:gd name="T31" fmla="*/ 233 h 33"/>
                <a:gd name="T32" fmla="*/ 270 w 24"/>
                <a:gd name="T33" fmla="*/ 353 h 33"/>
                <a:gd name="T34" fmla="*/ 180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89 w 24"/>
                <a:gd name="T41" fmla="*/ 212 h 33"/>
                <a:gd name="T42" fmla="*/ 89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Freeform 67">
              <a:extLst>
                <a:ext uri="{FF2B5EF4-FFF2-40B4-BE49-F238E27FC236}">
                  <a16:creationId xmlns:a16="http://schemas.microsoft.com/office/drawing/2014/main" id="{7049F071-2425-449A-8EC1-1B65A983A0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50 w 162"/>
                <a:gd name="T1" fmla="*/ 619 h 60"/>
                <a:gd name="T2" fmla="*/ 337 w 162"/>
                <a:gd name="T3" fmla="*/ 606 h 60"/>
                <a:gd name="T4" fmla="*/ 0 w 162"/>
                <a:gd name="T5" fmla="*/ 405 h 60"/>
                <a:gd name="T6" fmla="*/ 260 w 162"/>
                <a:gd name="T7" fmla="*/ 256 h 60"/>
                <a:gd name="T8" fmla="*/ 607 w 162"/>
                <a:gd name="T9" fmla="*/ 462 h 60"/>
                <a:gd name="T10" fmla="*/ 867 w 162"/>
                <a:gd name="T11" fmla="*/ 441 h 60"/>
                <a:gd name="T12" fmla="*/ 1309 w 162"/>
                <a:gd name="T13" fmla="*/ 185 h 60"/>
                <a:gd name="T14" fmla="*/ 824 w 162"/>
                <a:gd name="T15" fmla="*/ 185 h 60"/>
                <a:gd name="T16" fmla="*/ 824 w 162"/>
                <a:gd name="T17" fmla="*/ 0 h 60"/>
                <a:gd name="T18" fmla="*/ 1894 w 162"/>
                <a:gd name="T19" fmla="*/ 0 h 60"/>
                <a:gd name="T20" fmla="*/ 1894 w 162"/>
                <a:gd name="T21" fmla="*/ 619 h 60"/>
                <a:gd name="T22" fmla="*/ 1583 w 162"/>
                <a:gd name="T23" fmla="*/ 619 h 60"/>
                <a:gd name="T24" fmla="*/ 1569 w 162"/>
                <a:gd name="T25" fmla="*/ 336 h 60"/>
                <a:gd name="T26" fmla="*/ 1137 w 162"/>
                <a:gd name="T27" fmla="*/ 593 h 60"/>
                <a:gd name="T28" fmla="*/ 702 w 162"/>
                <a:gd name="T29" fmla="*/ 696 h 60"/>
                <a:gd name="T30" fmla="*/ 350 w 162"/>
                <a:gd name="T31" fmla="*/ 619 h 60"/>
                <a:gd name="T32" fmla="*/ 350 w 162"/>
                <a:gd name="T33" fmla="*/ 61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Freeform 68">
              <a:extLst>
                <a:ext uri="{FF2B5EF4-FFF2-40B4-BE49-F238E27FC236}">
                  <a16:creationId xmlns:a16="http://schemas.microsoft.com/office/drawing/2014/main" id="{FAF366E9-393A-47C3-9996-68CE79D9A13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48 w 105"/>
                <a:gd name="T1" fmla="*/ 935 h 93"/>
                <a:gd name="T2" fmla="*/ 785 w 105"/>
                <a:gd name="T3" fmla="*/ 734 h 93"/>
                <a:gd name="T4" fmla="*/ 751 w 105"/>
                <a:gd name="T5" fmla="*/ 585 h 93"/>
                <a:gd name="T6" fmla="*/ 324 w 105"/>
                <a:gd name="T7" fmla="*/ 337 h 93"/>
                <a:gd name="T8" fmla="*/ 324 w 105"/>
                <a:gd name="T9" fmla="*/ 619 h 93"/>
                <a:gd name="T10" fmla="*/ 0 w 105"/>
                <a:gd name="T11" fmla="*/ 619 h 93"/>
                <a:gd name="T12" fmla="*/ 0 w 105"/>
                <a:gd name="T13" fmla="*/ 0 h 93"/>
                <a:gd name="T14" fmla="*/ 1054 w 105"/>
                <a:gd name="T15" fmla="*/ 0 h 93"/>
                <a:gd name="T16" fmla="*/ 1054 w 105"/>
                <a:gd name="T17" fmla="*/ 180 h 93"/>
                <a:gd name="T18" fmla="*/ 570 w 105"/>
                <a:gd name="T19" fmla="*/ 180 h 93"/>
                <a:gd name="T20" fmla="*/ 1005 w 105"/>
                <a:gd name="T21" fmla="*/ 428 h 93"/>
                <a:gd name="T22" fmla="*/ 1202 w 105"/>
                <a:gd name="T23" fmla="*/ 677 h 93"/>
                <a:gd name="T24" fmla="*/ 1039 w 105"/>
                <a:gd name="T25" fmla="*/ 887 h 93"/>
                <a:gd name="T26" fmla="*/ 708 w 105"/>
                <a:gd name="T27" fmla="*/ 1082 h 93"/>
                <a:gd name="T28" fmla="*/ 448 w 105"/>
                <a:gd name="T29" fmla="*/ 935 h 93"/>
                <a:gd name="T30" fmla="*/ 448 w 105"/>
                <a:gd name="T31" fmla="*/ 935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Freeform 69">
              <a:extLst>
                <a:ext uri="{FF2B5EF4-FFF2-40B4-BE49-F238E27FC236}">
                  <a16:creationId xmlns:a16="http://schemas.microsoft.com/office/drawing/2014/main" id="{F3CD5A40-45F8-4131-A53C-12F5CA23AE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544 w 162"/>
                <a:gd name="T1" fmla="*/ 91 h 60"/>
                <a:gd name="T2" fmla="*/ 1894 w 162"/>
                <a:gd name="T3" fmla="*/ 291 h 60"/>
                <a:gd name="T4" fmla="*/ 1624 w 162"/>
                <a:gd name="T5" fmla="*/ 441 h 60"/>
                <a:gd name="T6" fmla="*/ 1274 w 162"/>
                <a:gd name="T7" fmla="*/ 243 h 60"/>
                <a:gd name="T8" fmla="*/ 1032 w 162"/>
                <a:gd name="T9" fmla="*/ 270 h 60"/>
                <a:gd name="T10" fmla="*/ 586 w 162"/>
                <a:gd name="T11" fmla="*/ 528 h 60"/>
                <a:gd name="T12" fmla="*/ 1073 w 162"/>
                <a:gd name="T13" fmla="*/ 528 h 60"/>
                <a:gd name="T14" fmla="*/ 1073 w 162"/>
                <a:gd name="T15" fmla="*/ 696 h 60"/>
                <a:gd name="T16" fmla="*/ 0 w 162"/>
                <a:gd name="T17" fmla="*/ 696 h 60"/>
                <a:gd name="T18" fmla="*/ 0 w 162"/>
                <a:gd name="T19" fmla="*/ 77 h 60"/>
                <a:gd name="T20" fmla="*/ 316 w 162"/>
                <a:gd name="T21" fmla="*/ 77 h 60"/>
                <a:gd name="T22" fmla="*/ 316 w 162"/>
                <a:gd name="T23" fmla="*/ 363 h 60"/>
                <a:gd name="T24" fmla="*/ 757 w 162"/>
                <a:gd name="T25" fmla="*/ 113 h 60"/>
                <a:gd name="T26" fmla="*/ 1183 w 162"/>
                <a:gd name="T27" fmla="*/ 0 h 60"/>
                <a:gd name="T28" fmla="*/ 1544 w 162"/>
                <a:gd name="T29" fmla="*/ 91 h 60"/>
                <a:gd name="T30" fmla="*/ 1544 w 162"/>
                <a:gd name="T31" fmla="*/ 9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Freeform 70">
              <a:extLst>
                <a:ext uri="{FF2B5EF4-FFF2-40B4-BE49-F238E27FC236}">
                  <a16:creationId xmlns:a16="http://schemas.microsoft.com/office/drawing/2014/main" id="{CF08C53B-CFF7-4F2B-9623-6614334D51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213 w 104"/>
                <a:gd name="T1" fmla="*/ 459 h 94"/>
                <a:gd name="T2" fmla="*/ 1213 w 104"/>
                <a:gd name="T3" fmla="*/ 1073 h 94"/>
                <a:gd name="T4" fmla="*/ 150 w 104"/>
                <a:gd name="T5" fmla="*/ 1073 h 94"/>
                <a:gd name="T6" fmla="*/ 144 w 104"/>
                <a:gd name="T7" fmla="*/ 894 h 94"/>
                <a:gd name="T8" fmla="*/ 628 w 104"/>
                <a:gd name="T9" fmla="*/ 894 h 94"/>
                <a:gd name="T10" fmla="*/ 186 w 104"/>
                <a:gd name="T11" fmla="*/ 638 h 94"/>
                <a:gd name="T12" fmla="*/ 0 w 104"/>
                <a:gd name="T13" fmla="*/ 400 h 94"/>
                <a:gd name="T14" fmla="*/ 150 w 104"/>
                <a:gd name="T15" fmla="*/ 199 h 94"/>
                <a:gd name="T16" fmla="*/ 497 w 104"/>
                <a:gd name="T17" fmla="*/ 0 h 94"/>
                <a:gd name="T18" fmla="*/ 757 w 104"/>
                <a:gd name="T19" fmla="*/ 146 h 94"/>
                <a:gd name="T20" fmla="*/ 420 w 104"/>
                <a:gd name="T21" fmla="*/ 345 h 94"/>
                <a:gd name="T22" fmla="*/ 459 w 104"/>
                <a:gd name="T23" fmla="*/ 493 h 94"/>
                <a:gd name="T24" fmla="*/ 901 w 104"/>
                <a:gd name="T25" fmla="*/ 747 h 94"/>
                <a:gd name="T26" fmla="*/ 901 w 104"/>
                <a:gd name="T27" fmla="*/ 459 h 94"/>
                <a:gd name="T28" fmla="*/ 1213 w 104"/>
                <a:gd name="T29" fmla="*/ 459 h 94"/>
                <a:gd name="T30" fmla="*/ 1213 w 104"/>
                <a:gd name="T31" fmla="*/ 45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Freeform 71">
              <a:extLst>
                <a:ext uri="{FF2B5EF4-FFF2-40B4-BE49-F238E27FC236}">
                  <a16:creationId xmlns:a16="http://schemas.microsoft.com/office/drawing/2014/main" id="{A83C6F25-345D-4E19-ADD8-F19020A314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45 w 162"/>
                <a:gd name="T1" fmla="*/ 630 h 61"/>
                <a:gd name="T2" fmla="*/ 345 w 162"/>
                <a:gd name="T3" fmla="*/ 630 h 61"/>
                <a:gd name="T4" fmla="*/ 0 w 162"/>
                <a:gd name="T5" fmla="*/ 428 h 61"/>
                <a:gd name="T6" fmla="*/ 261 w 162"/>
                <a:gd name="T7" fmla="*/ 274 h 61"/>
                <a:gd name="T8" fmla="*/ 606 w 162"/>
                <a:gd name="T9" fmla="*/ 475 h 61"/>
                <a:gd name="T10" fmla="*/ 852 w 162"/>
                <a:gd name="T11" fmla="*/ 449 h 61"/>
                <a:gd name="T12" fmla="*/ 1291 w 162"/>
                <a:gd name="T13" fmla="*/ 189 h 61"/>
                <a:gd name="T14" fmla="*/ 805 w 162"/>
                <a:gd name="T15" fmla="*/ 189 h 61"/>
                <a:gd name="T16" fmla="*/ 805 w 162"/>
                <a:gd name="T17" fmla="*/ 0 h 61"/>
                <a:gd name="T18" fmla="*/ 1861 w 162"/>
                <a:gd name="T19" fmla="*/ 0 h 61"/>
                <a:gd name="T20" fmla="*/ 1861 w 162"/>
                <a:gd name="T21" fmla="*/ 643 h 61"/>
                <a:gd name="T22" fmla="*/ 1553 w 162"/>
                <a:gd name="T23" fmla="*/ 643 h 61"/>
                <a:gd name="T24" fmla="*/ 1553 w 162"/>
                <a:gd name="T25" fmla="*/ 349 h 61"/>
                <a:gd name="T26" fmla="*/ 1113 w 162"/>
                <a:gd name="T27" fmla="*/ 607 h 61"/>
                <a:gd name="T28" fmla="*/ 696 w 162"/>
                <a:gd name="T29" fmla="*/ 723 h 61"/>
                <a:gd name="T30" fmla="*/ 345 w 162"/>
                <a:gd name="T31" fmla="*/ 630 h 61"/>
                <a:gd name="T32" fmla="*/ 345 w 162"/>
                <a:gd name="T33" fmla="*/ 63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Freeform 72">
              <a:extLst>
                <a:ext uri="{FF2B5EF4-FFF2-40B4-BE49-F238E27FC236}">
                  <a16:creationId xmlns:a16="http://schemas.microsoft.com/office/drawing/2014/main" id="{961AD6A2-F6C7-4D71-9245-A400C96568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75 w 105"/>
                <a:gd name="T1" fmla="*/ 958 h 94"/>
                <a:gd name="T2" fmla="*/ 812 w 105"/>
                <a:gd name="T3" fmla="*/ 744 h 94"/>
                <a:gd name="T4" fmla="*/ 778 w 105"/>
                <a:gd name="T5" fmla="*/ 606 h 94"/>
                <a:gd name="T6" fmla="*/ 329 w 105"/>
                <a:gd name="T7" fmla="*/ 346 h 94"/>
                <a:gd name="T8" fmla="*/ 329 w 105"/>
                <a:gd name="T9" fmla="*/ 627 h 94"/>
                <a:gd name="T10" fmla="*/ 13 w 105"/>
                <a:gd name="T11" fmla="*/ 627 h 94"/>
                <a:gd name="T12" fmla="*/ 0 w 105"/>
                <a:gd name="T13" fmla="*/ 0 h 94"/>
                <a:gd name="T14" fmla="*/ 1086 w 105"/>
                <a:gd name="T15" fmla="*/ 0 h 94"/>
                <a:gd name="T16" fmla="*/ 1094 w 105"/>
                <a:gd name="T17" fmla="*/ 188 h 94"/>
                <a:gd name="T18" fmla="*/ 606 w 105"/>
                <a:gd name="T19" fmla="*/ 188 h 94"/>
                <a:gd name="T20" fmla="*/ 1052 w 105"/>
                <a:gd name="T21" fmla="*/ 449 h 94"/>
                <a:gd name="T22" fmla="*/ 1240 w 105"/>
                <a:gd name="T23" fmla="*/ 698 h 94"/>
                <a:gd name="T24" fmla="*/ 1086 w 105"/>
                <a:gd name="T25" fmla="*/ 904 h 94"/>
                <a:gd name="T26" fmla="*/ 736 w 105"/>
                <a:gd name="T27" fmla="*/ 1109 h 94"/>
                <a:gd name="T28" fmla="*/ 475 w 105"/>
                <a:gd name="T29" fmla="*/ 958 h 94"/>
                <a:gd name="T30" fmla="*/ 475 w 105"/>
                <a:gd name="T31" fmla="*/ 95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Freeform 73">
              <a:extLst>
                <a:ext uri="{FF2B5EF4-FFF2-40B4-BE49-F238E27FC236}">
                  <a16:creationId xmlns:a16="http://schemas.microsoft.com/office/drawing/2014/main" id="{D3B3F46C-FE38-4CC5-BD2F-0E7C8D54CB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514 w 162"/>
                <a:gd name="T1" fmla="*/ 89 h 61"/>
                <a:gd name="T2" fmla="*/ 1861 w 162"/>
                <a:gd name="T3" fmla="*/ 287 h 61"/>
                <a:gd name="T4" fmla="*/ 1610 w 162"/>
                <a:gd name="T5" fmla="*/ 432 h 61"/>
                <a:gd name="T6" fmla="*/ 1265 w 162"/>
                <a:gd name="T7" fmla="*/ 234 h 61"/>
                <a:gd name="T8" fmla="*/ 1009 w 162"/>
                <a:gd name="T9" fmla="*/ 255 h 61"/>
                <a:gd name="T10" fmla="*/ 570 w 162"/>
                <a:gd name="T11" fmla="*/ 506 h 61"/>
                <a:gd name="T12" fmla="*/ 1058 w 162"/>
                <a:gd name="T13" fmla="*/ 506 h 61"/>
                <a:gd name="T14" fmla="*/ 1058 w 162"/>
                <a:gd name="T15" fmla="*/ 688 h 61"/>
                <a:gd name="T16" fmla="*/ 0 w 162"/>
                <a:gd name="T17" fmla="*/ 688 h 61"/>
                <a:gd name="T18" fmla="*/ 0 w 162"/>
                <a:gd name="T19" fmla="*/ 76 h 61"/>
                <a:gd name="T20" fmla="*/ 311 w 162"/>
                <a:gd name="T21" fmla="*/ 76 h 61"/>
                <a:gd name="T22" fmla="*/ 324 w 162"/>
                <a:gd name="T23" fmla="*/ 359 h 61"/>
                <a:gd name="T24" fmla="*/ 750 w 162"/>
                <a:gd name="T25" fmla="*/ 110 h 61"/>
                <a:gd name="T26" fmla="*/ 1164 w 162"/>
                <a:gd name="T27" fmla="*/ 0 h 61"/>
                <a:gd name="T28" fmla="*/ 1514 w 162"/>
                <a:gd name="T29" fmla="*/ 89 h 61"/>
                <a:gd name="T30" fmla="*/ 1514 w 162"/>
                <a:gd name="T31" fmla="*/ 89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Freeform 74">
              <a:extLst>
                <a:ext uri="{FF2B5EF4-FFF2-40B4-BE49-F238E27FC236}">
                  <a16:creationId xmlns:a16="http://schemas.microsoft.com/office/drawing/2014/main" id="{FC7A6D3D-02CE-4B71-9903-75CEA6574F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02 w 105"/>
                <a:gd name="T1" fmla="*/ 483 h 94"/>
                <a:gd name="T2" fmla="*/ 1202 w 105"/>
                <a:gd name="T3" fmla="*/ 1109 h 94"/>
                <a:gd name="T4" fmla="*/ 147 w 105"/>
                <a:gd name="T5" fmla="*/ 1109 h 94"/>
                <a:gd name="T6" fmla="*/ 147 w 105"/>
                <a:gd name="T7" fmla="*/ 924 h 94"/>
                <a:gd name="T8" fmla="*/ 634 w 105"/>
                <a:gd name="T9" fmla="*/ 924 h 94"/>
                <a:gd name="T10" fmla="*/ 199 w 105"/>
                <a:gd name="T11" fmla="*/ 664 h 94"/>
                <a:gd name="T12" fmla="*/ 0 w 105"/>
                <a:gd name="T13" fmla="*/ 408 h 94"/>
                <a:gd name="T14" fmla="*/ 160 w 105"/>
                <a:gd name="T15" fmla="*/ 202 h 94"/>
                <a:gd name="T16" fmla="*/ 493 w 105"/>
                <a:gd name="T17" fmla="*/ 0 h 94"/>
                <a:gd name="T18" fmla="*/ 751 w 105"/>
                <a:gd name="T19" fmla="*/ 151 h 94"/>
                <a:gd name="T20" fmla="*/ 414 w 105"/>
                <a:gd name="T21" fmla="*/ 370 h 94"/>
                <a:gd name="T22" fmla="*/ 448 w 105"/>
                <a:gd name="T23" fmla="*/ 505 h 94"/>
                <a:gd name="T24" fmla="*/ 881 w 105"/>
                <a:gd name="T25" fmla="*/ 765 h 94"/>
                <a:gd name="T26" fmla="*/ 881 w 105"/>
                <a:gd name="T27" fmla="*/ 483 h 94"/>
                <a:gd name="T28" fmla="*/ 1202 w 105"/>
                <a:gd name="T29" fmla="*/ 483 h 94"/>
                <a:gd name="T30" fmla="*/ 1202 w 105"/>
                <a:gd name="T31" fmla="*/ 48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54" name="Text Box 97">
            <a:extLst>
              <a:ext uri="{FF2B5EF4-FFF2-40B4-BE49-F238E27FC236}">
                <a16:creationId xmlns:a16="http://schemas.microsoft.com/office/drawing/2014/main" id="{36486DEC-0A76-4603-96D7-AD5A3E0D7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358" y="3679826"/>
            <a:ext cx="52319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RIP</a:t>
            </a:r>
          </a:p>
        </p:txBody>
      </p:sp>
      <p:sp>
        <p:nvSpPr>
          <p:cNvPr id="18455" name="Text Box 98">
            <a:extLst>
              <a:ext uri="{FF2B5EF4-FFF2-40B4-BE49-F238E27FC236}">
                <a16:creationId xmlns:a16="http://schemas.microsoft.com/office/drawing/2014/main" id="{16BAE072-D2D3-49D6-A9B2-0159C512B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975" y="5121276"/>
            <a:ext cx="73960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OSPF</a:t>
            </a:r>
          </a:p>
        </p:txBody>
      </p:sp>
      <p:sp>
        <p:nvSpPr>
          <p:cNvPr id="18456" name="Text Box 99">
            <a:extLst>
              <a:ext uri="{FF2B5EF4-FFF2-40B4-BE49-F238E27FC236}">
                <a16:creationId xmlns:a16="http://schemas.microsoft.com/office/drawing/2014/main" id="{9929E1D4-E94C-40E9-8C68-6DDBE53AF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449" y="4535489"/>
            <a:ext cx="62579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BGP</a:t>
            </a:r>
          </a:p>
        </p:txBody>
      </p:sp>
      <p:sp>
        <p:nvSpPr>
          <p:cNvPr id="18457" name="Line 100">
            <a:extLst>
              <a:ext uri="{FF2B5EF4-FFF2-40B4-BE49-F238E27FC236}">
                <a16:creationId xmlns:a16="http://schemas.microsoft.com/office/drawing/2014/main" id="{CC54AC47-9C2F-46C4-A5F7-8A7790D18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2750" y="4040188"/>
            <a:ext cx="971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8" name="Line 101">
            <a:extLst>
              <a:ext uri="{FF2B5EF4-FFF2-40B4-BE49-F238E27FC236}">
                <a16:creationId xmlns:a16="http://schemas.microsoft.com/office/drawing/2014/main" id="{B7F80F38-A9EA-4F5B-BF98-3D78B6947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7550" y="5445125"/>
            <a:ext cx="8270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9" name="Line 102">
            <a:extLst>
              <a:ext uri="{FF2B5EF4-FFF2-40B4-BE49-F238E27FC236}">
                <a16:creationId xmlns:a16="http://schemas.microsoft.com/office/drawing/2014/main" id="{73214905-A470-4D01-86EA-0BC2ACA5C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9" y="4400551"/>
            <a:ext cx="395287" cy="747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B0062F6-5E81-490F-BD4F-EEFF5A6C4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面向连接和无连接的服务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62E3937-1F00-4136-A8A1-7509FC322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77294" y="1275715"/>
            <a:ext cx="7237412" cy="5437188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zh-CN" sz="2400" dirty="0"/>
              <a:t>面向连接的服务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/>
              <a:t>通信之前先</a:t>
            </a:r>
            <a:r>
              <a:rPr lang="zh-CN" altLang="zh-CN" sz="1800" dirty="0"/>
              <a:t>建立连接</a:t>
            </a:r>
            <a:r>
              <a:rPr lang="zh-CN" altLang="en-US" sz="1800" dirty="0"/>
              <a:t>，通信完成后</a:t>
            </a:r>
            <a:r>
              <a:rPr lang="zh-CN" altLang="zh-CN" sz="1800" dirty="0"/>
              <a:t>断开连接</a:t>
            </a:r>
            <a:endParaRPr lang="zh-CN" altLang="en-US" sz="18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/>
              <a:t>有序传递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/>
              <a:t>应答确认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/>
              <a:t>差错重传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sz="1800" dirty="0"/>
              <a:t>适合</a:t>
            </a:r>
            <a:r>
              <a:rPr lang="zh-CN" altLang="en-US" sz="1800" dirty="0"/>
              <a:t>于对可靠性要求高的</a:t>
            </a:r>
            <a:r>
              <a:rPr lang="zh-CN" altLang="zh-CN" sz="1800" dirty="0"/>
              <a:t>应用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2400" dirty="0"/>
              <a:t>无连接的服务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/>
              <a:t>尽力而为的服务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sz="1800" dirty="0"/>
              <a:t>无需建立连接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/>
              <a:t>无序列号机制，无确认机制，无重传机制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dirty="0"/>
              <a:t>适合于对延迟敏感的应用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36BD393-BFA2-4C41-911D-480EBE793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037" y="-43655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网络层协议操作</a:t>
            </a:r>
          </a:p>
        </p:txBody>
      </p:sp>
      <p:sp>
        <p:nvSpPr>
          <p:cNvPr id="20483" name="Line 4">
            <a:extLst>
              <a:ext uri="{FF2B5EF4-FFF2-40B4-BE49-F238E27FC236}">
                <a16:creationId xmlns:a16="http://schemas.microsoft.com/office/drawing/2014/main" id="{2ED7A469-4E78-4190-8914-463A1E85FE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6388" y="1304925"/>
            <a:ext cx="1223962" cy="6492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484" name="Line 5">
            <a:extLst>
              <a:ext uri="{FF2B5EF4-FFF2-40B4-BE49-F238E27FC236}">
                <a16:creationId xmlns:a16="http://schemas.microsoft.com/office/drawing/2014/main" id="{78C7913C-8D6C-4EFE-88FC-84DCF4D5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9264" y="2097088"/>
            <a:ext cx="1800225" cy="576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485" name="Line 7">
            <a:extLst>
              <a:ext uri="{FF2B5EF4-FFF2-40B4-BE49-F238E27FC236}">
                <a16:creationId xmlns:a16="http://schemas.microsoft.com/office/drawing/2014/main" id="{C2C685AB-2216-4559-95FE-90D3F9514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9489" y="1844675"/>
            <a:ext cx="1836737" cy="863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486" name="Line 8">
            <a:extLst>
              <a:ext uri="{FF2B5EF4-FFF2-40B4-BE49-F238E27FC236}">
                <a16:creationId xmlns:a16="http://schemas.microsoft.com/office/drawing/2014/main" id="{B6DF73F5-1BDD-412F-B965-FC9DFFC31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788" y="1462089"/>
            <a:ext cx="1331912" cy="22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487" name="Line 9">
            <a:extLst>
              <a:ext uri="{FF2B5EF4-FFF2-40B4-BE49-F238E27FC236}">
                <a16:creationId xmlns:a16="http://schemas.microsoft.com/office/drawing/2014/main" id="{EF5A2F07-A2E6-4F22-8FE3-485DFD8E0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1" y="1376363"/>
            <a:ext cx="1116013" cy="468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488" name="Line 10">
            <a:extLst>
              <a:ext uri="{FF2B5EF4-FFF2-40B4-BE49-F238E27FC236}">
                <a16:creationId xmlns:a16="http://schemas.microsoft.com/office/drawing/2014/main" id="{DFC8D808-BCC6-404A-82F9-D747D330F7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3864" y="1952625"/>
            <a:ext cx="9366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489" name="Line 11">
            <a:extLst>
              <a:ext uri="{FF2B5EF4-FFF2-40B4-BE49-F238E27FC236}">
                <a16:creationId xmlns:a16="http://schemas.microsoft.com/office/drawing/2014/main" id="{D9F57233-3E63-4DC6-83F1-1749250E8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5613" y="1881188"/>
            <a:ext cx="12239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490" name="Rectangle 12">
            <a:extLst>
              <a:ext uri="{FF2B5EF4-FFF2-40B4-BE49-F238E27FC236}">
                <a16:creationId xmlns:a16="http://schemas.microsoft.com/office/drawing/2014/main" id="{27F1B20B-0FC1-4E60-AC92-F5C9FD69F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4" y="4506914"/>
            <a:ext cx="1150937" cy="50482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网络层</a:t>
            </a:r>
          </a:p>
        </p:txBody>
      </p:sp>
      <p:sp>
        <p:nvSpPr>
          <p:cNvPr id="20491" name="Rectangle 13">
            <a:extLst>
              <a:ext uri="{FF2B5EF4-FFF2-40B4-BE49-F238E27FC236}">
                <a16:creationId xmlns:a16="http://schemas.microsoft.com/office/drawing/2014/main" id="{786E10A1-3702-4D45-B974-209B09337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4" y="5010151"/>
            <a:ext cx="1150937" cy="50482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数据链路层</a:t>
            </a:r>
          </a:p>
        </p:txBody>
      </p:sp>
      <p:sp>
        <p:nvSpPr>
          <p:cNvPr id="20492" name="Rectangle 14">
            <a:extLst>
              <a:ext uri="{FF2B5EF4-FFF2-40B4-BE49-F238E27FC236}">
                <a16:creationId xmlns:a16="http://schemas.microsoft.com/office/drawing/2014/main" id="{740D0D61-0BCC-441D-9C17-2C3152427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4" y="5514976"/>
            <a:ext cx="1150937" cy="50482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物理层</a:t>
            </a:r>
          </a:p>
        </p:txBody>
      </p:sp>
      <p:sp>
        <p:nvSpPr>
          <p:cNvPr id="20493" name="Rectangle 15">
            <a:extLst>
              <a:ext uri="{FF2B5EF4-FFF2-40B4-BE49-F238E27FC236}">
                <a16:creationId xmlns:a16="http://schemas.microsoft.com/office/drawing/2014/main" id="{B523F1B0-31C0-4FCC-832F-1F21A4A70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9" y="4506914"/>
            <a:ext cx="1150937" cy="50482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网络层</a:t>
            </a:r>
          </a:p>
        </p:txBody>
      </p:sp>
      <p:sp>
        <p:nvSpPr>
          <p:cNvPr id="20494" name="Rectangle 16">
            <a:extLst>
              <a:ext uri="{FF2B5EF4-FFF2-40B4-BE49-F238E27FC236}">
                <a16:creationId xmlns:a16="http://schemas.microsoft.com/office/drawing/2014/main" id="{0642DE29-0018-4197-8835-F9DF64A3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9" y="5010151"/>
            <a:ext cx="1150937" cy="50482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数据链路层</a:t>
            </a:r>
          </a:p>
        </p:txBody>
      </p:sp>
      <p:sp>
        <p:nvSpPr>
          <p:cNvPr id="20495" name="Rectangle 17">
            <a:extLst>
              <a:ext uri="{FF2B5EF4-FFF2-40B4-BE49-F238E27FC236}">
                <a16:creationId xmlns:a16="http://schemas.microsoft.com/office/drawing/2014/main" id="{1E757F25-506B-4C96-AD1D-DCE192AD3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9" y="5514976"/>
            <a:ext cx="1150937" cy="50482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物理层</a:t>
            </a:r>
          </a:p>
        </p:txBody>
      </p:sp>
      <p:sp>
        <p:nvSpPr>
          <p:cNvPr id="20496" name="Rectangle 18">
            <a:extLst>
              <a:ext uri="{FF2B5EF4-FFF2-40B4-BE49-F238E27FC236}">
                <a16:creationId xmlns:a16="http://schemas.microsoft.com/office/drawing/2014/main" id="{D2ACD0E0-4F19-49FD-9BC8-C0DC452D8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039" y="4506914"/>
            <a:ext cx="1150937" cy="50482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网络层</a:t>
            </a:r>
          </a:p>
        </p:txBody>
      </p:sp>
      <p:sp>
        <p:nvSpPr>
          <p:cNvPr id="20497" name="Rectangle 19">
            <a:extLst>
              <a:ext uri="{FF2B5EF4-FFF2-40B4-BE49-F238E27FC236}">
                <a16:creationId xmlns:a16="http://schemas.microsoft.com/office/drawing/2014/main" id="{AD45CAA8-1769-4BCD-A0B2-C894237A4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039" y="5010151"/>
            <a:ext cx="1150937" cy="50482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数据链路层</a:t>
            </a:r>
          </a:p>
        </p:txBody>
      </p:sp>
      <p:sp>
        <p:nvSpPr>
          <p:cNvPr id="20498" name="Rectangle 20">
            <a:extLst>
              <a:ext uri="{FF2B5EF4-FFF2-40B4-BE49-F238E27FC236}">
                <a16:creationId xmlns:a16="http://schemas.microsoft.com/office/drawing/2014/main" id="{5A81EC4D-BBF0-4255-B8FD-6343E8AE2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039" y="5514976"/>
            <a:ext cx="1150937" cy="50482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物理层</a:t>
            </a:r>
          </a:p>
        </p:txBody>
      </p:sp>
      <p:sp>
        <p:nvSpPr>
          <p:cNvPr id="20499" name="Line 21">
            <a:extLst>
              <a:ext uri="{FF2B5EF4-FFF2-40B4-BE49-F238E27FC236}">
                <a16:creationId xmlns:a16="http://schemas.microsoft.com/office/drawing/2014/main" id="{165BF9E9-D781-4D11-B02C-AA98D7D16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763" y="2744789"/>
            <a:ext cx="0" cy="3024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500" name="Line 23">
            <a:extLst>
              <a:ext uri="{FF2B5EF4-FFF2-40B4-BE49-F238E27FC236}">
                <a16:creationId xmlns:a16="http://schemas.microsoft.com/office/drawing/2014/main" id="{68025785-338D-447F-B4FB-D50E9F2961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4760913"/>
            <a:ext cx="0" cy="1009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501" name="Line 24">
            <a:extLst>
              <a:ext uri="{FF2B5EF4-FFF2-40B4-BE49-F238E27FC236}">
                <a16:creationId xmlns:a16="http://schemas.microsoft.com/office/drawing/2014/main" id="{552D91D8-C996-4C29-BC50-B2416ABCC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9988" y="4760913"/>
            <a:ext cx="0" cy="10080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502" name="Line 25">
            <a:extLst>
              <a:ext uri="{FF2B5EF4-FFF2-40B4-BE49-F238E27FC236}">
                <a16:creationId xmlns:a16="http://schemas.microsoft.com/office/drawing/2014/main" id="{2357FB16-624C-4242-AD46-C36D1CE69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0350" y="4724401"/>
            <a:ext cx="0" cy="1006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503" name="Line 26">
            <a:extLst>
              <a:ext uri="{FF2B5EF4-FFF2-40B4-BE49-F238E27FC236}">
                <a16:creationId xmlns:a16="http://schemas.microsoft.com/office/drawing/2014/main" id="{52CB8862-B490-402B-9162-254F69E57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0213" y="4760913"/>
            <a:ext cx="0" cy="10080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504" name="Line 27">
            <a:extLst>
              <a:ext uri="{FF2B5EF4-FFF2-40B4-BE49-F238E27FC236}">
                <a16:creationId xmlns:a16="http://schemas.microsoft.com/office/drawing/2014/main" id="{A017FA38-F83C-43CE-AC5E-2B1FC0503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00" y="4724400"/>
            <a:ext cx="0" cy="10429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505" name="Rectangle 30">
            <a:extLst>
              <a:ext uri="{FF2B5EF4-FFF2-40B4-BE49-F238E27FC236}">
                <a16:creationId xmlns:a16="http://schemas.microsoft.com/office/drawing/2014/main" id="{689FA354-AC5D-41F4-BD8E-EC866C7E2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264" y="4506914"/>
            <a:ext cx="1150937" cy="50482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</a:rPr>
              <a:t>网络层</a:t>
            </a:r>
          </a:p>
        </p:txBody>
      </p:sp>
      <p:sp>
        <p:nvSpPr>
          <p:cNvPr id="20506" name="Rectangle 31">
            <a:extLst>
              <a:ext uri="{FF2B5EF4-FFF2-40B4-BE49-F238E27FC236}">
                <a16:creationId xmlns:a16="http://schemas.microsoft.com/office/drawing/2014/main" id="{295FA955-9E2C-4528-A75B-DD0DAC808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264" y="5010151"/>
            <a:ext cx="1150937" cy="50482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数据链路层</a:t>
            </a:r>
          </a:p>
        </p:txBody>
      </p:sp>
      <p:sp>
        <p:nvSpPr>
          <p:cNvPr id="20507" name="Rectangle 32">
            <a:extLst>
              <a:ext uri="{FF2B5EF4-FFF2-40B4-BE49-F238E27FC236}">
                <a16:creationId xmlns:a16="http://schemas.microsoft.com/office/drawing/2014/main" id="{E50550B5-6B85-4EF3-B139-2D406CC9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264" y="5514976"/>
            <a:ext cx="1150937" cy="50482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物理层</a:t>
            </a:r>
          </a:p>
        </p:txBody>
      </p:sp>
      <p:sp>
        <p:nvSpPr>
          <p:cNvPr id="20508" name="Rectangle 33">
            <a:extLst>
              <a:ext uri="{FF2B5EF4-FFF2-40B4-BE49-F238E27FC236}">
                <a16:creationId xmlns:a16="http://schemas.microsoft.com/office/drawing/2014/main" id="{372528AD-425D-4CA7-90CD-5CB041C93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264" y="2994026"/>
            <a:ext cx="1150937" cy="50482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</a:rPr>
              <a:t>表示层</a:t>
            </a:r>
          </a:p>
        </p:txBody>
      </p:sp>
      <p:sp>
        <p:nvSpPr>
          <p:cNvPr id="20509" name="Rectangle 34">
            <a:extLst>
              <a:ext uri="{FF2B5EF4-FFF2-40B4-BE49-F238E27FC236}">
                <a16:creationId xmlns:a16="http://schemas.microsoft.com/office/drawing/2014/main" id="{109D1AA8-FD8F-4478-AE4A-053935036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264" y="3498851"/>
            <a:ext cx="1150937" cy="50482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</a:rPr>
              <a:t>会话层</a:t>
            </a:r>
          </a:p>
        </p:txBody>
      </p:sp>
      <p:sp>
        <p:nvSpPr>
          <p:cNvPr id="20510" name="Rectangle 35">
            <a:extLst>
              <a:ext uri="{FF2B5EF4-FFF2-40B4-BE49-F238E27FC236}">
                <a16:creationId xmlns:a16="http://schemas.microsoft.com/office/drawing/2014/main" id="{B3C8B74C-A76B-45A8-A4BD-E30FB84E2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264" y="4002089"/>
            <a:ext cx="1150937" cy="50482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</a:rPr>
              <a:t>传输层</a:t>
            </a:r>
          </a:p>
        </p:txBody>
      </p:sp>
      <p:sp>
        <p:nvSpPr>
          <p:cNvPr id="20511" name="Rectangle 36">
            <a:extLst>
              <a:ext uri="{FF2B5EF4-FFF2-40B4-BE49-F238E27FC236}">
                <a16:creationId xmlns:a16="http://schemas.microsoft.com/office/drawing/2014/main" id="{A39C591A-0AF5-48EF-A801-AD1B1B4B6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264" y="2489201"/>
            <a:ext cx="1150937" cy="50482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</a:rPr>
              <a:t>应用层</a:t>
            </a:r>
          </a:p>
        </p:txBody>
      </p:sp>
      <p:sp>
        <p:nvSpPr>
          <p:cNvPr id="20512" name="Line 37">
            <a:extLst>
              <a:ext uri="{FF2B5EF4-FFF2-40B4-BE49-F238E27FC236}">
                <a16:creationId xmlns:a16="http://schemas.microsoft.com/office/drawing/2014/main" id="{95F9D3BB-62A7-4D9B-9C87-BC20F2E6D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0438" y="4760913"/>
            <a:ext cx="0" cy="10350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513" name="Line 38">
            <a:extLst>
              <a:ext uri="{FF2B5EF4-FFF2-40B4-BE49-F238E27FC236}">
                <a16:creationId xmlns:a16="http://schemas.microsoft.com/office/drawing/2014/main" id="{A9DF4103-F5B3-4E76-A3B5-D813A67C2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5725" y="2744789"/>
            <a:ext cx="0" cy="29860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514" name="Line 39">
            <a:extLst>
              <a:ext uri="{FF2B5EF4-FFF2-40B4-BE49-F238E27FC236}">
                <a16:creationId xmlns:a16="http://schemas.microsoft.com/office/drawing/2014/main" id="{81809224-C4FC-4407-8799-5E6D05B09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551" y="5840414"/>
            <a:ext cx="358775" cy="15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515" name="Text Box 40">
            <a:extLst>
              <a:ext uri="{FF2B5EF4-FFF2-40B4-BE49-F238E27FC236}">
                <a16:creationId xmlns:a16="http://schemas.microsoft.com/office/drawing/2014/main" id="{0B84B1FD-AD0E-41E0-B45C-82D5A6E49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733" y="1341439"/>
            <a:ext cx="58648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RTA</a:t>
            </a:r>
          </a:p>
        </p:txBody>
      </p:sp>
      <p:sp>
        <p:nvSpPr>
          <p:cNvPr id="20516" name="Text Box 41">
            <a:extLst>
              <a:ext uri="{FF2B5EF4-FFF2-40B4-BE49-F238E27FC236}">
                <a16:creationId xmlns:a16="http://schemas.microsoft.com/office/drawing/2014/main" id="{4C313316-2F15-4BCF-8B4E-24FCCAE3A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292" y="2997201"/>
            <a:ext cx="601745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RTB</a:t>
            </a:r>
          </a:p>
        </p:txBody>
      </p:sp>
      <p:sp>
        <p:nvSpPr>
          <p:cNvPr id="20517" name="Text Box 42">
            <a:extLst>
              <a:ext uri="{FF2B5EF4-FFF2-40B4-BE49-F238E27FC236}">
                <a16:creationId xmlns:a16="http://schemas.microsoft.com/office/drawing/2014/main" id="{8EAACF03-BFB5-437B-B6AA-B2CAAB97E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954" y="1304926"/>
            <a:ext cx="601745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RTC</a:t>
            </a:r>
          </a:p>
        </p:txBody>
      </p:sp>
      <p:sp>
        <p:nvSpPr>
          <p:cNvPr id="20518" name="Text Box 43">
            <a:extLst>
              <a:ext uri="{FF2B5EF4-FFF2-40B4-BE49-F238E27FC236}">
                <a16:creationId xmlns:a16="http://schemas.microsoft.com/office/drawing/2014/main" id="{B5B85A58-EA6C-4CB7-A96C-A8FFC9CC9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092" y="800101"/>
            <a:ext cx="601745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RTD</a:t>
            </a:r>
          </a:p>
        </p:txBody>
      </p:sp>
      <p:sp>
        <p:nvSpPr>
          <p:cNvPr id="20519" name="Text Box 44">
            <a:extLst>
              <a:ext uri="{FF2B5EF4-FFF2-40B4-BE49-F238E27FC236}">
                <a16:creationId xmlns:a16="http://schemas.microsoft.com/office/drawing/2014/main" id="{25C5B362-2B1A-42C5-8E4E-CC7B6A41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007" y="800101"/>
            <a:ext cx="59052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RTE</a:t>
            </a:r>
          </a:p>
        </p:txBody>
      </p:sp>
      <p:sp>
        <p:nvSpPr>
          <p:cNvPr id="20520" name="Text Box 45">
            <a:extLst>
              <a:ext uri="{FF2B5EF4-FFF2-40B4-BE49-F238E27FC236}">
                <a16:creationId xmlns:a16="http://schemas.microsoft.com/office/drawing/2014/main" id="{7C814A66-5C3E-41F4-83E3-A12C6B325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896" y="6045201"/>
            <a:ext cx="58648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RTA</a:t>
            </a:r>
          </a:p>
        </p:txBody>
      </p:sp>
      <p:sp>
        <p:nvSpPr>
          <p:cNvPr id="20521" name="Text Box 46">
            <a:extLst>
              <a:ext uri="{FF2B5EF4-FFF2-40B4-BE49-F238E27FC236}">
                <a16:creationId xmlns:a16="http://schemas.microsoft.com/office/drawing/2014/main" id="{6655FFF0-8E18-421A-9F32-EE336A424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4492" y="6045201"/>
            <a:ext cx="601745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RTB</a:t>
            </a:r>
          </a:p>
        </p:txBody>
      </p:sp>
      <p:sp>
        <p:nvSpPr>
          <p:cNvPr id="20522" name="Text Box 47">
            <a:extLst>
              <a:ext uri="{FF2B5EF4-FFF2-40B4-BE49-F238E27FC236}">
                <a16:creationId xmlns:a16="http://schemas.microsoft.com/office/drawing/2014/main" id="{399D19EC-D191-49EC-980C-962477411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442" y="6057901"/>
            <a:ext cx="601745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RTC</a:t>
            </a:r>
          </a:p>
        </p:txBody>
      </p:sp>
      <p:sp>
        <p:nvSpPr>
          <p:cNvPr id="20523" name="Rectangle 0">
            <a:extLst>
              <a:ext uri="{FF2B5EF4-FFF2-40B4-BE49-F238E27FC236}">
                <a16:creationId xmlns:a16="http://schemas.microsoft.com/office/drawing/2014/main" id="{88931B53-8541-433C-A23C-954DC04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4508501"/>
            <a:ext cx="1150937" cy="504825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网络层</a:t>
            </a:r>
          </a:p>
        </p:txBody>
      </p:sp>
      <p:sp>
        <p:nvSpPr>
          <p:cNvPr id="20524" name="Rectangle 1">
            <a:extLst>
              <a:ext uri="{FF2B5EF4-FFF2-40B4-BE49-F238E27FC236}">
                <a16:creationId xmlns:a16="http://schemas.microsoft.com/office/drawing/2014/main" id="{C4A929C3-EDB4-4947-A0C2-B053F6F6F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5011739"/>
            <a:ext cx="1150937" cy="504825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数据链路层</a:t>
            </a:r>
          </a:p>
        </p:txBody>
      </p:sp>
      <p:sp>
        <p:nvSpPr>
          <p:cNvPr id="20525" name="Rectangle 2">
            <a:extLst>
              <a:ext uri="{FF2B5EF4-FFF2-40B4-BE49-F238E27FC236}">
                <a16:creationId xmlns:a16="http://schemas.microsoft.com/office/drawing/2014/main" id="{1CE77BFD-7EDD-4F5E-AFC3-B1024DBEE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5516564"/>
            <a:ext cx="1150937" cy="504825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物理层</a:t>
            </a:r>
          </a:p>
        </p:txBody>
      </p:sp>
      <p:sp>
        <p:nvSpPr>
          <p:cNvPr id="20526" name="Rectangle 3">
            <a:extLst>
              <a:ext uri="{FF2B5EF4-FFF2-40B4-BE49-F238E27FC236}">
                <a16:creationId xmlns:a16="http://schemas.microsoft.com/office/drawing/2014/main" id="{1397D5DA-109C-4648-A3A2-02B2168BC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2995614"/>
            <a:ext cx="1150937" cy="504825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表示层</a:t>
            </a:r>
          </a:p>
        </p:txBody>
      </p:sp>
      <p:sp>
        <p:nvSpPr>
          <p:cNvPr id="20527" name="Rectangle 4">
            <a:extLst>
              <a:ext uri="{FF2B5EF4-FFF2-40B4-BE49-F238E27FC236}">
                <a16:creationId xmlns:a16="http://schemas.microsoft.com/office/drawing/2014/main" id="{34E94A02-B8C7-4406-96D1-084ED54F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3500439"/>
            <a:ext cx="1150937" cy="504825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会话层</a:t>
            </a:r>
          </a:p>
        </p:txBody>
      </p:sp>
      <p:sp>
        <p:nvSpPr>
          <p:cNvPr id="20528" name="Rectangle 5">
            <a:extLst>
              <a:ext uri="{FF2B5EF4-FFF2-40B4-BE49-F238E27FC236}">
                <a16:creationId xmlns:a16="http://schemas.microsoft.com/office/drawing/2014/main" id="{A911699F-7207-40AD-BC99-D7C11D98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4003676"/>
            <a:ext cx="1150937" cy="504825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传输层</a:t>
            </a:r>
          </a:p>
        </p:txBody>
      </p:sp>
      <p:sp>
        <p:nvSpPr>
          <p:cNvPr id="20529" name="Rectangle 6">
            <a:extLst>
              <a:ext uri="{FF2B5EF4-FFF2-40B4-BE49-F238E27FC236}">
                <a16:creationId xmlns:a16="http://schemas.microsoft.com/office/drawing/2014/main" id="{38960099-3E5F-4019-B3CF-9B3D4747D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2490789"/>
            <a:ext cx="1150937" cy="504825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应用层</a:t>
            </a:r>
          </a:p>
        </p:txBody>
      </p:sp>
      <p:sp>
        <p:nvSpPr>
          <p:cNvPr id="20530" name="Line 7">
            <a:extLst>
              <a:ext uri="{FF2B5EF4-FFF2-40B4-BE49-F238E27FC236}">
                <a16:creationId xmlns:a16="http://schemas.microsoft.com/office/drawing/2014/main" id="{6685BE0A-6823-4690-9A31-AD1236241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0876" y="5840414"/>
            <a:ext cx="358775" cy="15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531" name="Line 8">
            <a:extLst>
              <a:ext uri="{FF2B5EF4-FFF2-40B4-BE49-F238E27FC236}">
                <a16:creationId xmlns:a16="http://schemas.microsoft.com/office/drawing/2014/main" id="{2884B83B-9E67-4260-89C2-C95B065F9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1" y="5840414"/>
            <a:ext cx="358775" cy="15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532" name="Line 9">
            <a:extLst>
              <a:ext uri="{FF2B5EF4-FFF2-40B4-BE49-F238E27FC236}">
                <a16:creationId xmlns:a16="http://schemas.microsoft.com/office/drawing/2014/main" id="{DD91AD57-86A3-4954-AD77-A58FFA394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1326" y="5840414"/>
            <a:ext cx="358775" cy="15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0533" name="Line 10">
            <a:extLst>
              <a:ext uri="{FF2B5EF4-FFF2-40B4-BE49-F238E27FC236}">
                <a16:creationId xmlns:a16="http://schemas.microsoft.com/office/drawing/2014/main" id="{152D2B0E-8F9C-48A0-A02B-AFEAED4019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5301" y="2097088"/>
            <a:ext cx="5048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4" name="Line 11">
            <a:extLst>
              <a:ext uri="{FF2B5EF4-FFF2-40B4-BE49-F238E27FC236}">
                <a16:creationId xmlns:a16="http://schemas.microsoft.com/office/drawing/2014/main" id="{B3CFF824-7DFC-4B90-9149-218092DD5C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72489" y="2024063"/>
            <a:ext cx="5048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5" name="Line 12">
            <a:extLst>
              <a:ext uri="{FF2B5EF4-FFF2-40B4-BE49-F238E27FC236}">
                <a16:creationId xmlns:a16="http://schemas.microsoft.com/office/drawing/2014/main" id="{E767CC7E-A2AD-4F9E-B86F-F41671A7A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2349501"/>
            <a:ext cx="792162" cy="2508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6" name="Line 13">
            <a:extLst>
              <a:ext uri="{FF2B5EF4-FFF2-40B4-BE49-F238E27FC236}">
                <a16:creationId xmlns:a16="http://schemas.microsoft.com/office/drawing/2014/main" id="{92864F88-BFDD-495A-A03D-02C2E90083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0825" y="2312988"/>
            <a:ext cx="755650" cy="3603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7" name="Text Box 14">
            <a:extLst>
              <a:ext uri="{FF2B5EF4-FFF2-40B4-BE49-F238E27FC236}">
                <a16:creationId xmlns:a16="http://schemas.microsoft.com/office/drawing/2014/main" id="{EA54BCD8-87B1-4CC3-B59B-4C83B84C6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45" y="1052514"/>
            <a:ext cx="78448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HostA</a:t>
            </a:r>
          </a:p>
        </p:txBody>
      </p:sp>
      <p:sp>
        <p:nvSpPr>
          <p:cNvPr id="20538" name="Text Box 15">
            <a:extLst>
              <a:ext uri="{FF2B5EF4-FFF2-40B4-BE49-F238E27FC236}">
                <a16:creationId xmlns:a16="http://schemas.microsoft.com/office/drawing/2014/main" id="{0DD04811-EF99-4474-ADEC-5C560D523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4833" y="1052514"/>
            <a:ext cx="78448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HostB</a:t>
            </a:r>
          </a:p>
        </p:txBody>
      </p:sp>
      <p:sp>
        <p:nvSpPr>
          <p:cNvPr id="20539" name="Text Box 16">
            <a:extLst>
              <a:ext uri="{FF2B5EF4-FFF2-40B4-BE49-F238E27FC236}">
                <a16:creationId xmlns:a16="http://schemas.microsoft.com/office/drawing/2014/main" id="{45F86DE9-AAD3-4162-BDD2-544B2398E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6" y="6021388"/>
            <a:ext cx="7842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rgbClr val="FF0000"/>
                </a:solidFill>
                <a:ea typeface="黑体" panose="02010609060101010101" pitchFamily="49" charset="-122"/>
              </a:rPr>
              <a:t>HostA</a:t>
            </a:r>
          </a:p>
        </p:txBody>
      </p:sp>
      <p:sp>
        <p:nvSpPr>
          <p:cNvPr id="20540" name="Text Box 17">
            <a:extLst>
              <a:ext uri="{FF2B5EF4-FFF2-40B4-BE49-F238E27FC236}">
                <a16:creationId xmlns:a16="http://schemas.microsoft.com/office/drawing/2014/main" id="{1017A5D5-49F9-4FC5-A2F8-34D4C3B56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4964" y="6021388"/>
            <a:ext cx="7842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rgbClr val="FF0000"/>
                </a:solidFill>
                <a:ea typeface="黑体" panose="02010609060101010101" pitchFamily="49" charset="-122"/>
              </a:rPr>
              <a:t>HostB</a:t>
            </a:r>
          </a:p>
        </p:txBody>
      </p:sp>
      <p:grpSp>
        <p:nvGrpSpPr>
          <p:cNvPr id="20541" name="Group 0">
            <a:extLst>
              <a:ext uri="{FF2B5EF4-FFF2-40B4-BE49-F238E27FC236}">
                <a16:creationId xmlns:a16="http://schemas.microsoft.com/office/drawing/2014/main" id="{F781821E-85DC-4BB5-99DB-A938B4A52E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48076" y="1665288"/>
            <a:ext cx="828675" cy="577850"/>
            <a:chOff x="3541" y="1317"/>
            <a:chExt cx="747" cy="546"/>
          </a:xfrm>
        </p:grpSpPr>
        <p:sp>
          <p:nvSpPr>
            <p:cNvPr id="20616" name="AutoShape 1">
              <a:extLst>
                <a:ext uri="{FF2B5EF4-FFF2-40B4-BE49-F238E27FC236}">
                  <a16:creationId xmlns:a16="http://schemas.microsoft.com/office/drawing/2014/main" id="{2206A6F3-2538-4CA3-92FF-3738A08417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7" name="Freeform 2">
              <a:extLst>
                <a:ext uri="{FF2B5EF4-FFF2-40B4-BE49-F238E27FC236}">
                  <a16:creationId xmlns:a16="http://schemas.microsoft.com/office/drawing/2014/main" id="{F1ED3348-693E-4A20-A8C0-D39BFF5E50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121 w 416"/>
                <a:gd name="T1" fmla="*/ 976 h 207"/>
                <a:gd name="T2" fmla="*/ 717 w 416"/>
                <a:gd name="T3" fmla="*/ 976 h 207"/>
                <a:gd name="T4" fmla="*/ 13 w 416"/>
                <a:gd name="T5" fmla="*/ 13 h 207"/>
                <a:gd name="T6" fmla="*/ 0 w 416"/>
                <a:gd name="T7" fmla="*/ 13 h 207"/>
                <a:gd name="T8" fmla="*/ 0 w 416"/>
                <a:gd name="T9" fmla="*/ 931 h 207"/>
                <a:gd name="T10" fmla="*/ 13 w 416"/>
                <a:gd name="T11" fmla="*/ 931 h 207"/>
                <a:gd name="T12" fmla="*/ 717 w 416"/>
                <a:gd name="T13" fmla="*/ 1855 h 207"/>
                <a:gd name="T14" fmla="*/ 4121 w 416"/>
                <a:gd name="T15" fmla="*/ 1855 h 207"/>
                <a:gd name="T16" fmla="*/ 4817 w 416"/>
                <a:gd name="T17" fmla="*/ 931 h 207"/>
                <a:gd name="T18" fmla="*/ 4817 w 416"/>
                <a:gd name="T19" fmla="*/ 931 h 207"/>
                <a:gd name="T20" fmla="*/ 4817 w 416"/>
                <a:gd name="T21" fmla="*/ 0 h 207"/>
                <a:gd name="T22" fmla="*/ 4121 w 416"/>
                <a:gd name="T23" fmla="*/ 97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8" name="Freeform 3">
              <a:extLst>
                <a:ext uri="{FF2B5EF4-FFF2-40B4-BE49-F238E27FC236}">
                  <a16:creationId xmlns:a16="http://schemas.microsoft.com/office/drawing/2014/main" id="{E64882DD-B7EC-4EE2-8137-0529E6BDC6D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376 w 457"/>
                <a:gd name="T1" fmla="*/ 551 h 264"/>
                <a:gd name="T2" fmla="*/ 4390 w 457"/>
                <a:gd name="T3" fmla="*/ 2546 h 264"/>
                <a:gd name="T4" fmla="*/ 956 w 457"/>
                <a:gd name="T5" fmla="*/ 2546 h 264"/>
                <a:gd name="T6" fmla="*/ 943 w 457"/>
                <a:gd name="T7" fmla="*/ 551 h 264"/>
                <a:gd name="T8" fmla="*/ 4376 w 457"/>
                <a:gd name="T9" fmla="*/ 551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9" name="Freeform 4">
              <a:extLst>
                <a:ext uri="{FF2B5EF4-FFF2-40B4-BE49-F238E27FC236}">
                  <a16:creationId xmlns:a16="http://schemas.microsoft.com/office/drawing/2014/main" id="{695902A0-91DA-4944-BF3C-ABD3418C62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6 w 24"/>
                <a:gd name="T1" fmla="*/ 55 h 33"/>
                <a:gd name="T2" fmla="*/ 76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58 w 24"/>
                <a:gd name="T9" fmla="*/ 108 h 33"/>
                <a:gd name="T10" fmla="*/ 111 w 24"/>
                <a:gd name="T11" fmla="*/ 55 h 33"/>
                <a:gd name="T12" fmla="*/ 76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15 w 24"/>
                <a:gd name="T21" fmla="*/ 21 h 33"/>
                <a:gd name="T22" fmla="*/ 254 w 24"/>
                <a:gd name="T23" fmla="*/ 88 h 33"/>
                <a:gd name="T24" fmla="*/ 166 w 24"/>
                <a:gd name="T25" fmla="*/ 178 h 33"/>
                <a:gd name="T26" fmla="*/ 166 w 24"/>
                <a:gd name="T27" fmla="*/ 178 h 33"/>
                <a:gd name="T28" fmla="*/ 215 w 24"/>
                <a:gd name="T29" fmla="*/ 206 h 33"/>
                <a:gd name="T30" fmla="*/ 232 w 24"/>
                <a:gd name="T31" fmla="*/ 233 h 33"/>
                <a:gd name="T32" fmla="*/ 270 w 24"/>
                <a:gd name="T33" fmla="*/ 353 h 33"/>
                <a:gd name="T34" fmla="*/ 166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76 w 24"/>
                <a:gd name="T41" fmla="*/ 212 h 33"/>
                <a:gd name="T42" fmla="*/ 76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0" name="Freeform 5">
              <a:extLst>
                <a:ext uri="{FF2B5EF4-FFF2-40B4-BE49-F238E27FC236}">
                  <a16:creationId xmlns:a16="http://schemas.microsoft.com/office/drawing/2014/main" id="{C1CEE630-4FA3-43A5-979A-C0948BB883F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9 w 29"/>
                <a:gd name="T1" fmla="*/ 199 h 35"/>
                <a:gd name="T2" fmla="*/ 157 w 29"/>
                <a:gd name="T3" fmla="*/ 332 h 35"/>
                <a:gd name="T4" fmla="*/ 220 w 29"/>
                <a:gd name="T5" fmla="*/ 199 h 35"/>
                <a:gd name="T6" fmla="*/ 157 w 29"/>
                <a:gd name="T7" fmla="*/ 68 h 35"/>
                <a:gd name="T8" fmla="*/ 89 w 29"/>
                <a:gd name="T9" fmla="*/ 199 h 35"/>
                <a:gd name="T10" fmla="*/ 0 w 29"/>
                <a:gd name="T11" fmla="*/ 199 h 35"/>
                <a:gd name="T12" fmla="*/ 34 w 29"/>
                <a:gd name="T13" fmla="*/ 55 h 35"/>
                <a:gd name="T14" fmla="*/ 157 w 29"/>
                <a:gd name="T15" fmla="*/ 0 h 35"/>
                <a:gd name="T16" fmla="*/ 280 w 29"/>
                <a:gd name="T17" fmla="*/ 55 h 35"/>
                <a:gd name="T18" fmla="*/ 323 w 29"/>
                <a:gd name="T19" fmla="*/ 199 h 35"/>
                <a:gd name="T20" fmla="*/ 280 w 29"/>
                <a:gd name="T21" fmla="*/ 345 h 35"/>
                <a:gd name="T22" fmla="*/ 157 w 29"/>
                <a:gd name="T23" fmla="*/ 401 h 35"/>
                <a:gd name="T24" fmla="*/ 34 w 29"/>
                <a:gd name="T25" fmla="*/ 332 h 35"/>
                <a:gd name="T26" fmla="*/ 0 w 29"/>
                <a:gd name="T27" fmla="*/ 199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1" name="Freeform 6">
              <a:extLst>
                <a:ext uri="{FF2B5EF4-FFF2-40B4-BE49-F238E27FC236}">
                  <a16:creationId xmlns:a16="http://schemas.microsoft.com/office/drawing/2014/main" id="{F457DF9A-1578-40F3-AC68-7457BC9ADE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33 h 34"/>
                <a:gd name="T2" fmla="*/ 0 w 24"/>
                <a:gd name="T3" fmla="*/ 0 h 34"/>
                <a:gd name="T4" fmla="*/ 76 w 24"/>
                <a:gd name="T5" fmla="*/ 0 h 34"/>
                <a:gd name="T6" fmla="*/ 76 w 24"/>
                <a:gd name="T7" fmla="*/ 246 h 34"/>
                <a:gd name="T8" fmla="*/ 143 w 24"/>
                <a:gd name="T9" fmla="*/ 309 h 34"/>
                <a:gd name="T10" fmla="*/ 180 w 24"/>
                <a:gd name="T11" fmla="*/ 246 h 34"/>
                <a:gd name="T12" fmla="*/ 180 w 24"/>
                <a:gd name="T13" fmla="*/ 0 h 34"/>
                <a:gd name="T14" fmla="*/ 270 w 24"/>
                <a:gd name="T15" fmla="*/ 0 h 34"/>
                <a:gd name="T16" fmla="*/ 270 w 24"/>
                <a:gd name="T17" fmla="*/ 233 h 34"/>
                <a:gd name="T18" fmla="*/ 236 w 24"/>
                <a:gd name="T19" fmla="*/ 335 h 34"/>
                <a:gd name="T20" fmla="*/ 143 w 24"/>
                <a:gd name="T21" fmla="*/ 377 h 34"/>
                <a:gd name="T22" fmla="*/ 34 w 24"/>
                <a:gd name="T23" fmla="*/ 335 h 34"/>
                <a:gd name="T24" fmla="*/ 0 w 24"/>
                <a:gd name="T25" fmla="*/ 233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2" name="Freeform 7">
              <a:extLst>
                <a:ext uri="{FF2B5EF4-FFF2-40B4-BE49-F238E27FC236}">
                  <a16:creationId xmlns:a16="http://schemas.microsoft.com/office/drawing/2014/main" id="{C8E99CA2-7E29-4D1C-89E2-9C2A197D76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3" name="Freeform 8">
              <a:extLst>
                <a:ext uri="{FF2B5EF4-FFF2-40B4-BE49-F238E27FC236}">
                  <a16:creationId xmlns:a16="http://schemas.microsoft.com/office/drawing/2014/main" id="{215BEA24-7CFB-4474-AAF0-E999C3D903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4" name="Freeform 9">
              <a:extLst>
                <a:ext uri="{FF2B5EF4-FFF2-40B4-BE49-F238E27FC236}">
                  <a16:creationId xmlns:a16="http://schemas.microsoft.com/office/drawing/2014/main" id="{3AE5E669-960A-42F2-94C8-08E6BBEF8EF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9 w 24"/>
                <a:gd name="T1" fmla="*/ 55 h 33"/>
                <a:gd name="T2" fmla="*/ 89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66 w 24"/>
                <a:gd name="T9" fmla="*/ 108 h 33"/>
                <a:gd name="T10" fmla="*/ 111 w 24"/>
                <a:gd name="T11" fmla="*/ 55 h 33"/>
                <a:gd name="T12" fmla="*/ 89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32 w 24"/>
                <a:gd name="T21" fmla="*/ 21 h 33"/>
                <a:gd name="T22" fmla="*/ 257 w 24"/>
                <a:gd name="T23" fmla="*/ 88 h 33"/>
                <a:gd name="T24" fmla="*/ 180 w 24"/>
                <a:gd name="T25" fmla="*/ 178 h 33"/>
                <a:gd name="T26" fmla="*/ 180 w 24"/>
                <a:gd name="T27" fmla="*/ 178 h 33"/>
                <a:gd name="T28" fmla="*/ 215 w 24"/>
                <a:gd name="T29" fmla="*/ 206 h 33"/>
                <a:gd name="T30" fmla="*/ 236 w 24"/>
                <a:gd name="T31" fmla="*/ 233 h 33"/>
                <a:gd name="T32" fmla="*/ 270 w 24"/>
                <a:gd name="T33" fmla="*/ 353 h 33"/>
                <a:gd name="T34" fmla="*/ 180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89 w 24"/>
                <a:gd name="T41" fmla="*/ 212 h 33"/>
                <a:gd name="T42" fmla="*/ 89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5" name="Freeform 10">
              <a:extLst>
                <a:ext uri="{FF2B5EF4-FFF2-40B4-BE49-F238E27FC236}">
                  <a16:creationId xmlns:a16="http://schemas.microsoft.com/office/drawing/2014/main" id="{CCCA95E1-411F-45CC-A571-0FB8513C56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50 w 162"/>
                <a:gd name="T1" fmla="*/ 619 h 60"/>
                <a:gd name="T2" fmla="*/ 337 w 162"/>
                <a:gd name="T3" fmla="*/ 606 h 60"/>
                <a:gd name="T4" fmla="*/ 0 w 162"/>
                <a:gd name="T5" fmla="*/ 405 h 60"/>
                <a:gd name="T6" fmla="*/ 260 w 162"/>
                <a:gd name="T7" fmla="*/ 256 h 60"/>
                <a:gd name="T8" fmla="*/ 607 w 162"/>
                <a:gd name="T9" fmla="*/ 462 h 60"/>
                <a:gd name="T10" fmla="*/ 867 w 162"/>
                <a:gd name="T11" fmla="*/ 441 h 60"/>
                <a:gd name="T12" fmla="*/ 1309 w 162"/>
                <a:gd name="T13" fmla="*/ 185 h 60"/>
                <a:gd name="T14" fmla="*/ 824 w 162"/>
                <a:gd name="T15" fmla="*/ 185 h 60"/>
                <a:gd name="T16" fmla="*/ 824 w 162"/>
                <a:gd name="T17" fmla="*/ 0 h 60"/>
                <a:gd name="T18" fmla="*/ 1894 w 162"/>
                <a:gd name="T19" fmla="*/ 0 h 60"/>
                <a:gd name="T20" fmla="*/ 1894 w 162"/>
                <a:gd name="T21" fmla="*/ 619 h 60"/>
                <a:gd name="T22" fmla="*/ 1583 w 162"/>
                <a:gd name="T23" fmla="*/ 619 h 60"/>
                <a:gd name="T24" fmla="*/ 1569 w 162"/>
                <a:gd name="T25" fmla="*/ 336 h 60"/>
                <a:gd name="T26" fmla="*/ 1137 w 162"/>
                <a:gd name="T27" fmla="*/ 593 h 60"/>
                <a:gd name="T28" fmla="*/ 702 w 162"/>
                <a:gd name="T29" fmla="*/ 696 h 60"/>
                <a:gd name="T30" fmla="*/ 350 w 162"/>
                <a:gd name="T31" fmla="*/ 619 h 60"/>
                <a:gd name="T32" fmla="*/ 350 w 162"/>
                <a:gd name="T33" fmla="*/ 61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6" name="Freeform 11">
              <a:extLst>
                <a:ext uri="{FF2B5EF4-FFF2-40B4-BE49-F238E27FC236}">
                  <a16:creationId xmlns:a16="http://schemas.microsoft.com/office/drawing/2014/main" id="{96556A26-D54F-48AF-9D61-775380BA7A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48 w 105"/>
                <a:gd name="T1" fmla="*/ 935 h 93"/>
                <a:gd name="T2" fmla="*/ 785 w 105"/>
                <a:gd name="T3" fmla="*/ 734 h 93"/>
                <a:gd name="T4" fmla="*/ 751 w 105"/>
                <a:gd name="T5" fmla="*/ 585 h 93"/>
                <a:gd name="T6" fmla="*/ 324 w 105"/>
                <a:gd name="T7" fmla="*/ 337 h 93"/>
                <a:gd name="T8" fmla="*/ 324 w 105"/>
                <a:gd name="T9" fmla="*/ 619 h 93"/>
                <a:gd name="T10" fmla="*/ 0 w 105"/>
                <a:gd name="T11" fmla="*/ 619 h 93"/>
                <a:gd name="T12" fmla="*/ 0 w 105"/>
                <a:gd name="T13" fmla="*/ 0 h 93"/>
                <a:gd name="T14" fmla="*/ 1054 w 105"/>
                <a:gd name="T15" fmla="*/ 0 h 93"/>
                <a:gd name="T16" fmla="*/ 1054 w 105"/>
                <a:gd name="T17" fmla="*/ 180 h 93"/>
                <a:gd name="T18" fmla="*/ 570 w 105"/>
                <a:gd name="T19" fmla="*/ 180 h 93"/>
                <a:gd name="T20" fmla="*/ 1005 w 105"/>
                <a:gd name="T21" fmla="*/ 428 h 93"/>
                <a:gd name="T22" fmla="*/ 1202 w 105"/>
                <a:gd name="T23" fmla="*/ 677 h 93"/>
                <a:gd name="T24" fmla="*/ 1039 w 105"/>
                <a:gd name="T25" fmla="*/ 887 h 93"/>
                <a:gd name="T26" fmla="*/ 708 w 105"/>
                <a:gd name="T27" fmla="*/ 1082 h 93"/>
                <a:gd name="T28" fmla="*/ 448 w 105"/>
                <a:gd name="T29" fmla="*/ 935 h 93"/>
                <a:gd name="T30" fmla="*/ 448 w 105"/>
                <a:gd name="T31" fmla="*/ 935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7" name="Freeform 12">
              <a:extLst>
                <a:ext uri="{FF2B5EF4-FFF2-40B4-BE49-F238E27FC236}">
                  <a16:creationId xmlns:a16="http://schemas.microsoft.com/office/drawing/2014/main" id="{3CE26E87-08EB-42C3-8AE1-EC2612D89A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544 w 162"/>
                <a:gd name="T1" fmla="*/ 91 h 60"/>
                <a:gd name="T2" fmla="*/ 1894 w 162"/>
                <a:gd name="T3" fmla="*/ 291 h 60"/>
                <a:gd name="T4" fmla="*/ 1624 w 162"/>
                <a:gd name="T5" fmla="*/ 441 h 60"/>
                <a:gd name="T6" fmla="*/ 1274 w 162"/>
                <a:gd name="T7" fmla="*/ 243 h 60"/>
                <a:gd name="T8" fmla="*/ 1032 w 162"/>
                <a:gd name="T9" fmla="*/ 270 h 60"/>
                <a:gd name="T10" fmla="*/ 586 w 162"/>
                <a:gd name="T11" fmla="*/ 528 h 60"/>
                <a:gd name="T12" fmla="*/ 1073 w 162"/>
                <a:gd name="T13" fmla="*/ 528 h 60"/>
                <a:gd name="T14" fmla="*/ 1073 w 162"/>
                <a:gd name="T15" fmla="*/ 696 h 60"/>
                <a:gd name="T16" fmla="*/ 0 w 162"/>
                <a:gd name="T17" fmla="*/ 696 h 60"/>
                <a:gd name="T18" fmla="*/ 0 w 162"/>
                <a:gd name="T19" fmla="*/ 77 h 60"/>
                <a:gd name="T20" fmla="*/ 316 w 162"/>
                <a:gd name="T21" fmla="*/ 77 h 60"/>
                <a:gd name="T22" fmla="*/ 316 w 162"/>
                <a:gd name="T23" fmla="*/ 363 h 60"/>
                <a:gd name="T24" fmla="*/ 757 w 162"/>
                <a:gd name="T25" fmla="*/ 113 h 60"/>
                <a:gd name="T26" fmla="*/ 1183 w 162"/>
                <a:gd name="T27" fmla="*/ 0 h 60"/>
                <a:gd name="T28" fmla="*/ 1544 w 162"/>
                <a:gd name="T29" fmla="*/ 91 h 60"/>
                <a:gd name="T30" fmla="*/ 1544 w 162"/>
                <a:gd name="T31" fmla="*/ 9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8" name="Freeform 13">
              <a:extLst>
                <a:ext uri="{FF2B5EF4-FFF2-40B4-BE49-F238E27FC236}">
                  <a16:creationId xmlns:a16="http://schemas.microsoft.com/office/drawing/2014/main" id="{6E4D4B47-AE74-4061-9F1E-EC5ED2857C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213 w 104"/>
                <a:gd name="T1" fmla="*/ 459 h 94"/>
                <a:gd name="T2" fmla="*/ 1213 w 104"/>
                <a:gd name="T3" fmla="*/ 1073 h 94"/>
                <a:gd name="T4" fmla="*/ 150 w 104"/>
                <a:gd name="T5" fmla="*/ 1073 h 94"/>
                <a:gd name="T6" fmla="*/ 144 w 104"/>
                <a:gd name="T7" fmla="*/ 894 h 94"/>
                <a:gd name="T8" fmla="*/ 628 w 104"/>
                <a:gd name="T9" fmla="*/ 894 h 94"/>
                <a:gd name="T10" fmla="*/ 186 w 104"/>
                <a:gd name="T11" fmla="*/ 638 h 94"/>
                <a:gd name="T12" fmla="*/ 0 w 104"/>
                <a:gd name="T13" fmla="*/ 400 h 94"/>
                <a:gd name="T14" fmla="*/ 150 w 104"/>
                <a:gd name="T15" fmla="*/ 199 h 94"/>
                <a:gd name="T16" fmla="*/ 497 w 104"/>
                <a:gd name="T17" fmla="*/ 0 h 94"/>
                <a:gd name="T18" fmla="*/ 757 w 104"/>
                <a:gd name="T19" fmla="*/ 146 h 94"/>
                <a:gd name="T20" fmla="*/ 420 w 104"/>
                <a:gd name="T21" fmla="*/ 345 h 94"/>
                <a:gd name="T22" fmla="*/ 459 w 104"/>
                <a:gd name="T23" fmla="*/ 493 h 94"/>
                <a:gd name="T24" fmla="*/ 901 w 104"/>
                <a:gd name="T25" fmla="*/ 747 h 94"/>
                <a:gd name="T26" fmla="*/ 901 w 104"/>
                <a:gd name="T27" fmla="*/ 459 h 94"/>
                <a:gd name="T28" fmla="*/ 1213 w 104"/>
                <a:gd name="T29" fmla="*/ 459 h 94"/>
                <a:gd name="T30" fmla="*/ 1213 w 104"/>
                <a:gd name="T31" fmla="*/ 45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9" name="Freeform 14">
              <a:extLst>
                <a:ext uri="{FF2B5EF4-FFF2-40B4-BE49-F238E27FC236}">
                  <a16:creationId xmlns:a16="http://schemas.microsoft.com/office/drawing/2014/main" id="{3A5689E5-C0A0-436D-8F6E-8B3F75A79B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45 w 162"/>
                <a:gd name="T1" fmla="*/ 630 h 61"/>
                <a:gd name="T2" fmla="*/ 345 w 162"/>
                <a:gd name="T3" fmla="*/ 630 h 61"/>
                <a:gd name="T4" fmla="*/ 0 w 162"/>
                <a:gd name="T5" fmla="*/ 428 h 61"/>
                <a:gd name="T6" fmla="*/ 261 w 162"/>
                <a:gd name="T7" fmla="*/ 274 h 61"/>
                <a:gd name="T8" fmla="*/ 606 w 162"/>
                <a:gd name="T9" fmla="*/ 475 h 61"/>
                <a:gd name="T10" fmla="*/ 852 w 162"/>
                <a:gd name="T11" fmla="*/ 449 h 61"/>
                <a:gd name="T12" fmla="*/ 1291 w 162"/>
                <a:gd name="T13" fmla="*/ 189 h 61"/>
                <a:gd name="T14" fmla="*/ 805 w 162"/>
                <a:gd name="T15" fmla="*/ 189 h 61"/>
                <a:gd name="T16" fmla="*/ 805 w 162"/>
                <a:gd name="T17" fmla="*/ 0 h 61"/>
                <a:gd name="T18" fmla="*/ 1861 w 162"/>
                <a:gd name="T19" fmla="*/ 0 h 61"/>
                <a:gd name="T20" fmla="*/ 1861 w 162"/>
                <a:gd name="T21" fmla="*/ 643 h 61"/>
                <a:gd name="T22" fmla="*/ 1553 w 162"/>
                <a:gd name="T23" fmla="*/ 643 h 61"/>
                <a:gd name="T24" fmla="*/ 1553 w 162"/>
                <a:gd name="T25" fmla="*/ 349 h 61"/>
                <a:gd name="T26" fmla="*/ 1113 w 162"/>
                <a:gd name="T27" fmla="*/ 607 h 61"/>
                <a:gd name="T28" fmla="*/ 696 w 162"/>
                <a:gd name="T29" fmla="*/ 723 h 61"/>
                <a:gd name="T30" fmla="*/ 345 w 162"/>
                <a:gd name="T31" fmla="*/ 630 h 61"/>
                <a:gd name="T32" fmla="*/ 345 w 162"/>
                <a:gd name="T33" fmla="*/ 63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0" name="Freeform 15">
              <a:extLst>
                <a:ext uri="{FF2B5EF4-FFF2-40B4-BE49-F238E27FC236}">
                  <a16:creationId xmlns:a16="http://schemas.microsoft.com/office/drawing/2014/main" id="{4E151F30-B87F-4A64-97AB-271612E599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75 w 105"/>
                <a:gd name="T1" fmla="*/ 958 h 94"/>
                <a:gd name="T2" fmla="*/ 812 w 105"/>
                <a:gd name="T3" fmla="*/ 744 h 94"/>
                <a:gd name="T4" fmla="*/ 778 w 105"/>
                <a:gd name="T5" fmla="*/ 606 h 94"/>
                <a:gd name="T6" fmla="*/ 329 w 105"/>
                <a:gd name="T7" fmla="*/ 346 h 94"/>
                <a:gd name="T8" fmla="*/ 329 w 105"/>
                <a:gd name="T9" fmla="*/ 627 h 94"/>
                <a:gd name="T10" fmla="*/ 13 w 105"/>
                <a:gd name="T11" fmla="*/ 627 h 94"/>
                <a:gd name="T12" fmla="*/ 0 w 105"/>
                <a:gd name="T13" fmla="*/ 0 h 94"/>
                <a:gd name="T14" fmla="*/ 1086 w 105"/>
                <a:gd name="T15" fmla="*/ 0 h 94"/>
                <a:gd name="T16" fmla="*/ 1094 w 105"/>
                <a:gd name="T17" fmla="*/ 188 h 94"/>
                <a:gd name="T18" fmla="*/ 606 w 105"/>
                <a:gd name="T19" fmla="*/ 188 h 94"/>
                <a:gd name="T20" fmla="*/ 1052 w 105"/>
                <a:gd name="T21" fmla="*/ 449 h 94"/>
                <a:gd name="T22" fmla="*/ 1240 w 105"/>
                <a:gd name="T23" fmla="*/ 698 h 94"/>
                <a:gd name="T24" fmla="*/ 1086 w 105"/>
                <a:gd name="T25" fmla="*/ 904 h 94"/>
                <a:gd name="T26" fmla="*/ 736 w 105"/>
                <a:gd name="T27" fmla="*/ 1109 h 94"/>
                <a:gd name="T28" fmla="*/ 475 w 105"/>
                <a:gd name="T29" fmla="*/ 958 h 94"/>
                <a:gd name="T30" fmla="*/ 475 w 105"/>
                <a:gd name="T31" fmla="*/ 95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1" name="Freeform 16">
              <a:extLst>
                <a:ext uri="{FF2B5EF4-FFF2-40B4-BE49-F238E27FC236}">
                  <a16:creationId xmlns:a16="http://schemas.microsoft.com/office/drawing/2014/main" id="{39C1C08C-35D6-4BEF-866F-974D71D21F1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514 w 162"/>
                <a:gd name="T1" fmla="*/ 89 h 61"/>
                <a:gd name="T2" fmla="*/ 1861 w 162"/>
                <a:gd name="T3" fmla="*/ 287 h 61"/>
                <a:gd name="T4" fmla="*/ 1610 w 162"/>
                <a:gd name="T5" fmla="*/ 432 h 61"/>
                <a:gd name="T6" fmla="*/ 1265 w 162"/>
                <a:gd name="T7" fmla="*/ 234 h 61"/>
                <a:gd name="T8" fmla="*/ 1009 w 162"/>
                <a:gd name="T9" fmla="*/ 255 h 61"/>
                <a:gd name="T10" fmla="*/ 570 w 162"/>
                <a:gd name="T11" fmla="*/ 506 h 61"/>
                <a:gd name="T12" fmla="*/ 1058 w 162"/>
                <a:gd name="T13" fmla="*/ 506 h 61"/>
                <a:gd name="T14" fmla="*/ 1058 w 162"/>
                <a:gd name="T15" fmla="*/ 688 h 61"/>
                <a:gd name="T16" fmla="*/ 0 w 162"/>
                <a:gd name="T17" fmla="*/ 688 h 61"/>
                <a:gd name="T18" fmla="*/ 0 w 162"/>
                <a:gd name="T19" fmla="*/ 76 h 61"/>
                <a:gd name="T20" fmla="*/ 311 w 162"/>
                <a:gd name="T21" fmla="*/ 76 h 61"/>
                <a:gd name="T22" fmla="*/ 324 w 162"/>
                <a:gd name="T23" fmla="*/ 359 h 61"/>
                <a:gd name="T24" fmla="*/ 750 w 162"/>
                <a:gd name="T25" fmla="*/ 110 h 61"/>
                <a:gd name="T26" fmla="*/ 1164 w 162"/>
                <a:gd name="T27" fmla="*/ 0 h 61"/>
                <a:gd name="T28" fmla="*/ 1514 w 162"/>
                <a:gd name="T29" fmla="*/ 89 h 61"/>
                <a:gd name="T30" fmla="*/ 1514 w 162"/>
                <a:gd name="T31" fmla="*/ 89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2" name="Freeform 17">
              <a:extLst>
                <a:ext uri="{FF2B5EF4-FFF2-40B4-BE49-F238E27FC236}">
                  <a16:creationId xmlns:a16="http://schemas.microsoft.com/office/drawing/2014/main" id="{00742C30-F96C-444C-8586-C70761CBE6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02 w 105"/>
                <a:gd name="T1" fmla="*/ 483 h 94"/>
                <a:gd name="T2" fmla="*/ 1202 w 105"/>
                <a:gd name="T3" fmla="*/ 1109 h 94"/>
                <a:gd name="T4" fmla="*/ 147 w 105"/>
                <a:gd name="T5" fmla="*/ 1109 h 94"/>
                <a:gd name="T6" fmla="*/ 147 w 105"/>
                <a:gd name="T7" fmla="*/ 924 h 94"/>
                <a:gd name="T8" fmla="*/ 634 w 105"/>
                <a:gd name="T9" fmla="*/ 924 h 94"/>
                <a:gd name="T10" fmla="*/ 199 w 105"/>
                <a:gd name="T11" fmla="*/ 664 h 94"/>
                <a:gd name="T12" fmla="*/ 0 w 105"/>
                <a:gd name="T13" fmla="*/ 408 h 94"/>
                <a:gd name="T14" fmla="*/ 160 w 105"/>
                <a:gd name="T15" fmla="*/ 202 h 94"/>
                <a:gd name="T16" fmla="*/ 493 w 105"/>
                <a:gd name="T17" fmla="*/ 0 h 94"/>
                <a:gd name="T18" fmla="*/ 751 w 105"/>
                <a:gd name="T19" fmla="*/ 151 h 94"/>
                <a:gd name="T20" fmla="*/ 414 w 105"/>
                <a:gd name="T21" fmla="*/ 370 h 94"/>
                <a:gd name="T22" fmla="*/ 448 w 105"/>
                <a:gd name="T23" fmla="*/ 505 h 94"/>
                <a:gd name="T24" fmla="*/ 881 w 105"/>
                <a:gd name="T25" fmla="*/ 765 h 94"/>
                <a:gd name="T26" fmla="*/ 881 w 105"/>
                <a:gd name="T27" fmla="*/ 483 h 94"/>
                <a:gd name="T28" fmla="*/ 1202 w 105"/>
                <a:gd name="T29" fmla="*/ 483 h 94"/>
                <a:gd name="T30" fmla="*/ 1202 w 105"/>
                <a:gd name="T31" fmla="*/ 48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42" name="Group 18">
            <a:extLst>
              <a:ext uri="{FF2B5EF4-FFF2-40B4-BE49-F238E27FC236}">
                <a16:creationId xmlns:a16="http://schemas.microsoft.com/office/drawing/2014/main" id="{57A6B590-91BA-4133-9D80-25AB8D7697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72039" y="1125538"/>
            <a:ext cx="828675" cy="577850"/>
            <a:chOff x="3541" y="1317"/>
            <a:chExt cx="747" cy="546"/>
          </a:xfrm>
        </p:grpSpPr>
        <p:sp>
          <p:nvSpPr>
            <p:cNvPr id="20599" name="AutoShape 19">
              <a:extLst>
                <a:ext uri="{FF2B5EF4-FFF2-40B4-BE49-F238E27FC236}">
                  <a16:creationId xmlns:a16="http://schemas.microsoft.com/office/drawing/2014/main" id="{9D8BC503-63A7-437A-AA5B-D2E5D430BA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0" name="Freeform 20">
              <a:extLst>
                <a:ext uri="{FF2B5EF4-FFF2-40B4-BE49-F238E27FC236}">
                  <a16:creationId xmlns:a16="http://schemas.microsoft.com/office/drawing/2014/main" id="{1D3674A1-645B-48E1-B800-54AE281702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121 w 416"/>
                <a:gd name="T1" fmla="*/ 976 h 207"/>
                <a:gd name="T2" fmla="*/ 717 w 416"/>
                <a:gd name="T3" fmla="*/ 976 h 207"/>
                <a:gd name="T4" fmla="*/ 13 w 416"/>
                <a:gd name="T5" fmla="*/ 13 h 207"/>
                <a:gd name="T6" fmla="*/ 0 w 416"/>
                <a:gd name="T7" fmla="*/ 13 h 207"/>
                <a:gd name="T8" fmla="*/ 0 w 416"/>
                <a:gd name="T9" fmla="*/ 931 h 207"/>
                <a:gd name="T10" fmla="*/ 13 w 416"/>
                <a:gd name="T11" fmla="*/ 931 h 207"/>
                <a:gd name="T12" fmla="*/ 717 w 416"/>
                <a:gd name="T13" fmla="*/ 1855 h 207"/>
                <a:gd name="T14" fmla="*/ 4121 w 416"/>
                <a:gd name="T15" fmla="*/ 1855 h 207"/>
                <a:gd name="T16" fmla="*/ 4817 w 416"/>
                <a:gd name="T17" fmla="*/ 931 h 207"/>
                <a:gd name="T18" fmla="*/ 4817 w 416"/>
                <a:gd name="T19" fmla="*/ 931 h 207"/>
                <a:gd name="T20" fmla="*/ 4817 w 416"/>
                <a:gd name="T21" fmla="*/ 0 h 207"/>
                <a:gd name="T22" fmla="*/ 4121 w 416"/>
                <a:gd name="T23" fmla="*/ 97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1" name="Freeform 21">
              <a:extLst>
                <a:ext uri="{FF2B5EF4-FFF2-40B4-BE49-F238E27FC236}">
                  <a16:creationId xmlns:a16="http://schemas.microsoft.com/office/drawing/2014/main" id="{BAE3A45D-3B0B-4162-9A49-D144C31F85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376 w 457"/>
                <a:gd name="T1" fmla="*/ 551 h 264"/>
                <a:gd name="T2" fmla="*/ 4390 w 457"/>
                <a:gd name="T3" fmla="*/ 2546 h 264"/>
                <a:gd name="T4" fmla="*/ 956 w 457"/>
                <a:gd name="T5" fmla="*/ 2546 h 264"/>
                <a:gd name="T6" fmla="*/ 943 w 457"/>
                <a:gd name="T7" fmla="*/ 551 h 264"/>
                <a:gd name="T8" fmla="*/ 4376 w 457"/>
                <a:gd name="T9" fmla="*/ 551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2" name="Freeform 22">
              <a:extLst>
                <a:ext uri="{FF2B5EF4-FFF2-40B4-BE49-F238E27FC236}">
                  <a16:creationId xmlns:a16="http://schemas.microsoft.com/office/drawing/2014/main" id="{27DFA383-0114-47FE-A2C9-5CB3FFBDF55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6 w 24"/>
                <a:gd name="T1" fmla="*/ 55 h 33"/>
                <a:gd name="T2" fmla="*/ 76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58 w 24"/>
                <a:gd name="T9" fmla="*/ 108 h 33"/>
                <a:gd name="T10" fmla="*/ 111 w 24"/>
                <a:gd name="T11" fmla="*/ 55 h 33"/>
                <a:gd name="T12" fmla="*/ 76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15 w 24"/>
                <a:gd name="T21" fmla="*/ 21 h 33"/>
                <a:gd name="T22" fmla="*/ 254 w 24"/>
                <a:gd name="T23" fmla="*/ 88 h 33"/>
                <a:gd name="T24" fmla="*/ 166 w 24"/>
                <a:gd name="T25" fmla="*/ 178 h 33"/>
                <a:gd name="T26" fmla="*/ 166 w 24"/>
                <a:gd name="T27" fmla="*/ 178 h 33"/>
                <a:gd name="T28" fmla="*/ 215 w 24"/>
                <a:gd name="T29" fmla="*/ 206 h 33"/>
                <a:gd name="T30" fmla="*/ 232 w 24"/>
                <a:gd name="T31" fmla="*/ 233 h 33"/>
                <a:gd name="T32" fmla="*/ 270 w 24"/>
                <a:gd name="T33" fmla="*/ 353 h 33"/>
                <a:gd name="T34" fmla="*/ 166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76 w 24"/>
                <a:gd name="T41" fmla="*/ 212 h 33"/>
                <a:gd name="T42" fmla="*/ 76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3" name="Freeform 23">
              <a:extLst>
                <a:ext uri="{FF2B5EF4-FFF2-40B4-BE49-F238E27FC236}">
                  <a16:creationId xmlns:a16="http://schemas.microsoft.com/office/drawing/2014/main" id="{E6720A0B-F641-4BDF-9CBF-44D51C99D33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9 w 29"/>
                <a:gd name="T1" fmla="*/ 199 h 35"/>
                <a:gd name="T2" fmla="*/ 157 w 29"/>
                <a:gd name="T3" fmla="*/ 332 h 35"/>
                <a:gd name="T4" fmla="*/ 220 w 29"/>
                <a:gd name="T5" fmla="*/ 199 h 35"/>
                <a:gd name="T6" fmla="*/ 157 w 29"/>
                <a:gd name="T7" fmla="*/ 68 h 35"/>
                <a:gd name="T8" fmla="*/ 89 w 29"/>
                <a:gd name="T9" fmla="*/ 199 h 35"/>
                <a:gd name="T10" fmla="*/ 0 w 29"/>
                <a:gd name="T11" fmla="*/ 199 h 35"/>
                <a:gd name="T12" fmla="*/ 34 w 29"/>
                <a:gd name="T13" fmla="*/ 55 h 35"/>
                <a:gd name="T14" fmla="*/ 157 w 29"/>
                <a:gd name="T15" fmla="*/ 0 h 35"/>
                <a:gd name="T16" fmla="*/ 280 w 29"/>
                <a:gd name="T17" fmla="*/ 55 h 35"/>
                <a:gd name="T18" fmla="*/ 323 w 29"/>
                <a:gd name="T19" fmla="*/ 199 h 35"/>
                <a:gd name="T20" fmla="*/ 280 w 29"/>
                <a:gd name="T21" fmla="*/ 345 h 35"/>
                <a:gd name="T22" fmla="*/ 157 w 29"/>
                <a:gd name="T23" fmla="*/ 401 h 35"/>
                <a:gd name="T24" fmla="*/ 34 w 29"/>
                <a:gd name="T25" fmla="*/ 332 h 35"/>
                <a:gd name="T26" fmla="*/ 0 w 29"/>
                <a:gd name="T27" fmla="*/ 199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4" name="Freeform 24">
              <a:extLst>
                <a:ext uri="{FF2B5EF4-FFF2-40B4-BE49-F238E27FC236}">
                  <a16:creationId xmlns:a16="http://schemas.microsoft.com/office/drawing/2014/main" id="{248CCC67-872C-40F0-9BAA-683F39B988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33 h 34"/>
                <a:gd name="T2" fmla="*/ 0 w 24"/>
                <a:gd name="T3" fmla="*/ 0 h 34"/>
                <a:gd name="T4" fmla="*/ 76 w 24"/>
                <a:gd name="T5" fmla="*/ 0 h 34"/>
                <a:gd name="T6" fmla="*/ 76 w 24"/>
                <a:gd name="T7" fmla="*/ 246 h 34"/>
                <a:gd name="T8" fmla="*/ 143 w 24"/>
                <a:gd name="T9" fmla="*/ 309 h 34"/>
                <a:gd name="T10" fmla="*/ 180 w 24"/>
                <a:gd name="T11" fmla="*/ 246 h 34"/>
                <a:gd name="T12" fmla="*/ 180 w 24"/>
                <a:gd name="T13" fmla="*/ 0 h 34"/>
                <a:gd name="T14" fmla="*/ 270 w 24"/>
                <a:gd name="T15" fmla="*/ 0 h 34"/>
                <a:gd name="T16" fmla="*/ 270 w 24"/>
                <a:gd name="T17" fmla="*/ 233 h 34"/>
                <a:gd name="T18" fmla="*/ 236 w 24"/>
                <a:gd name="T19" fmla="*/ 335 h 34"/>
                <a:gd name="T20" fmla="*/ 143 w 24"/>
                <a:gd name="T21" fmla="*/ 377 h 34"/>
                <a:gd name="T22" fmla="*/ 34 w 24"/>
                <a:gd name="T23" fmla="*/ 335 h 34"/>
                <a:gd name="T24" fmla="*/ 0 w 24"/>
                <a:gd name="T25" fmla="*/ 233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5" name="Freeform 25">
              <a:extLst>
                <a:ext uri="{FF2B5EF4-FFF2-40B4-BE49-F238E27FC236}">
                  <a16:creationId xmlns:a16="http://schemas.microsoft.com/office/drawing/2014/main" id="{3D76E96F-4955-4C71-B42F-EC8D82C1A0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6" name="Freeform 26">
              <a:extLst>
                <a:ext uri="{FF2B5EF4-FFF2-40B4-BE49-F238E27FC236}">
                  <a16:creationId xmlns:a16="http://schemas.microsoft.com/office/drawing/2014/main" id="{C31F7B94-DA6C-40EE-A52C-CDA66C0CC7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7" name="Freeform 27">
              <a:extLst>
                <a:ext uri="{FF2B5EF4-FFF2-40B4-BE49-F238E27FC236}">
                  <a16:creationId xmlns:a16="http://schemas.microsoft.com/office/drawing/2014/main" id="{D4DBF26A-F09C-4216-8A38-E368C64E2EE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9 w 24"/>
                <a:gd name="T1" fmla="*/ 55 h 33"/>
                <a:gd name="T2" fmla="*/ 89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66 w 24"/>
                <a:gd name="T9" fmla="*/ 108 h 33"/>
                <a:gd name="T10" fmla="*/ 111 w 24"/>
                <a:gd name="T11" fmla="*/ 55 h 33"/>
                <a:gd name="T12" fmla="*/ 89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32 w 24"/>
                <a:gd name="T21" fmla="*/ 21 h 33"/>
                <a:gd name="T22" fmla="*/ 257 w 24"/>
                <a:gd name="T23" fmla="*/ 88 h 33"/>
                <a:gd name="T24" fmla="*/ 180 w 24"/>
                <a:gd name="T25" fmla="*/ 178 h 33"/>
                <a:gd name="T26" fmla="*/ 180 w 24"/>
                <a:gd name="T27" fmla="*/ 178 h 33"/>
                <a:gd name="T28" fmla="*/ 215 w 24"/>
                <a:gd name="T29" fmla="*/ 206 h 33"/>
                <a:gd name="T30" fmla="*/ 236 w 24"/>
                <a:gd name="T31" fmla="*/ 233 h 33"/>
                <a:gd name="T32" fmla="*/ 270 w 24"/>
                <a:gd name="T33" fmla="*/ 353 h 33"/>
                <a:gd name="T34" fmla="*/ 180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89 w 24"/>
                <a:gd name="T41" fmla="*/ 212 h 33"/>
                <a:gd name="T42" fmla="*/ 89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8" name="Freeform 28">
              <a:extLst>
                <a:ext uri="{FF2B5EF4-FFF2-40B4-BE49-F238E27FC236}">
                  <a16:creationId xmlns:a16="http://schemas.microsoft.com/office/drawing/2014/main" id="{B52E5BF6-B127-426E-B477-81CE733F25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50 w 162"/>
                <a:gd name="T1" fmla="*/ 619 h 60"/>
                <a:gd name="T2" fmla="*/ 337 w 162"/>
                <a:gd name="T3" fmla="*/ 606 h 60"/>
                <a:gd name="T4" fmla="*/ 0 w 162"/>
                <a:gd name="T5" fmla="*/ 405 h 60"/>
                <a:gd name="T6" fmla="*/ 260 w 162"/>
                <a:gd name="T7" fmla="*/ 256 h 60"/>
                <a:gd name="T8" fmla="*/ 607 w 162"/>
                <a:gd name="T9" fmla="*/ 462 h 60"/>
                <a:gd name="T10" fmla="*/ 867 w 162"/>
                <a:gd name="T11" fmla="*/ 441 h 60"/>
                <a:gd name="T12" fmla="*/ 1309 w 162"/>
                <a:gd name="T13" fmla="*/ 185 h 60"/>
                <a:gd name="T14" fmla="*/ 824 w 162"/>
                <a:gd name="T15" fmla="*/ 185 h 60"/>
                <a:gd name="T16" fmla="*/ 824 w 162"/>
                <a:gd name="T17" fmla="*/ 0 h 60"/>
                <a:gd name="T18" fmla="*/ 1894 w 162"/>
                <a:gd name="T19" fmla="*/ 0 h 60"/>
                <a:gd name="T20" fmla="*/ 1894 w 162"/>
                <a:gd name="T21" fmla="*/ 619 h 60"/>
                <a:gd name="T22" fmla="*/ 1583 w 162"/>
                <a:gd name="T23" fmla="*/ 619 h 60"/>
                <a:gd name="T24" fmla="*/ 1569 w 162"/>
                <a:gd name="T25" fmla="*/ 336 h 60"/>
                <a:gd name="T26" fmla="*/ 1137 w 162"/>
                <a:gd name="T27" fmla="*/ 593 h 60"/>
                <a:gd name="T28" fmla="*/ 702 w 162"/>
                <a:gd name="T29" fmla="*/ 696 h 60"/>
                <a:gd name="T30" fmla="*/ 350 w 162"/>
                <a:gd name="T31" fmla="*/ 619 h 60"/>
                <a:gd name="T32" fmla="*/ 350 w 162"/>
                <a:gd name="T33" fmla="*/ 61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9" name="Freeform 29">
              <a:extLst>
                <a:ext uri="{FF2B5EF4-FFF2-40B4-BE49-F238E27FC236}">
                  <a16:creationId xmlns:a16="http://schemas.microsoft.com/office/drawing/2014/main" id="{1B044B1F-3C56-40CA-999D-1AD8B89F81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48 w 105"/>
                <a:gd name="T1" fmla="*/ 935 h 93"/>
                <a:gd name="T2" fmla="*/ 785 w 105"/>
                <a:gd name="T3" fmla="*/ 734 h 93"/>
                <a:gd name="T4" fmla="*/ 751 w 105"/>
                <a:gd name="T5" fmla="*/ 585 h 93"/>
                <a:gd name="T6" fmla="*/ 324 w 105"/>
                <a:gd name="T7" fmla="*/ 337 h 93"/>
                <a:gd name="T8" fmla="*/ 324 w 105"/>
                <a:gd name="T9" fmla="*/ 619 h 93"/>
                <a:gd name="T10" fmla="*/ 0 w 105"/>
                <a:gd name="T11" fmla="*/ 619 h 93"/>
                <a:gd name="T12" fmla="*/ 0 w 105"/>
                <a:gd name="T13" fmla="*/ 0 h 93"/>
                <a:gd name="T14" fmla="*/ 1054 w 105"/>
                <a:gd name="T15" fmla="*/ 0 h 93"/>
                <a:gd name="T16" fmla="*/ 1054 w 105"/>
                <a:gd name="T17" fmla="*/ 180 h 93"/>
                <a:gd name="T18" fmla="*/ 570 w 105"/>
                <a:gd name="T19" fmla="*/ 180 h 93"/>
                <a:gd name="T20" fmla="*/ 1005 w 105"/>
                <a:gd name="T21" fmla="*/ 428 h 93"/>
                <a:gd name="T22" fmla="*/ 1202 w 105"/>
                <a:gd name="T23" fmla="*/ 677 h 93"/>
                <a:gd name="T24" fmla="*/ 1039 w 105"/>
                <a:gd name="T25" fmla="*/ 887 h 93"/>
                <a:gd name="T26" fmla="*/ 708 w 105"/>
                <a:gd name="T27" fmla="*/ 1082 h 93"/>
                <a:gd name="T28" fmla="*/ 448 w 105"/>
                <a:gd name="T29" fmla="*/ 935 h 93"/>
                <a:gd name="T30" fmla="*/ 448 w 105"/>
                <a:gd name="T31" fmla="*/ 935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0" name="Freeform 30">
              <a:extLst>
                <a:ext uri="{FF2B5EF4-FFF2-40B4-BE49-F238E27FC236}">
                  <a16:creationId xmlns:a16="http://schemas.microsoft.com/office/drawing/2014/main" id="{3D6DE32F-05AF-4B73-A0EC-4E876B4A87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544 w 162"/>
                <a:gd name="T1" fmla="*/ 91 h 60"/>
                <a:gd name="T2" fmla="*/ 1894 w 162"/>
                <a:gd name="T3" fmla="*/ 291 h 60"/>
                <a:gd name="T4" fmla="*/ 1624 w 162"/>
                <a:gd name="T5" fmla="*/ 441 h 60"/>
                <a:gd name="T6" fmla="*/ 1274 w 162"/>
                <a:gd name="T7" fmla="*/ 243 h 60"/>
                <a:gd name="T8" fmla="*/ 1032 w 162"/>
                <a:gd name="T9" fmla="*/ 270 h 60"/>
                <a:gd name="T10" fmla="*/ 586 w 162"/>
                <a:gd name="T11" fmla="*/ 528 h 60"/>
                <a:gd name="T12" fmla="*/ 1073 w 162"/>
                <a:gd name="T13" fmla="*/ 528 h 60"/>
                <a:gd name="T14" fmla="*/ 1073 w 162"/>
                <a:gd name="T15" fmla="*/ 696 h 60"/>
                <a:gd name="T16" fmla="*/ 0 w 162"/>
                <a:gd name="T17" fmla="*/ 696 h 60"/>
                <a:gd name="T18" fmla="*/ 0 w 162"/>
                <a:gd name="T19" fmla="*/ 77 h 60"/>
                <a:gd name="T20" fmla="*/ 316 w 162"/>
                <a:gd name="T21" fmla="*/ 77 h 60"/>
                <a:gd name="T22" fmla="*/ 316 w 162"/>
                <a:gd name="T23" fmla="*/ 363 h 60"/>
                <a:gd name="T24" fmla="*/ 757 w 162"/>
                <a:gd name="T25" fmla="*/ 113 h 60"/>
                <a:gd name="T26" fmla="*/ 1183 w 162"/>
                <a:gd name="T27" fmla="*/ 0 h 60"/>
                <a:gd name="T28" fmla="*/ 1544 w 162"/>
                <a:gd name="T29" fmla="*/ 91 h 60"/>
                <a:gd name="T30" fmla="*/ 1544 w 162"/>
                <a:gd name="T31" fmla="*/ 9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1" name="Freeform 31">
              <a:extLst>
                <a:ext uri="{FF2B5EF4-FFF2-40B4-BE49-F238E27FC236}">
                  <a16:creationId xmlns:a16="http://schemas.microsoft.com/office/drawing/2014/main" id="{096BD885-D671-4042-8608-7CE7AB9FAA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213 w 104"/>
                <a:gd name="T1" fmla="*/ 459 h 94"/>
                <a:gd name="T2" fmla="*/ 1213 w 104"/>
                <a:gd name="T3" fmla="*/ 1073 h 94"/>
                <a:gd name="T4" fmla="*/ 150 w 104"/>
                <a:gd name="T5" fmla="*/ 1073 h 94"/>
                <a:gd name="T6" fmla="*/ 144 w 104"/>
                <a:gd name="T7" fmla="*/ 894 h 94"/>
                <a:gd name="T8" fmla="*/ 628 w 104"/>
                <a:gd name="T9" fmla="*/ 894 h 94"/>
                <a:gd name="T10" fmla="*/ 186 w 104"/>
                <a:gd name="T11" fmla="*/ 638 h 94"/>
                <a:gd name="T12" fmla="*/ 0 w 104"/>
                <a:gd name="T13" fmla="*/ 400 h 94"/>
                <a:gd name="T14" fmla="*/ 150 w 104"/>
                <a:gd name="T15" fmla="*/ 199 h 94"/>
                <a:gd name="T16" fmla="*/ 497 w 104"/>
                <a:gd name="T17" fmla="*/ 0 h 94"/>
                <a:gd name="T18" fmla="*/ 757 w 104"/>
                <a:gd name="T19" fmla="*/ 146 h 94"/>
                <a:gd name="T20" fmla="*/ 420 w 104"/>
                <a:gd name="T21" fmla="*/ 345 h 94"/>
                <a:gd name="T22" fmla="*/ 459 w 104"/>
                <a:gd name="T23" fmla="*/ 493 h 94"/>
                <a:gd name="T24" fmla="*/ 901 w 104"/>
                <a:gd name="T25" fmla="*/ 747 h 94"/>
                <a:gd name="T26" fmla="*/ 901 w 104"/>
                <a:gd name="T27" fmla="*/ 459 h 94"/>
                <a:gd name="T28" fmla="*/ 1213 w 104"/>
                <a:gd name="T29" fmla="*/ 459 h 94"/>
                <a:gd name="T30" fmla="*/ 1213 w 104"/>
                <a:gd name="T31" fmla="*/ 45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2" name="Freeform 32">
              <a:extLst>
                <a:ext uri="{FF2B5EF4-FFF2-40B4-BE49-F238E27FC236}">
                  <a16:creationId xmlns:a16="http://schemas.microsoft.com/office/drawing/2014/main" id="{39520786-2C0A-4C72-BFB6-82CAF609D0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45 w 162"/>
                <a:gd name="T1" fmla="*/ 630 h 61"/>
                <a:gd name="T2" fmla="*/ 345 w 162"/>
                <a:gd name="T3" fmla="*/ 630 h 61"/>
                <a:gd name="T4" fmla="*/ 0 w 162"/>
                <a:gd name="T5" fmla="*/ 428 h 61"/>
                <a:gd name="T6" fmla="*/ 261 w 162"/>
                <a:gd name="T7" fmla="*/ 274 h 61"/>
                <a:gd name="T8" fmla="*/ 606 w 162"/>
                <a:gd name="T9" fmla="*/ 475 h 61"/>
                <a:gd name="T10" fmla="*/ 852 w 162"/>
                <a:gd name="T11" fmla="*/ 449 h 61"/>
                <a:gd name="T12" fmla="*/ 1291 w 162"/>
                <a:gd name="T13" fmla="*/ 189 h 61"/>
                <a:gd name="T14" fmla="*/ 805 w 162"/>
                <a:gd name="T15" fmla="*/ 189 h 61"/>
                <a:gd name="T16" fmla="*/ 805 w 162"/>
                <a:gd name="T17" fmla="*/ 0 h 61"/>
                <a:gd name="T18" fmla="*/ 1861 w 162"/>
                <a:gd name="T19" fmla="*/ 0 h 61"/>
                <a:gd name="T20" fmla="*/ 1861 w 162"/>
                <a:gd name="T21" fmla="*/ 643 h 61"/>
                <a:gd name="T22" fmla="*/ 1553 w 162"/>
                <a:gd name="T23" fmla="*/ 643 h 61"/>
                <a:gd name="T24" fmla="*/ 1553 w 162"/>
                <a:gd name="T25" fmla="*/ 349 h 61"/>
                <a:gd name="T26" fmla="*/ 1113 w 162"/>
                <a:gd name="T27" fmla="*/ 607 h 61"/>
                <a:gd name="T28" fmla="*/ 696 w 162"/>
                <a:gd name="T29" fmla="*/ 723 h 61"/>
                <a:gd name="T30" fmla="*/ 345 w 162"/>
                <a:gd name="T31" fmla="*/ 630 h 61"/>
                <a:gd name="T32" fmla="*/ 345 w 162"/>
                <a:gd name="T33" fmla="*/ 63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3" name="Freeform 33">
              <a:extLst>
                <a:ext uri="{FF2B5EF4-FFF2-40B4-BE49-F238E27FC236}">
                  <a16:creationId xmlns:a16="http://schemas.microsoft.com/office/drawing/2014/main" id="{60A18788-14E0-4129-9C8A-78A76C8D29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75 w 105"/>
                <a:gd name="T1" fmla="*/ 958 h 94"/>
                <a:gd name="T2" fmla="*/ 812 w 105"/>
                <a:gd name="T3" fmla="*/ 744 h 94"/>
                <a:gd name="T4" fmla="*/ 778 w 105"/>
                <a:gd name="T5" fmla="*/ 606 h 94"/>
                <a:gd name="T6" fmla="*/ 329 w 105"/>
                <a:gd name="T7" fmla="*/ 346 h 94"/>
                <a:gd name="T8" fmla="*/ 329 w 105"/>
                <a:gd name="T9" fmla="*/ 627 h 94"/>
                <a:gd name="T10" fmla="*/ 13 w 105"/>
                <a:gd name="T11" fmla="*/ 627 h 94"/>
                <a:gd name="T12" fmla="*/ 0 w 105"/>
                <a:gd name="T13" fmla="*/ 0 h 94"/>
                <a:gd name="T14" fmla="*/ 1086 w 105"/>
                <a:gd name="T15" fmla="*/ 0 h 94"/>
                <a:gd name="T16" fmla="*/ 1094 w 105"/>
                <a:gd name="T17" fmla="*/ 188 h 94"/>
                <a:gd name="T18" fmla="*/ 606 w 105"/>
                <a:gd name="T19" fmla="*/ 188 h 94"/>
                <a:gd name="T20" fmla="*/ 1052 w 105"/>
                <a:gd name="T21" fmla="*/ 449 h 94"/>
                <a:gd name="T22" fmla="*/ 1240 w 105"/>
                <a:gd name="T23" fmla="*/ 698 h 94"/>
                <a:gd name="T24" fmla="*/ 1086 w 105"/>
                <a:gd name="T25" fmla="*/ 904 h 94"/>
                <a:gd name="T26" fmla="*/ 736 w 105"/>
                <a:gd name="T27" fmla="*/ 1109 h 94"/>
                <a:gd name="T28" fmla="*/ 475 w 105"/>
                <a:gd name="T29" fmla="*/ 958 h 94"/>
                <a:gd name="T30" fmla="*/ 475 w 105"/>
                <a:gd name="T31" fmla="*/ 95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4" name="Freeform 34">
              <a:extLst>
                <a:ext uri="{FF2B5EF4-FFF2-40B4-BE49-F238E27FC236}">
                  <a16:creationId xmlns:a16="http://schemas.microsoft.com/office/drawing/2014/main" id="{778144EA-BF52-4CAB-9171-8810CB3DBCD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514 w 162"/>
                <a:gd name="T1" fmla="*/ 89 h 61"/>
                <a:gd name="T2" fmla="*/ 1861 w 162"/>
                <a:gd name="T3" fmla="*/ 287 h 61"/>
                <a:gd name="T4" fmla="*/ 1610 w 162"/>
                <a:gd name="T5" fmla="*/ 432 h 61"/>
                <a:gd name="T6" fmla="*/ 1265 w 162"/>
                <a:gd name="T7" fmla="*/ 234 h 61"/>
                <a:gd name="T8" fmla="*/ 1009 w 162"/>
                <a:gd name="T9" fmla="*/ 255 h 61"/>
                <a:gd name="T10" fmla="*/ 570 w 162"/>
                <a:gd name="T11" fmla="*/ 506 h 61"/>
                <a:gd name="T12" fmla="*/ 1058 w 162"/>
                <a:gd name="T13" fmla="*/ 506 h 61"/>
                <a:gd name="T14" fmla="*/ 1058 w 162"/>
                <a:gd name="T15" fmla="*/ 688 h 61"/>
                <a:gd name="T16" fmla="*/ 0 w 162"/>
                <a:gd name="T17" fmla="*/ 688 h 61"/>
                <a:gd name="T18" fmla="*/ 0 w 162"/>
                <a:gd name="T19" fmla="*/ 76 h 61"/>
                <a:gd name="T20" fmla="*/ 311 w 162"/>
                <a:gd name="T21" fmla="*/ 76 h 61"/>
                <a:gd name="T22" fmla="*/ 324 w 162"/>
                <a:gd name="T23" fmla="*/ 359 h 61"/>
                <a:gd name="T24" fmla="*/ 750 w 162"/>
                <a:gd name="T25" fmla="*/ 110 h 61"/>
                <a:gd name="T26" fmla="*/ 1164 w 162"/>
                <a:gd name="T27" fmla="*/ 0 h 61"/>
                <a:gd name="T28" fmla="*/ 1514 w 162"/>
                <a:gd name="T29" fmla="*/ 89 h 61"/>
                <a:gd name="T30" fmla="*/ 1514 w 162"/>
                <a:gd name="T31" fmla="*/ 89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5" name="Freeform 35">
              <a:extLst>
                <a:ext uri="{FF2B5EF4-FFF2-40B4-BE49-F238E27FC236}">
                  <a16:creationId xmlns:a16="http://schemas.microsoft.com/office/drawing/2014/main" id="{BF73A7E4-F95A-4B56-AD0D-A60793C0DA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02 w 105"/>
                <a:gd name="T1" fmla="*/ 483 h 94"/>
                <a:gd name="T2" fmla="*/ 1202 w 105"/>
                <a:gd name="T3" fmla="*/ 1109 h 94"/>
                <a:gd name="T4" fmla="*/ 147 w 105"/>
                <a:gd name="T5" fmla="*/ 1109 h 94"/>
                <a:gd name="T6" fmla="*/ 147 w 105"/>
                <a:gd name="T7" fmla="*/ 924 h 94"/>
                <a:gd name="T8" fmla="*/ 634 w 105"/>
                <a:gd name="T9" fmla="*/ 924 h 94"/>
                <a:gd name="T10" fmla="*/ 199 w 105"/>
                <a:gd name="T11" fmla="*/ 664 h 94"/>
                <a:gd name="T12" fmla="*/ 0 w 105"/>
                <a:gd name="T13" fmla="*/ 408 h 94"/>
                <a:gd name="T14" fmla="*/ 160 w 105"/>
                <a:gd name="T15" fmla="*/ 202 h 94"/>
                <a:gd name="T16" fmla="*/ 493 w 105"/>
                <a:gd name="T17" fmla="*/ 0 h 94"/>
                <a:gd name="T18" fmla="*/ 751 w 105"/>
                <a:gd name="T19" fmla="*/ 151 h 94"/>
                <a:gd name="T20" fmla="*/ 414 w 105"/>
                <a:gd name="T21" fmla="*/ 370 h 94"/>
                <a:gd name="T22" fmla="*/ 448 w 105"/>
                <a:gd name="T23" fmla="*/ 505 h 94"/>
                <a:gd name="T24" fmla="*/ 881 w 105"/>
                <a:gd name="T25" fmla="*/ 765 h 94"/>
                <a:gd name="T26" fmla="*/ 881 w 105"/>
                <a:gd name="T27" fmla="*/ 483 h 94"/>
                <a:gd name="T28" fmla="*/ 1202 w 105"/>
                <a:gd name="T29" fmla="*/ 483 h 94"/>
                <a:gd name="T30" fmla="*/ 1202 w 105"/>
                <a:gd name="T31" fmla="*/ 48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43" name="Group 36">
            <a:extLst>
              <a:ext uri="{FF2B5EF4-FFF2-40B4-BE49-F238E27FC236}">
                <a16:creationId xmlns:a16="http://schemas.microsoft.com/office/drawing/2014/main" id="{E25C19D1-3C03-4331-9E9B-0687ACC3FC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11901" y="1125538"/>
            <a:ext cx="828675" cy="577850"/>
            <a:chOff x="3541" y="1317"/>
            <a:chExt cx="747" cy="546"/>
          </a:xfrm>
        </p:grpSpPr>
        <p:sp>
          <p:nvSpPr>
            <p:cNvPr id="20582" name="AutoShape 37">
              <a:extLst>
                <a:ext uri="{FF2B5EF4-FFF2-40B4-BE49-F238E27FC236}">
                  <a16:creationId xmlns:a16="http://schemas.microsoft.com/office/drawing/2014/main" id="{1225A4CB-6A1D-4E17-ABAF-A21393E5C1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" name="Freeform 38">
              <a:extLst>
                <a:ext uri="{FF2B5EF4-FFF2-40B4-BE49-F238E27FC236}">
                  <a16:creationId xmlns:a16="http://schemas.microsoft.com/office/drawing/2014/main" id="{2770F067-3FF0-4DBA-BA11-8FDFD2C790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121 w 416"/>
                <a:gd name="T1" fmla="*/ 976 h 207"/>
                <a:gd name="T2" fmla="*/ 717 w 416"/>
                <a:gd name="T3" fmla="*/ 976 h 207"/>
                <a:gd name="T4" fmla="*/ 13 w 416"/>
                <a:gd name="T5" fmla="*/ 13 h 207"/>
                <a:gd name="T6" fmla="*/ 0 w 416"/>
                <a:gd name="T7" fmla="*/ 13 h 207"/>
                <a:gd name="T8" fmla="*/ 0 w 416"/>
                <a:gd name="T9" fmla="*/ 931 h 207"/>
                <a:gd name="T10" fmla="*/ 13 w 416"/>
                <a:gd name="T11" fmla="*/ 931 h 207"/>
                <a:gd name="T12" fmla="*/ 717 w 416"/>
                <a:gd name="T13" fmla="*/ 1855 h 207"/>
                <a:gd name="T14" fmla="*/ 4121 w 416"/>
                <a:gd name="T15" fmla="*/ 1855 h 207"/>
                <a:gd name="T16" fmla="*/ 4817 w 416"/>
                <a:gd name="T17" fmla="*/ 931 h 207"/>
                <a:gd name="T18" fmla="*/ 4817 w 416"/>
                <a:gd name="T19" fmla="*/ 931 h 207"/>
                <a:gd name="T20" fmla="*/ 4817 w 416"/>
                <a:gd name="T21" fmla="*/ 0 h 207"/>
                <a:gd name="T22" fmla="*/ 4121 w 416"/>
                <a:gd name="T23" fmla="*/ 97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" name="Freeform 39">
              <a:extLst>
                <a:ext uri="{FF2B5EF4-FFF2-40B4-BE49-F238E27FC236}">
                  <a16:creationId xmlns:a16="http://schemas.microsoft.com/office/drawing/2014/main" id="{E71A5B4A-767E-41B1-B264-5D32A58E20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376 w 457"/>
                <a:gd name="T1" fmla="*/ 551 h 264"/>
                <a:gd name="T2" fmla="*/ 4390 w 457"/>
                <a:gd name="T3" fmla="*/ 2546 h 264"/>
                <a:gd name="T4" fmla="*/ 956 w 457"/>
                <a:gd name="T5" fmla="*/ 2546 h 264"/>
                <a:gd name="T6" fmla="*/ 943 w 457"/>
                <a:gd name="T7" fmla="*/ 551 h 264"/>
                <a:gd name="T8" fmla="*/ 4376 w 457"/>
                <a:gd name="T9" fmla="*/ 551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" name="Freeform 40">
              <a:extLst>
                <a:ext uri="{FF2B5EF4-FFF2-40B4-BE49-F238E27FC236}">
                  <a16:creationId xmlns:a16="http://schemas.microsoft.com/office/drawing/2014/main" id="{5E9DC0CA-67FD-4AB7-B6DA-1BF85AAF16B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6 w 24"/>
                <a:gd name="T1" fmla="*/ 55 h 33"/>
                <a:gd name="T2" fmla="*/ 76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58 w 24"/>
                <a:gd name="T9" fmla="*/ 108 h 33"/>
                <a:gd name="T10" fmla="*/ 111 w 24"/>
                <a:gd name="T11" fmla="*/ 55 h 33"/>
                <a:gd name="T12" fmla="*/ 76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15 w 24"/>
                <a:gd name="T21" fmla="*/ 21 h 33"/>
                <a:gd name="T22" fmla="*/ 254 w 24"/>
                <a:gd name="T23" fmla="*/ 88 h 33"/>
                <a:gd name="T24" fmla="*/ 166 w 24"/>
                <a:gd name="T25" fmla="*/ 178 h 33"/>
                <a:gd name="T26" fmla="*/ 166 w 24"/>
                <a:gd name="T27" fmla="*/ 178 h 33"/>
                <a:gd name="T28" fmla="*/ 215 w 24"/>
                <a:gd name="T29" fmla="*/ 206 h 33"/>
                <a:gd name="T30" fmla="*/ 232 w 24"/>
                <a:gd name="T31" fmla="*/ 233 h 33"/>
                <a:gd name="T32" fmla="*/ 270 w 24"/>
                <a:gd name="T33" fmla="*/ 353 h 33"/>
                <a:gd name="T34" fmla="*/ 166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76 w 24"/>
                <a:gd name="T41" fmla="*/ 212 h 33"/>
                <a:gd name="T42" fmla="*/ 76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" name="Freeform 41">
              <a:extLst>
                <a:ext uri="{FF2B5EF4-FFF2-40B4-BE49-F238E27FC236}">
                  <a16:creationId xmlns:a16="http://schemas.microsoft.com/office/drawing/2014/main" id="{972DA9AA-8B3C-4FC3-AA08-7BE79854360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9 w 29"/>
                <a:gd name="T1" fmla="*/ 199 h 35"/>
                <a:gd name="T2" fmla="*/ 157 w 29"/>
                <a:gd name="T3" fmla="*/ 332 h 35"/>
                <a:gd name="T4" fmla="*/ 220 w 29"/>
                <a:gd name="T5" fmla="*/ 199 h 35"/>
                <a:gd name="T6" fmla="*/ 157 w 29"/>
                <a:gd name="T7" fmla="*/ 68 h 35"/>
                <a:gd name="T8" fmla="*/ 89 w 29"/>
                <a:gd name="T9" fmla="*/ 199 h 35"/>
                <a:gd name="T10" fmla="*/ 0 w 29"/>
                <a:gd name="T11" fmla="*/ 199 h 35"/>
                <a:gd name="T12" fmla="*/ 34 w 29"/>
                <a:gd name="T13" fmla="*/ 55 h 35"/>
                <a:gd name="T14" fmla="*/ 157 w 29"/>
                <a:gd name="T15" fmla="*/ 0 h 35"/>
                <a:gd name="T16" fmla="*/ 280 w 29"/>
                <a:gd name="T17" fmla="*/ 55 h 35"/>
                <a:gd name="T18" fmla="*/ 323 w 29"/>
                <a:gd name="T19" fmla="*/ 199 h 35"/>
                <a:gd name="T20" fmla="*/ 280 w 29"/>
                <a:gd name="T21" fmla="*/ 345 h 35"/>
                <a:gd name="T22" fmla="*/ 157 w 29"/>
                <a:gd name="T23" fmla="*/ 401 h 35"/>
                <a:gd name="T24" fmla="*/ 34 w 29"/>
                <a:gd name="T25" fmla="*/ 332 h 35"/>
                <a:gd name="T26" fmla="*/ 0 w 29"/>
                <a:gd name="T27" fmla="*/ 199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" name="Freeform 42">
              <a:extLst>
                <a:ext uri="{FF2B5EF4-FFF2-40B4-BE49-F238E27FC236}">
                  <a16:creationId xmlns:a16="http://schemas.microsoft.com/office/drawing/2014/main" id="{71104BC5-5E4D-4B24-BB78-3C1145BC85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33 h 34"/>
                <a:gd name="T2" fmla="*/ 0 w 24"/>
                <a:gd name="T3" fmla="*/ 0 h 34"/>
                <a:gd name="T4" fmla="*/ 76 w 24"/>
                <a:gd name="T5" fmla="*/ 0 h 34"/>
                <a:gd name="T6" fmla="*/ 76 w 24"/>
                <a:gd name="T7" fmla="*/ 246 h 34"/>
                <a:gd name="T8" fmla="*/ 143 w 24"/>
                <a:gd name="T9" fmla="*/ 309 h 34"/>
                <a:gd name="T10" fmla="*/ 180 w 24"/>
                <a:gd name="T11" fmla="*/ 246 h 34"/>
                <a:gd name="T12" fmla="*/ 180 w 24"/>
                <a:gd name="T13" fmla="*/ 0 h 34"/>
                <a:gd name="T14" fmla="*/ 270 w 24"/>
                <a:gd name="T15" fmla="*/ 0 h 34"/>
                <a:gd name="T16" fmla="*/ 270 w 24"/>
                <a:gd name="T17" fmla="*/ 233 h 34"/>
                <a:gd name="T18" fmla="*/ 236 w 24"/>
                <a:gd name="T19" fmla="*/ 335 h 34"/>
                <a:gd name="T20" fmla="*/ 143 w 24"/>
                <a:gd name="T21" fmla="*/ 377 h 34"/>
                <a:gd name="T22" fmla="*/ 34 w 24"/>
                <a:gd name="T23" fmla="*/ 335 h 34"/>
                <a:gd name="T24" fmla="*/ 0 w 24"/>
                <a:gd name="T25" fmla="*/ 233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8" name="Freeform 43">
              <a:extLst>
                <a:ext uri="{FF2B5EF4-FFF2-40B4-BE49-F238E27FC236}">
                  <a16:creationId xmlns:a16="http://schemas.microsoft.com/office/drawing/2014/main" id="{7522403B-3BCB-4EC9-9983-ECCF7E3FC2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" name="Freeform 44">
              <a:extLst>
                <a:ext uri="{FF2B5EF4-FFF2-40B4-BE49-F238E27FC236}">
                  <a16:creationId xmlns:a16="http://schemas.microsoft.com/office/drawing/2014/main" id="{9049B92E-1235-4099-B6D0-DE12D61C7D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" name="Freeform 45">
              <a:extLst>
                <a:ext uri="{FF2B5EF4-FFF2-40B4-BE49-F238E27FC236}">
                  <a16:creationId xmlns:a16="http://schemas.microsoft.com/office/drawing/2014/main" id="{290E9962-F1D6-4CA4-8C43-9A5D068451A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9 w 24"/>
                <a:gd name="T1" fmla="*/ 55 h 33"/>
                <a:gd name="T2" fmla="*/ 89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66 w 24"/>
                <a:gd name="T9" fmla="*/ 108 h 33"/>
                <a:gd name="T10" fmla="*/ 111 w 24"/>
                <a:gd name="T11" fmla="*/ 55 h 33"/>
                <a:gd name="T12" fmla="*/ 89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32 w 24"/>
                <a:gd name="T21" fmla="*/ 21 h 33"/>
                <a:gd name="T22" fmla="*/ 257 w 24"/>
                <a:gd name="T23" fmla="*/ 88 h 33"/>
                <a:gd name="T24" fmla="*/ 180 w 24"/>
                <a:gd name="T25" fmla="*/ 178 h 33"/>
                <a:gd name="T26" fmla="*/ 180 w 24"/>
                <a:gd name="T27" fmla="*/ 178 h 33"/>
                <a:gd name="T28" fmla="*/ 215 w 24"/>
                <a:gd name="T29" fmla="*/ 206 h 33"/>
                <a:gd name="T30" fmla="*/ 236 w 24"/>
                <a:gd name="T31" fmla="*/ 233 h 33"/>
                <a:gd name="T32" fmla="*/ 270 w 24"/>
                <a:gd name="T33" fmla="*/ 353 h 33"/>
                <a:gd name="T34" fmla="*/ 180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89 w 24"/>
                <a:gd name="T41" fmla="*/ 212 h 33"/>
                <a:gd name="T42" fmla="*/ 89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1" name="Freeform 46">
              <a:extLst>
                <a:ext uri="{FF2B5EF4-FFF2-40B4-BE49-F238E27FC236}">
                  <a16:creationId xmlns:a16="http://schemas.microsoft.com/office/drawing/2014/main" id="{C8A36667-6764-4692-94BA-0F6FA75AD0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50 w 162"/>
                <a:gd name="T1" fmla="*/ 619 h 60"/>
                <a:gd name="T2" fmla="*/ 337 w 162"/>
                <a:gd name="T3" fmla="*/ 606 h 60"/>
                <a:gd name="T4" fmla="*/ 0 w 162"/>
                <a:gd name="T5" fmla="*/ 405 h 60"/>
                <a:gd name="T6" fmla="*/ 260 w 162"/>
                <a:gd name="T7" fmla="*/ 256 h 60"/>
                <a:gd name="T8" fmla="*/ 607 w 162"/>
                <a:gd name="T9" fmla="*/ 462 h 60"/>
                <a:gd name="T10" fmla="*/ 867 w 162"/>
                <a:gd name="T11" fmla="*/ 441 h 60"/>
                <a:gd name="T12" fmla="*/ 1309 w 162"/>
                <a:gd name="T13" fmla="*/ 185 h 60"/>
                <a:gd name="T14" fmla="*/ 824 w 162"/>
                <a:gd name="T15" fmla="*/ 185 h 60"/>
                <a:gd name="T16" fmla="*/ 824 w 162"/>
                <a:gd name="T17" fmla="*/ 0 h 60"/>
                <a:gd name="T18" fmla="*/ 1894 w 162"/>
                <a:gd name="T19" fmla="*/ 0 h 60"/>
                <a:gd name="T20" fmla="*/ 1894 w 162"/>
                <a:gd name="T21" fmla="*/ 619 h 60"/>
                <a:gd name="T22" fmla="*/ 1583 w 162"/>
                <a:gd name="T23" fmla="*/ 619 h 60"/>
                <a:gd name="T24" fmla="*/ 1569 w 162"/>
                <a:gd name="T25" fmla="*/ 336 h 60"/>
                <a:gd name="T26" fmla="*/ 1137 w 162"/>
                <a:gd name="T27" fmla="*/ 593 h 60"/>
                <a:gd name="T28" fmla="*/ 702 w 162"/>
                <a:gd name="T29" fmla="*/ 696 h 60"/>
                <a:gd name="T30" fmla="*/ 350 w 162"/>
                <a:gd name="T31" fmla="*/ 619 h 60"/>
                <a:gd name="T32" fmla="*/ 350 w 162"/>
                <a:gd name="T33" fmla="*/ 61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" name="Freeform 47">
              <a:extLst>
                <a:ext uri="{FF2B5EF4-FFF2-40B4-BE49-F238E27FC236}">
                  <a16:creationId xmlns:a16="http://schemas.microsoft.com/office/drawing/2014/main" id="{B44FD1E7-E8CE-45E1-8502-BA5D379389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48 w 105"/>
                <a:gd name="T1" fmla="*/ 935 h 93"/>
                <a:gd name="T2" fmla="*/ 785 w 105"/>
                <a:gd name="T3" fmla="*/ 734 h 93"/>
                <a:gd name="T4" fmla="*/ 751 w 105"/>
                <a:gd name="T5" fmla="*/ 585 h 93"/>
                <a:gd name="T6" fmla="*/ 324 w 105"/>
                <a:gd name="T7" fmla="*/ 337 h 93"/>
                <a:gd name="T8" fmla="*/ 324 w 105"/>
                <a:gd name="T9" fmla="*/ 619 h 93"/>
                <a:gd name="T10" fmla="*/ 0 w 105"/>
                <a:gd name="T11" fmla="*/ 619 h 93"/>
                <a:gd name="T12" fmla="*/ 0 w 105"/>
                <a:gd name="T13" fmla="*/ 0 h 93"/>
                <a:gd name="T14" fmla="*/ 1054 w 105"/>
                <a:gd name="T15" fmla="*/ 0 h 93"/>
                <a:gd name="T16" fmla="*/ 1054 w 105"/>
                <a:gd name="T17" fmla="*/ 180 h 93"/>
                <a:gd name="T18" fmla="*/ 570 w 105"/>
                <a:gd name="T19" fmla="*/ 180 h 93"/>
                <a:gd name="T20" fmla="*/ 1005 w 105"/>
                <a:gd name="T21" fmla="*/ 428 h 93"/>
                <a:gd name="T22" fmla="*/ 1202 w 105"/>
                <a:gd name="T23" fmla="*/ 677 h 93"/>
                <a:gd name="T24" fmla="*/ 1039 w 105"/>
                <a:gd name="T25" fmla="*/ 887 h 93"/>
                <a:gd name="T26" fmla="*/ 708 w 105"/>
                <a:gd name="T27" fmla="*/ 1082 h 93"/>
                <a:gd name="T28" fmla="*/ 448 w 105"/>
                <a:gd name="T29" fmla="*/ 935 h 93"/>
                <a:gd name="T30" fmla="*/ 448 w 105"/>
                <a:gd name="T31" fmla="*/ 935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3" name="Freeform 48">
              <a:extLst>
                <a:ext uri="{FF2B5EF4-FFF2-40B4-BE49-F238E27FC236}">
                  <a16:creationId xmlns:a16="http://schemas.microsoft.com/office/drawing/2014/main" id="{44A1B754-CDB1-46CD-90D8-6FAAD32E33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544 w 162"/>
                <a:gd name="T1" fmla="*/ 91 h 60"/>
                <a:gd name="T2" fmla="*/ 1894 w 162"/>
                <a:gd name="T3" fmla="*/ 291 h 60"/>
                <a:gd name="T4" fmla="*/ 1624 w 162"/>
                <a:gd name="T5" fmla="*/ 441 h 60"/>
                <a:gd name="T6" fmla="*/ 1274 w 162"/>
                <a:gd name="T7" fmla="*/ 243 h 60"/>
                <a:gd name="T8" fmla="*/ 1032 w 162"/>
                <a:gd name="T9" fmla="*/ 270 h 60"/>
                <a:gd name="T10" fmla="*/ 586 w 162"/>
                <a:gd name="T11" fmla="*/ 528 h 60"/>
                <a:gd name="T12" fmla="*/ 1073 w 162"/>
                <a:gd name="T13" fmla="*/ 528 h 60"/>
                <a:gd name="T14" fmla="*/ 1073 w 162"/>
                <a:gd name="T15" fmla="*/ 696 h 60"/>
                <a:gd name="T16" fmla="*/ 0 w 162"/>
                <a:gd name="T17" fmla="*/ 696 h 60"/>
                <a:gd name="T18" fmla="*/ 0 w 162"/>
                <a:gd name="T19" fmla="*/ 77 h 60"/>
                <a:gd name="T20" fmla="*/ 316 w 162"/>
                <a:gd name="T21" fmla="*/ 77 h 60"/>
                <a:gd name="T22" fmla="*/ 316 w 162"/>
                <a:gd name="T23" fmla="*/ 363 h 60"/>
                <a:gd name="T24" fmla="*/ 757 w 162"/>
                <a:gd name="T25" fmla="*/ 113 h 60"/>
                <a:gd name="T26" fmla="*/ 1183 w 162"/>
                <a:gd name="T27" fmla="*/ 0 h 60"/>
                <a:gd name="T28" fmla="*/ 1544 w 162"/>
                <a:gd name="T29" fmla="*/ 91 h 60"/>
                <a:gd name="T30" fmla="*/ 1544 w 162"/>
                <a:gd name="T31" fmla="*/ 9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" name="Freeform 49">
              <a:extLst>
                <a:ext uri="{FF2B5EF4-FFF2-40B4-BE49-F238E27FC236}">
                  <a16:creationId xmlns:a16="http://schemas.microsoft.com/office/drawing/2014/main" id="{D6FB97E5-05A0-4284-B9E8-4020C4EF74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213 w 104"/>
                <a:gd name="T1" fmla="*/ 459 h 94"/>
                <a:gd name="T2" fmla="*/ 1213 w 104"/>
                <a:gd name="T3" fmla="*/ 1073 h 94"/>
                <a:gd name="T4" fmla="*/ 150 w 104"/>
                <a:gd name="T5" fmla="*/ 1073 h 94"/>
                <a:gd name="T6" fmla="*/ 144 w 104"/>
                <a:gd name="T7" fmla="*/ 894 h 94"/>
                <a:gd name="T8" fmla="*/ 628 w 104"/>
                <a:gd name="T9" fmla="*/ 894 h 94"/>
                <a:gd name="T10" fmla="*/ 186 w 104"/>
                <a:gd name="T11" fmla="*/ 638 h 94"/>
                <a:gd name="T12" fmla="*/ 0 w 104"/>
                <a:gd name="T13" fmla="*/ 400 h 94"/>
                <a:gd name="T14" fmla="*/ 150 w 104"/>
                <a:gd name="T15" fmla="*/ 199 h 94"/>
                <a:gd name="T16" fmla="*/ 497 w 104"/>
                <a:gd name="T17" fmla="*/ 0 h 94"/>
                <a:gd name="T18" fmla="*/ 757 w 104"/>
                <a:gd name="T19" fmla="*/ 146 h 94"/>
                <a:gd name="T20" fmla="*/ 420 w 104"/>
                <a:gd name="T21" fmla="*/ 345 h 94"/>
                <a:gd name="T22" fmla="*/ 459 w 104"/>
                <a:gd name="T23" fmla="*/ 493 h 94"/>
                <a:gd name="T24" fmla="*/ 901 w 104"/>
                <a:gd name="T25" fmla="*/ 747 h 94"/>
                <a:gd name="T26" fmla="*/ 901 w 104"/>
                <a:gd name="T27" fmla="*/ 459 h 94"/>
                <a:gd name="T28" fmla="*/ 1213 w 104"/>
                <a:gd name="T29" fmla="*/ 459 h 94"/>
                <a:gd name="T30" fmla="*/ 1213 w 104"/>
                <a:gd name="T31" fmla="*/ 45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5" name="Freeform 50">
              <a:extLst>
                <a:ext uri="{FF2B5EF4-FFF2-40B4-BE49-F238E27FC236}">
                  <a16:creationId xmlns:a16="http://schemas.microsoft.com/office/drawing/2014/main" id="{B477B52A-069E-4537-BF07-895F5FE23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45 w 162"/>
                <a:gd name="T1" fmla="*/ 630 h 61"/>
                <a:gd name="T2" fmla="*/ 345 w 162"/>
                <a:gd name="T3" fmla="*/ 630 h 61"/>
                <a:gd name="T4" fmla="*/ 0 w 162"/>
                <a:gd name="T5" fmla="*/ 428 h 61"/>
                <a:gd name="T6" fmla="*/ 261 w 162"/>
                <a:gd name="T7" fmla="*/ 274 h 61"/>
                <a:gd name="T8" fmla="*/ 606 w 162"/>
                <a:gd name="T9" fmla="*/ 475 h 61"/>
                <a:gd name="T10" fmla="*/ 852 w 162"/>
                <a:gd name="T11" fmla="*/ 449 h 61"/>
                <a:gd name="T12" fmla="*/ 1291 w 162"/>
                <a:gd name="T13" fmla="*/ 189 h 61"/>
                <a:gd name="T14" fmla="*/ 805 w 162"/>
                <a:gd name="T15" fmla="*/ 189 h 61"/>
                <a:gd name="T16" fmla="*/ 805 w 162"/>
                <a:gd name="T17" fmla="*/ 0 h 61"/>
                <a:gd name="T18" fmla="*/ 1861 w 162"/>
                <a:gd name="T19" fmla="*/ 0 h 61"/>
                <a:gd name="T20" fmla="*/ 1861 w 162"/>
                <a:gd name="T21" fmla="*/ 643 h 61"/>
                <a:gd name="T22" fmla="*/ 1553 w 162"/>
                <a:gd name="T23" fmla="*/ 643 h 61"/>
                <a:gd name="T24" fmla="*/ 1553 w 162"/>
                <a:gd name="T25" fmla="*/ 349 h 61"/>
                <a:gd name="T26" fmla="*/ 1113 w 162"/>
                <a:gd name="T27" fmla="*/ 607 h 61"/>
                <a:gd name="T28" fmla="*/ 696 w 162"/>
                <a:gd name="T29" fmla="*/ 723 h 61"/>
                <a:gd name="T30" fmla="*/ 345 w 162"/>
                <a:gd name="T31" fmla="*/ 630 h 61"/>
                <a:gd name="T32" fmla="*/ 345 w 162"/>
                <a:gd name="T33" fmla="*/ 63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6" name="Freeform 51">
              <a:extLst>
                <a:ext uri="{FF2B5EF4-FFF2-40B4-BE49-F238E27FC236}">
                  <a16:creationId xmlns:a16="http://schemas.microsoft.com/office/drawing/2014/main" id="{ED03214A-DEAE-4ECC-A25E-B956F33EDE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75 w 105"/>
                <a:gd name="T1" fmla="*/ 958 h 94"/>
                <a:gd name="T2" fmla="*/ 812 w 105"/>
                <a:gd name="T3" fmla="*/ 744 h 94"/>
                <a:gd name="T4" fmla="*/ 778 w 105"/>
                <a:gd name="T5" fmla="*/ 606 h 94"/>
                <a:gd name="T6" fmla="*/ 329 w 105"/>
                <a:gd name="T7" fmla="*/ 346 h 94"/>
                <a:gd name="T8" fmla="*/ 329 w 105"/>
                <a:gd name="T9" fmla="*/ 627 h 94"/>
                <a:gd name="T10" fmla="*/ 13 w 105"/>
                <a:gd name="T11" fmla="*/ 627 h 94"/>
                <a:gd name="T12" fmla="*/ 0 w 105"/>
                <a:gd name="T13" fmla="*/ 0 h 94"/>
                <a:gd name="T14" fmla="*/ 1086 w 105"/>
                <a:gd name="T15" fmla="*/ 0 h 94"/>
                <a:gd name="T16" fmla="*/ 1094 w 105"/>
                <a:gd name="T17" fmla="*/ 188 h 94"/>
                <a:gd name="T18" fmla="*/ 606 w 105"/>
                <a:gd name="T19" fmla="*/ 188 h 94"/>
                <a:gd name="T20" fmla="*/ 1052 w 105"/>
                <a:gd name="T21" fmla="*/ 449 h 94"/>
                <a:gd name="T22" fmla="*/ 1240 w 105"/>
                <a:gd name="T23" fmla="*/ 698 h 94"/>
                <a:gd name="T24" fmla="*/ 1086 w 105"/>
                <a:gd name="T25" fmla="*/ 904 h 94"/>
                <a:gd name="T26" fmla="*/ 736 w 105"/>
                <a:gd name="T27" fmla="*/ 1109 h 94"/>
                <a:gd name="T28" fmla="*/ 475 w 105"/>
                <a:gd name="T29" fmla="*/ 958 h 94"/>
                <a:gd name="T30" fmla="*/ 475 w 105"/>
                <a:gd name="T31" fmla="*/ 95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7" name="Freeform 52">
              <a:extLst>
                <a:ext uri="{FF2B5EF4-FFF2-40B4-BE49-F238E27FC236}">
                  <a16:creationId xmlns:a16="http://schemas.microsoft.com/office/drawing/2014/main" id="{318AAEA2-597F-45D8-83E0-37B400CD95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514 w 162"/>
                <a:gd name="T1" fmla="*/ 89 h 61"/>
                <a:gd name="T2" fmla="*/ 1861 w 162"/>
                <a:gd name="T3" fmla="*/ 287 h 61"/>
                <a:gd name="T4" fmla="*/ 1610 w 162"/>
                <a:gd name="T5" fmla="*/ 432 h 61"/>
                <a:gd name="T6" fmla="*/ 1265 w 162"/>
                <a:gd name="T7" fmla="*/ 234 h 61"/>
                <a:gd name="T8" fmla="*/ 1009 w 162"/>
                <a:gd name="T9" fmla="*/ 255 h 61"/>
                <a:gd name="T10" fmla="*/ 570 w 162"/>
                <a:gd name="T11" fmla="*/ 506 h 61"/>
                <a:gd name="T12" fmla="*/ 1058 w 162"/>
                <a:gd name="T13" fmla="*/ 506 h 61"/>
                <a:gd name="T14" fmla="*/ 1058 w 162"/>
                <a:gd name="T15" fmla="*/ 688 h 61"/>
                <a:gd name="T16" fmla="*/ 0 w 162"/>
                <a:gd name="T17" fmla="*/ 688 h 61"/>
                <a:gd name="T18" fmla="*/ 0 w 162"/>
                <a:gd name="T19" fmla="*/ 76 h 61"/>
                <a:gd name="T20" fmla="*/ 311 w 162"/>
                <a:gd name="T21" fmla="*/ 76 h 61"/>
                <a:gd name="T22" fmla="*/ 324 w 162"/>
                <a:gd name="T23" fmla="*/ 359 h 61"/>
                <a:gd name="T24" fmla="*/ 750 w 162"/>
                <a:gd name="T25" fmla="*/ 110 h 61"/>
                <a:gd name="T26" fmla="*/ 1164 w 162"/>
                <a:gd name="T27" fmla="*/ 0 h 61"/>
                <a:gd name="T28" fmla="*/ 1514 w 162"/>
                <a:gd name="T29" fmla="*/ 89 h 61"/>
                <a:gd name="T30" fmla="*/ 1514 w 162"/>
                <a:gd name="T31" fmla="*/ 89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8" name="Freeform 53">
              <a:extLst>
                <a:ext uri="{FF2B5EF4-FFF2-40B4-BE49-F238E27FC236}">
                  <a16:creationId xmlns:a16="http://schemas.microsoft.com/office/drawing/2014/main" id="{9BFD6826-879A-427B-B9F1-BCB4B715CD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02 w 105"/>
                <a:gd name="T1" fmla="*/ 483 h 94"/>
                <a:gd name="T2" fmla="*/ 1202 w 105"/>
                <a:gd name="T3" fmla="*/ 1109 h 94"/>
                <a:gd name="T4" fmla="*/ 147 w 105"/>
                <a:gd name="T5" fmla="*/ 1109 h 94"/>
                <a:gd name="T6" fmla="*/ 147 w 105"/>
                <a:gd name="T7" fmla="*/ 924 h 94"/>
                <a:gd name="T8" fmla="*/ 634 w 105"/>
                <a:gd name="T9" fmla="*/ 924 h 94"/>
                <a:gd name="T10" fmla="*/ 199 w 105"/>
                <a:gd name="T11" fmla="*/ 664 h 94"/>
                <a:gd name="T12" fmla="*/ 0 w 105"/>
                <a:gd name="T13" fmla="*/ 408 h 94"/>
                <a:gd name="T14" fmla="*/ 160 w 105"/>
                <a:gd name="T15" fmla="*/ 202 h 94"/>
                <a:gd name="T16" fmla="*/ 493 w 105"/>
                <a:gd name="T17" fmla="*/ 0 h 94"/>
                <a:gd name="T18" fmla="*/ 751 w 105"/>
                <a:gd name="T19" fmla="*/ 151 h 94"/>
                <a:gd name="T20" fmla="*/ 414 w 105"/>
                <a:gd name="T21" fmla="*/ 370 h 94"/>
                <a:gd name="T22" fmla="*/ 448 w 105"/>
                <a:gd name="T23" fmla="*/ 505 h 94"/>
                <a:gd name="T24" fmla="*/ 881 w 105"/>
                <a:gd name="T25" fmla="*/ 765 h 94"/>
                <a:gd name="T26" fmla="*/ 881 w 105"/>
                <a:gd name="T27" fmla="*/ 483 h 94"/>
                <a:gd name="T28" fmla="*/ 1202 w 105"/>
                <a:gd name="T29" fmla="*/ 483 h 94"/>
                <a:gd name="T30" fmla="*/ 1202 w 105"/>
                <a:gd name="T31" fmla="*/ 48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44" name="Group 54">
            <a:extLst>
              <a:ext uri="{FF2B5EF4-FFF2-40B4-BE49-F238E27FC236}">
                <a16:creationId xmlns:a16="http://schemas.microsoft.com/office/drawing/2014/main" id="{DA572F3D-9956-470A-B80F-3151900CCB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64426" y="1628775"/>
            <a:ext cx="828675" cy="577850"/>
            <a:chOff x="3541" y="1317"/>
            <a:chExt cx="747" cy="546"/>
          </a:xfrm>
        </p:grpSpPr>
        <p:sp>
          <p:nvSpPr>
            <p:cNvPr id="20565" name="AutoShape 55">
              <a:extLst>
                <a:ext uri="{FF2B5EF4-FFF2-40B4-BE49-F238E27FC236}">
                  <a16:creationId xmlns:a16="http://schemas.microsoft.com/office/drawing/2014/main" id="{556566DE-B3EF-466C-9F89-EEE2A10E11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6" name="Freeform 56">
              <a:extLst>
                <a:ext uri="{FF2B5EF4-FFF2-40B4-BE49-F238E27FC236}">
                  <a16:creationId xmlns:a16="http://schemas.microsoft.com/office/drawing/2014/main" id="{D3DC6C20-0EC9-4299-9ADE-FE4E00B0FF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121 w 416"/>
                <a:gd name="T1" fmla="*/ 976 h 207"/>
                <a:gd name="T2" fmla="*/ 717 w 416"/>
                <a:gd name="T3" fmla="*/ 976 h 207"/>
                <a:gd name="T4" fmla="*/ 13 w 416"/>
                <a:gd name="T5" fmla="*/ 13 h 207"/>
                <a:gd name="T6" fmla="*/ 0 w 416"/>
                <a:gd name="T7" fmla="*/ 13 h 207"/>
                <a:gd name="T8" fmla="*/ 0 w 416"/>
                <a:gd name="T9" fmla="*/ 931 h 207"/>
                <a:gd name="T10" fmla="*/ 13 w 416"/>
                <a:gd name="T11" fmla="*/ 931 h 207"/>
                <a:gd name="T12" fmla="*/ 717 w 416"/>
                <a:gd name="T13" fmla="*/ 1855 h 207"/>
                <a:gd name="T14" fmla="*/ 4121 w 416"/>
                <a:gd name="T15" fmla="*/ 1855 h 207"/>
                <a:gd name="T16" fmla="*/ 4817 w 416"/>
                <a:gd name="T17" fmla="*/ 931 h 207"/>
                <a:gd name="T18" fmla="*/ 4817 w 416"/>
                <a:gd name="T19" fmla="*/ 931 h 207"/>
                <a:gd name="T20" fmla="*/ 4817 w 416"/>
                <a:gd name="T21" fmla="*/ 0 h 207"/>
                <a:gd name="T22" fmla="*/ 4121 w 416"/>
                <a:gd name="T23" fmla="*/ 97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7" name="Freeform 57">
              <a:extLst>
                <a:ext uri="{FF2B5EF4-FFF2-40B4-BE49-F238E27FC236}">
                  <a16:creationId xmlns:a16="http://schemas.microsoft.com/office/drawing/2014/main" id="{1B645E3A-0729-4F18-8179-039535F3C8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376 w 457"/>
                <a:gd name="T1" fmla="*/ 551 h 264"/>
                <a:gd name="T2" fmla="*/ 4390 w 457"/>
                <a:gd name="T3" fmla="*/ 2546 h 264"/>
                <a:gd name="T4" fmla="*/ 956 w 457"/>
                <a:gd name="T5" fmla="*/ 2546 h 264"/>
                <a:gd name="T6" fmla="*/ 943 w 457"/>
                <a:gd name="T7" fmla="*/ 551 h 264"/>
                <a:gd name="T8" fmla="*/ 4376 w 457"/>
                <a:gd name="T9" fmla="*/ 551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8" name="Freeform 58">
              <a:extLst>
                <a:ext uri="{FF2B5EF4-FFF2-40B4-BE49-F238E27FC236}">
                  <a16:creationId xmlns:a16="http://schemas.microsoft.com/office/drawing/2014/main" id="{43970D01-4C42-4E00-B481-74FE156FCA2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6 w 24"/>
                <a:gd name="T1" fmla="*/ 55 h 33"/>
                <a:gd name="T2" fmla="*/ 76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58 w 24"/>
                <a:gd name="T9" fmla="*/ 108 h 33"/>
                <a:gd name="T10" fmla="*/ 111 w 24"/>
                <a:gd name="T11" fmla="*/ 55 h 33"/>
                <a:gd name="T12" fmla="*/ 76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15 w 24"/>
                <a:gd name="T21" fmla="*/ 21 h 33"/>
                <a:gd name="T22" fmla="*/ 254 w 24"/>
                <a:gd name="T23" fmla="*/ 88 h 33"/>
                <a:gd name="T24" fmla="*/ 166 w 24"/>
                <a:gd name="T25" fmla="*/ 178 h 33"/>
                <a:gd name="T26" fmla="*/ 166 w 24"/>
                <a:gd name="T27" fmla="*/ 178 h 33"/>
                <a:gd name="T28" fmla="*/ 215 w 24"/>
                <a:gd name="T29" fmla="*/ 206 h 33"/>
                <a:gd name="T30" fmla="*/ 232 w 24"/>
                <a:gd name="T31" fmla="*/ 233 h 33"/>
                <a:gd name="T32" fmla="*/ 270 w 24"/>
                <a:gd name="T33" fmla="*/ 353 h 33"/>
                <a:gd name="T34" fmla="*/ 166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76 w 24"/>
                <a:gd name="T41" fmla="*/ 212 h 33"/>
                <a:gd name="T42" fmla="*/ 76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Freeform 59">
              <a:extLst>
                <a:ext uri="{FF2B5EF4-FFF2-40B4-BE49-F238E27FC236}">
                  <a16:creationId xmlns:a16="http://schemas.microsoft.com/office/drawing/2014/main" id="{7C3066C8-659F-4058-BBC0-0C28CDFBD9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9 w 29"/>
                <a:gd name="T1" fmla="*/ 199 h 35"/>
                <a:gd name="T2" fmla="*/ 157 w 29"/>
                <a:gd name="T3" fmla="*/ 332 h 35"/>
                <a:gd name="T4" fmla="*/ 220 w 29"/>
                <a:gd name="T5" fmla="*/ 199 h 35"/>
                <a:gd name="T6" fmla="*/ 157 w 29"/>
                <a:gd name="T7" fmla="*/ 68 h 35"/>
                <a:gd name="T8" fmla="*/ 89 w 29"/>
                <a:gd name="T9" fmla="*/ 199 h 35"/>
                <a:gd name="T10" fmla="*/ 0 w 29"/>
                <a:gd name="T11" fmla="*/ 199 h 35"/>
                <a:gd name="T12" fmla="*/ 34 w 29"/>
                <a:gd name="T13" fmla="*/ 55 h 35"/>
                <a:gd name="T14" fmla="*/ 157 w 29"/>
                <a:gd name="T15" fmla="*/ 0 h 35"/>
                <a:gd name="T16" fmla="*/ 280 w 29"/>
                <a:gd name="T17" fmla="*/ 55 h 35"/>
                <a:gd name="T18" fmla="*/ 323 w 29"/>
                <a:gd name="T19" fmla="*/ 199 h 35"/>
                <a:gd name="T20" fmla="*/ 280 w 29"/>
                <a:gd name="T21" fmla="*/ 345 h 35"/>
                <a:gd name="T22" fmla="*/ 157 w 29"/>
                <a:gd name="T23" fmla="*/ 401 h 35"/>
                <a:gd name="T24" fmla="*/ 34 w 29"/>
                <a:gd name="T25" fmla="*/ 332 h 35"/>
                <a:gd name="T26" fmla="*/ 0 w 29"/>
                <a:gd name="T27" fmla="*/ 199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0" name="Freeform 60">
              <a:extLst>
                <a:ext uri="{FF2B5EF4-FFF2-40B4-BE49-F238E27FC236}">
                  <a16:creationId xmlns:a16="http://schemas.microsoft.com/office/drawing/2014/main" id="{D4EED134-3B07-422F-B6A5-56F63E5668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33 h 34"/>
                <a:gd name="T2" fmla="*/ 0 w 24"/>
                <a:gd name="T3" fmla="*/ 0 h 34"/>
                <a:gd name="T4" fmla="*/ 76 w 24"/>
                <a:gd name="T5" fmla="*/ 0 h 34"/>
                <a:gd name="T6" fmla="*/ 76 w 24"/>
                <a:gd name="T7" fmla="*/ 246 h 34"/>
                <a:gd name="T8" fmla="*/ 143 w 24"/>
                <a:gd name="T9" fmla="*/ 309 h 34"/>
                <a:gd name="T10" fmla="*/ 180 w 24"/>
                <a:gd name="T11" fmla="*/ 246 h 34"/>
                <a:gd name="T12" fmla="*/ 180 w 24"/>
                <a:gd name="T13" fmla="*/ 0 h 34"/>
                <a:gd name="T14" fmla="*/ 270 w 24"/>
                <a:gd name="T15" fmla="*/ 0 h 34"/>
                <a:gd name="T16" fmla="*/ 270 w 24"/>
                <a:gd name="T17" fmla="*/ 233 h 34"/>
                <a:gd name="T18" fmla="*/ 236 w 24"/>
                <a:gd name="T19" fmla="*/ 335 h 34"/>
                <a:gd name="T20" fmla="*/ 143 w 24"/>
                <a:gd name="T21" fmla="*/ 377 h 34"/>
                <a:gd name="T22" fmla="*/ 34 w 24"/>
                <a:gd name="T23" fmla="*/ 335 h 34"/>
                <a:gd name="T24" fmla="*/ 0 w 24"/>
                <a:gd name="T25" fmla="*/ 233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1" name="Freeform 61">
              <a:extLst>
                <a:ext uri="{FF2B5EF4-FFF2-40B4-BE49-F238E27FC236}">
                  <a16:creationId xmlns:a16="http://schemas.microsoft.com/office/drawing/2014/main" id="{CED61F2F-455E-4F63-B5FF-C2775195B0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2" name="Freeform 62">
              <a:extLst>
                <a:ext uri="{FF2B5EF4-FFF2-40B4-BE49-F238E27FC236}">
                  <a16:creationId xmlns:a16="http://schemas.microsoft.com/office/drawing/2014/main" id="{4BEF950E-517B-4527-A41F-12211E4044E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Freeform 63">
              <a:extLst>
                <a:ext uri="{FF2B5EF4-FFF2-40B4-BE49-F238E27FC236}">
                  <a16:creationId xmlns:a16="http://schemas.microsoft.com/office/drawing/2014/main" id="{9B571369-3AEF-407D-9671-D1E4E9F16F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9 w 24"/>
                <a:gd name="T1" fmla="*/ 55 h 33"/>
                <a:gd name="T2" fmla="*/ 89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66 w 24"/>
                <a:gd name="T9" fmla="*/ 108 h 33"/>
                <a:gd name="T10" fmla="*/ 111 w 24"/>
                <a:gd name="T11" fmla="*/ 55 h 33"/>
                <a:gd name="T12" fmla="*/ 89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32 w 24"/>
                <a:gd name="T21" fmla="*/ 21 h 33"/>
                <a:gd name="T22" fmla="*/ 257 w 24"/>
                <a:gd name="T23" fmla="*/ 88 h 33"/>
                <a:gd name="T24" fmla="*/ 180 w 24"/>
                <a:gd name="T25" fmla="*/ 178 h 33"/>
                <a:gd name="T26" fmla="*/ 180 w 24"/>
                <a:gd name="T27" fmla="*/ 178 h 33"/>
                <a:gd name="T28" fmla="*/ 215 w 24"/>
                <a:gd name="T29" fmla="*/ 206 h 33"/>
                <a:gd name="T30" fmla="*/ 236 w 24"/>
                <a:gd name="T31" fmla="*/ 233 h 33"/>
                <a:gd name="T32" fmla="*/ 270 w 24"/>
                <a:gd name="T33" fmla="*/ 353 h 33"/>
                <a:gd name="T34" fmla="*/ 180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89 w 24"/>
                <a:gd name="T41" fmla="*/ 212 h 33"/>
                <a:gd name="T42" fmla="*/ 89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4" name="Freeform 64">
              <a:extLst>
                <a:ext uri="{FF2B5EF4-FFF2-40B4-BE49-F238E27FC236}">
                  <a16:creationId xmlns:a16="http://schemas.microsoft.com/office/drawing/2014/main" id="{5DAF8E15-F4E5-4AC2-8DB1-AA8D346E78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50 w 162"/>
                <a:gd name="T1" fmla="*/ 619 h 60"/>
                <a:gd name="T2" fmla="*/ 337 w 162"/>
                <a:gd name="T3" fmla="*/ 606 h 60"/>
                <a:gd name="T4" fmla="*/ 0 w 162"/>
                <a:gd name="T5" fmla="*/ 405 h 60"/>
                <a:gd name="T6" fmla="*/ 260 w 162"/>
                <a:gd name="T7" fmla="*/ 256 h 60"/>
                <a:gd name="T8" fmla="*/ 607 w 162"/>
                <a:gd name="T9" fmla="*/ 462 h 60"/>
                <a:gd name="T10" fmla="*/ 867 w 162"/>
                <a:gd name="T11" fmla="*/ 441 h 60"/>
                <a:gd name="T12" fmla="*/ 1309 w 162"/>
                <a:gd name="T13" fmla="*/ 185 h 60"/>
                <a:gd name="T14" fmla="*/ 824 w 162"/>
                <a:gd name="T15" fmla="*/ 185 h 60"/>
                <a:gd name="T16" fmla="*/ 824 w 162"/>
                <a:gd name="T17" fmla="*/ 0 h 60"/>
                <a:gd name="T18" fmla="*/ 1894 w 162"/>
                <a:gd name="T19" fmla="*/ 0 h 60"/>
                <a:gd name="T20" fmla="*/ 1894 w 162"/>
                <a:gd name="T21" fmla="*/ 619 h 60"/>
                <a:gd name="T22" fmla="*/ 1583 w 162"/>
                <a:gd name="T23" fmla="*/ 619 h 60"/>
                <a:gd name="T24" fmla="*/ 1569 w 162"/>
                <a:gd name="T25" fmla="*/ 336 h 60"/>
                <a:gd name="T26" fmla="*/ 1137 w 162"/>
                <a:gd name="T27" fmla="*/ 593 h 60"/>
                <a:gd name="T28" fmla="*/ 702 w 162"/>
                <a:gd name="T29" fmla="*/ 696 h 60"/>
                <a:gd name="T30" fmla="*/ 350 w 162"/>
                <a:gd name="T31" fmla="*/ 619 h 60"/>
                <a:gd name="T32" fmla="*/ 350 w 162"/>
                <a:gd name="T33" fmla="*/ 61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5" name="Freeform 65">
              <a:extLst>
                <a:ext uri="{FF2B5EF4-FFF2-40B4-BE49-F238E27FC236}">
                  <a16:creationId xmlns:a16="http://schemas.microsoft.com/office/drawing/2014/main" id="{7B557687-1A46-4989-B49E-000D2C7D70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48 w 105"/>
                <a:gd name="T1" fmla="*/ 935 h 93"/>
                <a:gd name="T2" fmla="*/ 785 w 105"/>
                <a:gd name="T3" fmla="*/ 734 h 93"/>
                <a:gd name="T4" fmla="*/ 751 w 105"/>
                <a:gd name="T5" fmla="*/ 585 h 93"/>
                <a:gd name="T6" fmla="*/ 324 w 105"/>
                <a:gd name="T7" fmla="*/ 337 h 93"/>
                <a:gd name="T8" fmla="*/ 324 w 105"/>
                <a:gd name="T9" fmla="*/ 619 h 93"/>
                <a:gd name="T10" fmla="*/ 0 w 105"/>
                <a:gd name="T11" fmla="*/ 619 h 93"/>
                <a:gd name="T12" fmla="*/ 0 w 105"/>
                <a:gd name="T13" fmla="*/ 0 h 93"/>
                <a:gd name="T14" fmla="*/ 1054 w 105"/>
                <a:gd name="T15" fmla="*/ 0 h 93"/>
                <a:gd name="T16" fmla="*/ 1054 w 105"/>
                <a:gd name="T17" fmla="*/ 180 h 93"/>
                <a:gd name="T18" fmla="*/ 570 w 105"/>
                <a:gd name="T19" fmla="*/ 180 h 93"/>
                <a:gd name="T20" fmla="*/ 1005 w 105"/>
                <a:gd name="T21" fmla="*/ 428 h 93"/>
                <a:gd name="T22" fmla="*/ 1202 w 105"/>
                <a:gd name="T23" fmla="*/ 677 h 93"/>
                <a:gd name="T24" fmla="*/ 1039 w 105"/>
                <a:gd name="T25" fmla="*/ 887 h 93"/>
                <a:gd name="T26" fmla="*/ 708 w 105"/>
                <a:gd name="T27" fmla="*/ 1082 h 93"/>
                <a:gd name="T28" fmla="*/ 448 w 105"/>
                <a:gd name="T29" fmla="*/ 935 h 93"/>
                <a:gd name="T30" fmla="*/ 448 w 105"/>
                <a:gd name="T31" fmla="*/ 935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6" name="Freeform 66">
              <a:extLst>
                <a:ext uri="{FF2B5EF4-FFF2-40B4-BE49-F238E27FC236}">
                  <a16:creationId xmlns:a16="http://schemas.microsoft.com/office/drawing/2014/main" id="{2F4B4799-BF73-4969-A2B3-5BBA50ACD2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544 w 162"/>
                <a:gd name="T1" fmla="*/ 91 h 60"/>
                <a:gd name="T2" fmla="*/ 1894 w 162"/>
                <a:gd name="T3" fmla="*/ 291 h 60"/>
                <a:gd name="T4" fmla="*/ 1624 w 162"/>
                <a:gd name="T5" fmla="*/ 441 h 60"/>
                <a:gd name="T6" fmla="*/ 1274 w 162"/>
                <a:gd name="T7" fmla="*/ 243 h 60"/>
                <a:gd name="T8" fmla="*/ 1032 w 162"/>
                <a:gd name="T9" fmla="*/ 270 h 60"/>
                <a:gd name="T10" fmla="*/ 586 w 162"/>
                <a:gd name="T11" fmla="*/ 528 h 60"/>
                <a:gd name="T12" fmla="*/ 1073 w 162"/>
                <a:gd name="T13" fmla="*/ 528 h 60"/>
                <a:gd name="T14" fmla="*/ 1073 w 162"/>
                <a:gd name="T15" fmla="*/ 696 h 60"/>
                <a:gd name="T16" fmla="*/ 0 w 162"/>
                <a:gd name="T17" fmla="*/ 696 h 60"/>
                <a:gd name="T18" fmla="*/ 0 w 162"/>
                <a:gd name="T19" fmla="*/ 77 h 60"/>
                <a:gd name="T20" fmla="*/ 316 w 162"/>
                <a:gd name="T21" fmla="*/ 77 h 60"/>
                <a:gd name="T22" fmla="*/ 316 w 162"/>
                <a:gd name="T23" fmla="*/ 363 h 60"/>
                <a:gd name="T24" fmla="*/ 757 w 162"/>
                <a:gd name="T25" fmla="*/ 113 h 60"/>
                <a:gd name="T26" fmla="*/ 1183 w 162"/>
                <a:gd name="T27" fmla="*/ 0 h 60"/>
                <a:gd name="T28" fmla="*/ 1544 w 162"/>
                <a:gd name="T29" fmla="*/ 91 h 60"/>
                <a:gd name="T30" fmla="*/ 1544 w 162"/>
                <a:gd name="T31" fmla="*/ 9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7" name="Freeform 67">
              <a:extLst>
                <a:ext uri="{FF2B5EF4-FFF2-40B4-BE49-F238E27FC236}">
                  <a16:creationId xmlns:a16="http://schemas.microsoft.com/office/drawing/2014/main" id="{68EDC8F8-F53B-4AF5-A545-39BCFA0F998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213 w 104"/>
                <a:gd name="T1" fmla="*/ 459 h 94"/>
                <a:gd name="T2" fmla="*/ 1213 w 104"/>
                <a:gd name="T3" fmla="*/ 1073 h 94"/>
                <a:gd name="T4" fmla="*/ 150 w 104"/>
                <a:gd name="T5" fmla="*/ 1073 h 94"/>
                <a:gd name="T6" fmla="*/ 144 w 104"/>
                <a:gd name="T7" fmla="*/ 894 h 94"/>
                <a:gd name="T8" fmla="*/ 628 w 104"/>
                <a:gd name="T9" fmla="*/ 894 h 94"/>
                <a:gd name="T10" fmla="*/ 186 w 104"/>
                <a:gd name="T11" fmla="*/ 638 h 94"/>
                <a:gd name="T12" fmla="*/ 0 w 104"/>
                <a:gd name="T13" fmla="*/ 400 h 94"/>
                <a:gd name="T14" fmla="*/ 150 w 104"/>
                <a:gd name="T15" fmla="*/ 199 h 94"/>
                <a:gd name="T16" fmla="*/ 497 w 104"/>
                <a:gd name="T17" fmla="*/ 0 h 94"/>
                <a:gd name="T18" fmla="*/ 757 w 104"/>
                <a:gd name="T19" fmla="*/ 146 h 94"/>
                <a:gd name="T20" fmla="*/ 420 w 104"/>
                <a:gd name="T21" fmla="*/ 345 h 94"/>
                <a:gd name="T22" fmla="*/ 459 w 104"/>
                <a:gd name="T23" fmla="*/ 493 h 94"/>
                <a:gd name="T24" fmla="*/ 901 w 104"/>
                <a:gd name="T25" fmla="*/ 747 h 94"/>
                <a:gd name="T26" fmla="*/ 901 w 104"/>
                <a:gd name="T27" fmla="*/ 459 h 94"/>
                <a:gd name="T28" fmla="*/ 1213 w 104"/>
                <a:gd name="T29" fmla="*/ 459 h 94"/>
                <a:gd name="T30" fmla="*/ 1213 w 104"/>
                <a:gd name="T31" fmla="*/ 45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8" name="Freeform 68">
              <a:extLst>
                <a:ext uri="{FF2B5EF4-FFF2-40B4-BE49-F238E27FC236}">
                  <a16:creationId xmlns:a16="http://schemas.microsoft.com/office/drawing/2014/main" id="{2720D871-47BB-4307-B993-48F52949E4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45 w 162"/>
                <a:gd name="T1" fmla="*/ 630 h 61"/>
                <a:gd name="T2" fmla="*/ 345 w 162"/>
                <a:gd name="T3" fmla="*/ 630 h 61"/>
                <a:gd name="T4" fmla="*/ 0 w 162"/>
                <a:gd name="T5" fmla="*/ 428 h 61"/>
                <a:gd name="T6" fmla="*/ 261 w 162"/>
                <a:gd name="T7" fmla="*/ 274 h 61"/>
                <a:gd name="T8" fmla="*/ 606 w 162"/>
                <a:gd name="T9" fmla="*/ 475 h 61"/>
                <a:gd name="T10" fmla="*/ 852 w 162"/>
                <a:gd name="T11" fmla="*/ 449 h 61"/>
                <a:gd name="T12" fmla="*/ 1291 w 162"/>
                <a:gd name="T13" fmla="*/ 189 h 61"/>
                <a:gd name="T14" fmla="*/ 805 w 162"/>
                <a:gd name="T15" fmla="*/ 189 h 61"/>
                <a:gd name="T16" fmla="*/ 805 w 162"/>
                <a:gd name="T17" fmla="*/ 0 h 61"/>
                <a:gd name="T18" fmla="*/ 1861 w 162"/>
                <a:gd name="T19" fmla="*/ 0 h 61"/>
                <a:gd name="T20" fmla="*/ 1861 w 162"/>
                <a:gd name="T21" fmla="*/ 643 h 61"/>
                <a:gd name="T22" fmla="*/ 1553 w 162"/>
                <a:gd name="T23" fmla="*/ 643 h 61"/>
                <a:gd name="T24" fmla="*/ 1553 w 162"/>
                <a:gd name="T25" fmla="*/ 349 h 61"/>
                <a:gd name="T26" fmla="*/ 1113 w 162"/>
                <a:gd name="T27" fmla="*/ 607 h 61"/>
                <a:gd name="T28" fmla="*/ 696 w 162"/>
                <a:gd name="T29" fmla="*/ 723 h 61"/>
                <a:gd name="T30" fmla="*/ 345 w 162"/>
                <a:gd name="T31" fmla="*/ 630 h 61"/>
                <a:gd name="T32" fmla="*/ 345 w 162"/>
                <a:gd name="T33" fmla="*/ 63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9" name="Freeform 69">
              <a:extLst>
                <a:ext uri="{FF2B5EF4-FFF2-40B4-BE49-F238E27FC236}">
                  <a16:creationId xmlns:a16="http://schemas.microsoft.com/office/drawing/2014/main" id="{867464C6-D874-406D-9106-23C2C47E870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75 w 105"/>
                <a:gd name="T1" fmla="*/ 958 h 94"/>
                <a:gd name="T2" fmla="*/ 812 w 105"/>
                <a:gd name="T3" fmla="*/ 744 h 94"/>
                <a:gd name="T4" fmla="*/ 778 w 105"/>
                <a:gd name="T5" fmla="*/ 606 h 94"/>
                <a:gd name="T6" fmla="*/ 329 w 105"/>
                <a:gd name="T7" fmla="*/ 346 h 94"/>
                <a:gd name="T8" fmla="*/ 329 w 105"/>
                <a:gd name="T9" fmla="*/ 627 h 94"/>
                <a:gd name="T10" fmla="*/ 13 w 105"/>
                <a:gd name="T11" fmla="*/ 627 h 94"/>
                <a:gd name="T12" fmla="*/ 0 w 105"/>
                <a:gd name="T13" fmla="*/ 0 h 94"/>
                <a:gd name="T14" fmla="*/ 1086 w 105"/>
                <a:gd name="T15" fmla="*/ 0 h 94"/>
                <a:gd name="T16" fmla="*/ 1094 w 105"/>
                <a:gd name="T17" fmla="*/ 188 h 94"/>
                <a:gd name="T18" fmla="*/ 606 w 105"/>
                <a:gd name="T19" fmla="*/ 188 h 94"/>
                <a:gd name="T20" fmla="*/ 1052 w 105"/>
                <a:gd name="T21" fmla="*/ 449 h 94"/>
                <a:gd name="T22" fmla="*/ 1240 w 105"/>
                <a:gd name="T23" fmla="*/ 698 h 94"/>
                <a:gd name="T24" fmla="*/ 1086 w 105"/>
                <a:gd name="T25" fmla="*/ 904 h 94"/>
                <a:gd name="T26" fmla="*/ 736 w 105"/>
                <a:gd name="T27" fmla="*/ 1109 h 94"/>
                <a:gd name="T28" fmla="*/ 475 w 105"/>
                <a:gd name="T29" fmla="*/ 958 h 94"/>
                <a:gd name="T30" fmla="*/ 475 w 105"/>
                <a:gd name="T31" fmla="*/ 95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0" name="Freeform 70">
              <a:extLst>
                <a:ext uri="{FF2B5EF4-FFF2-40B4-BE49-F238E27FC236}">
                  <a16:creationId xmlns:a16="http://schemas.microsoft.com/office/drawing/2014/main" id="{C521C21F-EAF9-4BF7-99DE-74038045366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514 w 162"/>
                <a:gd name="T1" fmla="*/ 89 h 61"/>
                <a:gd name="T2" fmla="*/ 1861 w 162"/>
                <a:gd name="T3" fmla="*/ 287 h 61"/>
                <a:gd name="T4" fmla="*/ 1610 w 162"/>
                <a:gd name="T5" fmla="*/ 432 h 61"/>
                <a:gd name="T6" fmla="*/ 1265 w 162"/>
                <a:gd name="T7" fmla="*/ 234 h 61"/>
                <a:gd name="T8" fmla="*/ 1009 w 162"/>
                <a:gd name="T9" fmla="*/ 255 h 61"/>
                <a:gd name="T10" fmla="*/ 570 w 162"/>
                <a:gd name="T11" fmla="*/ 506 h 61"/>
                <a:gd name="T12" fmla="*/ 1058 w 162"/>
                <a:gd name="T13" fmla="*/ 506 h 61"/>
                <a:gd name="T14" fmla="*/ 1058 w 162"/>
                <a:gd name="T15" fmla="*/ 688 h 61"/>
                <a:gd name="T16" fmla="*/ 0 w 162"/>
                <a:gd name="T17" fmla="*/ 688 h 61"/>
                <a:gd name="T18" fmla="*/ 0 w 162"/>
                <a:gd name="T19" fmla="*/ 76 h 61"/>
                <a:gd name="T20" fmla="*/ 311 w 162"/>
                <a:gd name="T21" fmla="*/ 76 h 61"/>
                <a:gd name="T22" fmla="*/ 324 w 162"/>
                <a:gd name="T23" fmla="*/ 359 h 61"/>
                <a:gd name="T24" fmla="*/ 750 w 162"/>
                <a:gd name="T25" fmla="*/ 110 h 61"/>
                <a:gd name="T26" fmla="*/ 1164 w 162"/>
                <a:gd name="T27" fmla="*/ 0 h 61"/>
                <a:gd name="T28" fmla="*/ 1514 w 162"/>
                <a:gd name="T29" fmla="*/ 89 h 61"/>
                <a:gd name="T30" fmla="*/ 1514 w 162"/>
                <a:gd name="T31" fmla="*/ 89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1" name="Freeform 71">
              <a:extLst>
                <a:ext uri="{FF2B5EF4-FFF2-40B4-BE49-F238E27FC236}">
                  <a16:creationId xmlns:a16="http://schemas.microsoft.com/office/drawing/2014/main" id="{0734A8CB-2F2E-40D3-A076-89F31DD8778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02 w 105"/>
                <a:gd name="T1" fmla="*/ 483 h 94"/>
                <a:gd name="T2" fmla="*/ 1202 w 105"/>
                <a:gd name="T3" fmla="*/ 1109 h 94"/>
                <a:gd name="T4" fmla="*/ 147 w 105"/>
                <a:gd name="T5" fmla="*/ 1109 h 94"/>
                <a:gd name="T6" fmla="*/ 147 w 105"/>
                <a:gd name="T7" fmla="*/ 924 h 94"/>
                <a:gd name="T8" fmla="*/ 634 w 105"/>
                <a:gd name="T9" fmla="*/ 924 h 94"/>
                <a:gd name="T10" fmla="*/ 199 w 105"/>
                <a:gd name="T11" fmla="*/ 664 h 94"/>
                <a:gd name="T12" fmla="*/ 0 w 105"/>
                <a:gd name="T13" fmla="*/ 408 h 94"/>
                <a:gd name="T14" fmla="*/ 160 w 105"/>
                <a:gd name="T15" fmla="*/ 202 h 94"/>
                <a:gd name="T16" fmla="*/ 493 w 105"/>
                <a:gd name="T17" fmla="*/ 0 h 94"/>
                <a:gd name="T18" fmla="*/ 751 w 105"/>
                <a:gd name="T19" fmla="*/ 151 h 94"/>
                <a:gd name="T20" fmla="*/ 414 w 105"/>
                <a:gd name="T21" fmla="*/ 370 h 94"/>
                <a:gd name="T22" fmla="*/ 448 w 105"/>
                <a:gd name="T23" fmla="*/ 505 h 94"/>
                <a:gd name="T24" fmla="*/ 881 w 105"/>
                <a:gd name="T25" fmla="*/ 765 h 94"/>
                <a:gd name="T26" fmla="*/ 881 w 105"/>
                <a:gd name="T27" fmla="*/ 483 h 94"/>
                <a:gd name="T28" fmla="*/ 1202 w 105"/>
                <a:gd name="T29" fmla="*/ 483 h 94"/>
                <a:gd name="T30" fmla="*/ 1202 w 105"/>
                <a:gd name="T31" fmla="*/ 48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45" name="Group 72">
            <a:extLst>
              <a:ext uri="{FF2B5EF4-FFF2-40B4-BE49-F238E27FC236}">
                <a16:creationId xmlns:a16="http://schemas.microsoft.com/office/drawing/2014/main" id="{80E867F6-0BF5-4531-8229-CFBD374CC6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91176" y="2384425"/>
            <a:ext cx="828675" cy="577850"/>
            <a:chOff x="3541" y="1317"/>
            <a:chExt cx="747" cy="546"/>
          </a:xfrm>
        </p:grpSpPr>
        <p:sp>
          <p:nvSpPr>
            <p:cNvPr id="20548" name="AutoShape 73">
              <a:extLst>
                <a:ext uri="{FF2B5EF4-FFF2-40B4-BE49-F238E27FC236}">
                  <a16:creationId xmlns:a16="http://schemas.microsoft.com/office/drawing/2014/main" id="{E1D07069-B6C8-4CB9-BBF1-37D6BB7BA8C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9" name="Freeform 74">
              <a:extLst>
                <a:ext uri="{FF2B5EF4-FFF2-40B4-BE49-F238E27FC236}">
                  <a16:creationId xmlns:a16="http://schemas.microsoft.com/office/drawing/2014/main" id="{5C04A90B-DC56-403A-9108-4F7A47FD36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4121 w 416"/>
                <a:gd name="T1" fmla="*/ 976 h 207"/>
                <a:gd name="T2" fmla="*/ 717 w 416"/>
                <a:gd name="T3" fmla="*/ 976 h 207"/>
                <a:gd name="T4" fmla="*/ 13 w 416"/>
                <a:gd name="T5" fmla="*/ 13 h 207"/>
                <a:gd name="T6" fmla="*/ 0 w 416"/>
                <a:gd name="T7" fmla="*/ 13 h 207"/>
                <a:gd name="T8" fmla="*/ 0 w 416"/>
                <a:gd name="T9" fmla="*/ 931 h 207"/>
                <a:gd name="T10" fmla="*/ 13 w 416"/>
                <a:gd name="T11" fmla="*/ 931 h 207"/>
                <a:gd name="T12" fmla="*/ 717 w 416"/>
                <a:gd name="T13" fmla="*/ 1855 h 207"/>
                <a:gd name="T14" fmla="*/ 4121 w 416"/>
                <a:gd name="T15" fmla="*/ 1855 h 207"/>
                <a:gd name="T16" fmla="*/ 4817 w 416"/>
                <a:gd name="T17" fmla="*/ 931 h 207"/>
                <a:gd name="T18" fmla="*/ 4817 w 416"/>
                <a:gd name="T19" fmla="*/ 931 h 207"/>
                <a:gd name="T20" fmla="*/ 4817 w 416"/>
                <a:gd name="T21" fmla="*/ 0 h 207"/>
                <a:gd name="T22" fmla="*/ 4121 w 416"/>
                <a:gd name="T23" fmla="*/ 97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0" name="Freeform 75">
              <a:extLst>
                <a:ext uri="{FF2B5EF4-FFF2-40B4-BE49-F238E27FC236}">
                  <a16:creationId xmlns:a16="http://schemas.microsoft.com/office/drawing/2014/main" id="{5B49E706-22BE-4162-9EF9-C84B3D1D4C8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4376 w 457"/>
                <a:gd name="T1" fmla="*/ 551 h 264"/>
                <a:gd name="T2" fmla="*/ 4390 w 457"/>
                <a:gd name="T3" fmla="*/ 2546 h 264"/>
                <a:gd name="T4" fmla="*/ 956 w 457"/>
                <a:gd name="T5" fmla="*/ 2546 h 264"/>
                <a:gd name="T6" fmla="*/ 943 w 457"/>
                <a:gd name="T7" fmla="*/ 551 h 264"/>
                <a:gd name="T8" fmla="*/ 4376 w 457"/>
                <a:gd name="T9" fmla="*/ 551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1" name="Freeform 76">
              <a:extLst>
                <a:ext uri="{FF2B5EF4-FFF2-40B4-BE49-F238E27FC236}">
                  <a16:creationId xmlns:a16="http://schemas.microsoft.com/office/drawing/2014/main" id="{0835066F-E0EE-471A-9053-1197A4A8E1B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6 w 24"/>
                <a:gd name="T1" fmla="*/ 55 h 33"/>
                <a:gd name="T2" fmla="*/ 76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58 w 24"/>
                <a:gd name="T9" fmla="*/ 108 h 33"/>
                <a:gd name="T10" fmla="*/ 111 w 24"/>
                <a:gd name="T11" fmla="*/ 55 h 33"/>
                <a:gd name="T12" fmla="*/ 76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15 w 24"/>
                <a:gd name="T21" fmla="*/ 21 h 33"/>
                <a:gd name="T22" fmla="*/ 254 w 24"/>
                <a:gd name="T23" fmla="*/ 88 h 33"/>
                <a:gd name="T24" fmla="*/ 166 w 24"/>
                <a:gd name="T25" fmla="*/ 178 h 33"/>
                <a:gd name="T26" fmla="*/ 166 w 24"/>
                <a:gd name="T27" fmla="*/ 178 h 33"/>
                <a:gd name="T28" fmla="*/ 215 w 24"/>
                <a:gd name="T29" fmla="*/ 206 h 33"/>
                <a:gd name="T30" fmla="*/ 232 w 24"/>
                <a:gd name="T31" fmla="*/ 233 h 33"/>
                <a:gd name="T32" fmla="*/ 270 w 24"/>
                <a:gd name="T33" fmla="*/ 353 h 33"/>
                <a:gd name="T34" fmla="*/ 166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76 w 24"/>
                <a:gd name="T41" fmla="*/ 212 h 33"/>
                <a:gd name="T42" fmla="*/ 76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Freeform 77">
              <a:extLst>
                <a:ext uri="{FF2B5EF4-FFF2-40B4-BE49-F238E27FC236}">
                  <a16:creationId xmlns:a16="http://schemas.microsoft.com/office/drawing/2014/main" id="{E62F4E72-0AB4-477A-A4C8-9CBB21B99CC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9 w 29"/>
                <a:gd name="T1" fmla="*/ 199 h 35"/>
                <a:gd name="T2" fmla="*/ 157 w 29"/>
                <a:gd name="T3" fmla="*/ 332 h 35"/>
                <a:gd name="T4" fmla="*/ 220 w 29"/>
                <a:gd name="T5" fmla="*/ 199 h 35"/>
                <a:gd name="T6" fmla="*/ 157 w 29"/>
                <a:gd name="T7" fmla="*/ 68 h 35"/>
                <a:gd name="T8" fmla="*/ 89 w 29"/>
                <a:gd name="T9" fmla="*/ 199 h 35"/>
                <a:gd name="T10" fmla="*/ 0 w 29"/>
                <a:gd name="T11" fmla="*/ 199 h 35"/>
                <a:gd name="T12" fmla="*/ 34 w 29"/>
                <a:gd name="T13" fmla="*/ 55 h 35"/>
                <a:gd name="T14" fmla="*/ 157 w 29"/>
                <a:gd name="T15" fmla="*/ 0 h 35"/>
                <a:gd name="T16" fmla="*/ 280 w 29"/>
                <a:gd name="T17" fmla="*/ 55 h 35"/>
                <a:gd name="T18" fmla="*/ 323 w 29"/>
                <a:gd name="T19" fmla="*/ 199 h 35"/>
                <a:gd name="T20" fmla="*/ 280 w 29"/>
                <a:gd name="T21" fmla="*/ 345 h 35"/>
                <a:gd name="T22" fmla="*/ 157 w 29"/>
                <a:gd name="T23" fmla="*/ 401 h 35"/>
                <a:gd name="T24" fmla="*/ 34 w 29"/>
                <a:gd name="T25" fmla="*/ 332 h 35"/>
                <a:gd name="T26" fmla="*/ 0 w 29"/>
                <a:gd name="T27" fmla="*/ 199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3" name="Freeform 78">
              <a:extLst>
                <a:ext uri="{FF2B5EF4-FFF2-40B4-BE49-F238E27FC236}">
                  <a16:creationId xmlns:a16="http://schemas.microsoft.com/office/drawing/2014/main" id="{83C85E47-933F-4797-A14C-4321429A89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33 h 34"/>
                <a:gd name="T2" fmla="*/ 0 w 24"/>
                <a:gd name="T3" fmla="*/ 0 h 34"/>
                <a:gd name="T4" fmla="*/ 76 w 24"/>
                <a:gd name="T5" fmla="*/ 0 h 34"/>
                <a:gd name="T6" fmla="*/ 76 w 24"/>
                <a:gd name="T7" fmla="*/ 246 h 34"/>
                <a:gd name="T8" fmla="*/ 143 w 24"/>
                <a:gd name="T9" fmla="*/ 309 h 34"/>
                <a:gd name="T10" fmla="*/ 180 w 24"/>
                <a:gd name="T11" fmla="*/ 246 h 34"/>
                <a:gd name="T12" fmla="*/ 180 w 24"/>
                <a:gd name="T13" fmla="*/ 0 h 34"/>
                <a:gd name="T14" fmla="*/ 270 w 24"/>
                <a:gd name="T15" fmla="*/ 0 h 34"/>
                <a:gd name="T16" fmla="*/ 270 w 24"/>
                <a:gd name="T17" fmla="*/ 233 h 34"/>
                <a:gd name="T18" fmla="*/ 236 w 24"/>
                <a:gd name="T19" fmla="*/ 335 h 34"/>
                <a:gd name="T20" fmla="*/ 143 w 24"/>
                <a:gd name="T21" fmla="*/ 377 h 34"/>
                <a:gd name="T22" fmla="*/ 34 w 24"/>
                <a:gd name="T23" fmla="*/ 335 h 34"/>
                <a:gd name="T24" fmla="*/ 0 w 24"/>
                <a:gd name="T25" fmla="*/ 233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4" name="Freeform 79">
              <a:extLst>
                <a:ext uri="{FF2B5EF4-FFF2-40B4-BE49-F238E27FC236}">
                  <a16:creationId xmlns:a16="http://schemas.microsoft.com/office/drawing/2014/main" id="{5DB9D32A-BC94-4B04-A84C-3F16E87C59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5" name="Freeform 80">
              <a:extLst>
                <a:ext uri="{FF2B5EF4-FFF2-40B4-BE49-F238E27FC236}">
                  <a16:creationId xmlns:a16="http://schemas.microsoft.com/office/drawing/2014/main" id="{4DD4F33F-EE0F-46EB-97A5-749D33E08C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6" name="Freeform 81">
              <a:extLst>
                <a:ext uri="{FF2B5EF4-FFF2-40B4-BE49-F238E27FC236}">
                  <a16:creationId xmlns:a16="http://schemas.microsoft.com/office/drawing/2014/main" id="{AEC44521-D067-4270-8593-60D7A4B6EF4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9 w 24"/>
                <a:gd name="T1" fmla="*/ 55 h 33"/>
                <a:gd name="T2" fmla="*/ 89 w 24"/>
                <a:gd name="T3" fmla="*/ 145 h 33"/>
                <a:gd name="T4" fmla="*/ 111 w 24"/>
                <a:gd name="T5" fmla="*/ 145 h 33"/>
                <a:gd name="T6" fmla="*/ 145 w 24"/>
                <a:gd name="T7" fmla="*/ 141 h 33"/>
                <a:gd name="T8" fmla="*/ 166 w 24"/>
                <a:gd name="T9" fmla="*/ 108 h 33"/>
                <a:gd name="T10" fmla="*/ 111 w 24"/>
                <a:gd name="T11" fmla="*/ 55 h 33"/>
                <a:gd name="T12" fmla="*/ 89 w 24"/>
                <a:gd name="T13" fmla="*/ 55 h 33"/>
                <a:gd name="T14" fmla="*/ 0 w 24"/>
                <a:gd name="T15" fmla="*/ 353 h 33"/>
                <a:gd name="T16" fmla="*/ 0 w 24"/>
                <a:gd name="T17" fmla="*/ 0 h 33"/>
                <a:gd name="T18" fmla="*/ 143 w 24"/>
                <a:gd name="T19" fmla="*/ 0 h 33"/>
                <a:gd name="T20" fmla="*/ 232 w 24"/>
                <a:gd name="T21" fmla="*/ 21 h 33"/>
                <a:gd name="T22" fmla="*/ 257 w 24"/>
                <a:gd name="T23" fmla="*/ 88 h 33"/>
                <a:gd name="T24" fmla="*/ 180 w 24"/>
                <a:gd name="T25" fmla="*/ 178 h 33"/>
                <a:gd name="T26" fmla="*/ 180 w 24"/>
                <a:gd name="T27" fmla="*/ 178 h 33"/>
                <a:gd name="T28" fmla="*/ 215 w 24"/>
                <a:gd name="T29" fmla="*/ 206 h 33"/>
                <a:gd name="T30" fmla="*/ 236 w 24"/>
                <a:gd name="T31" fmla="*/ 233 h 33"/>
                <a:gd name="T32" fmla="*/ 270 w 24"/>
                <a:gd name="T33" fmla="*/ 353 h 33"/>
                <a:gd name="T34" fmla="*/ 180 w 24"/>
                <a:gd name="T35" fmla="*/ 353 h 33"/>
                <a:gd name="T36" fmla="*/ 145 w 24"/>
                <a:gd name="T37" fmla="*/ 260 h 33"/>
                <a:gd name="T38" fmla="*/ 124 w 24"/>
                <a:gd name="T39" fmla="*/ 212 h 33"/>
                <a:gd name="T40" fmla="*/ 89 w 24"/>
                <a:gd name="T41" fmla="*/ 212 h 33"/>
                <a:gd name="T42" fmla="*/ 89 w 24"/>
                <a:gd name="T43" fmla="*/ 353 h 33"/>
                <a:gd name="T44" fmla="*/ 0 w 24"/>
                <a:gd name="T45" fmla="*/ 35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7" name="Freeform 82">
              <a:extLst>
                <a:ext uri="{FF2B5EF4-FFF2-40B4-BE49-F238E27FC236}">
                  <a16:creationId xmlns:a16="http://schemas.microsoft.com/office/drawing/2014/main" id="{30902F96-2BFF-4F87-B079-A06CBE47EC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50 w 162"/>
                <a:gd name="T1" fmla="*/ 619 h 60"/>
                <a:gd name="T2" fmla="*/ 337 w 162"/>
                <a:gd name="T3" fmla="*/ 606 h 60"/>
                <a:gd name="T4" fmla="*/ 0 w 162"/>
                <a:gd name="T5" fmla="*/ 405 h 60"/>
                <a:gd name="T6" fmla="*/ 260 w 162"/>
                <a:gd name="T7" fmla="*/ 256 h 60"/>
                <a:gd name="T8" fmla="*/ 607 w 162"/>
                <a:gd name="T9" fmla="*/ 462 h 60"/>
                <a:gd name="T10" fmla="*/ 867 w 162"/>
                <a:gd name="T11" fmla="*/ 441 h 60"/>
                <a:gd name="T12" fmla="*/ 1309 w 162"/>
                <a:gd name="T13" fmla="*/ 185 h 60"/>
                <a:gd name="T14" fmla="*/ 824 w 162"/>
                <a:gd name="T15" fmla="*/ 185 h 60"/>
                <a:gd name="T16" fmla="*/ 824 w 162"/>
                <a:gd name="T17" fmla="*/ 0 h 60"/>
                <a:gd name="T18" fmla="*/ 1894 w 162"/>
                <a:gd name="T19" fmla="*/ 0 h 60"/>
                <a:gd name="T20" fmla="*/ 1894 w 162"/>
                <a:gd name="T21" fmla="*/ 619 h 60"/>
                <a:gd name="T22" fmla="*/ 1583 w 162"/>
                <a:gd name="T23" fmla="*/ 619 h 60"/>
                <a:gd name="T24" fmla="*/ 1569 w 162"/>
                <a:gd name="T25" fmla="*/ 336 h 60"/>
                <a:gd name="T26" fmla="*/ 1137 w 162"/>
                <a:gd name="T27" fmla="*/ 593 h 60"/>
                <a:gd name="T28" fmla="*/ 702 w 162"/>
                <a:gd name="T29" fmla="*/ 696 h 60"/>
                <a:gd name="T30" fmla="*/ 350 w 162"/>
                <a:gd name="T31" fmla="*/ 619 h 60"/>
                <a:gd name="T32" fmla="*/ 350 w 162"/>
                <a:gd name="T33" fmla="*/ 61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Freeform 83">
              <a:extLst>
                <a:ext uri="{FF2B5EF4-FFF2-40B4-BE49-F238E27FC236}">
                  <a16:creationId xmlns:a16="http://schemas.microsoft.com/office/drawing/2014/main" id="{686BDAB2-FD15-4F76-80DB-7A489A5995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448 w 105"/>
                <a:gd name="T1" fmla="*/ 935 h 93"/>
                <a:gd name="T2" fmla="*/ 785 w 105"/>
                <a:gd name="T3" fmla="*/ 734 h 93"/>
                <a:gd name="T4" fmla="*/ 751 w 105"/>
                <a:gd name="T5" fmla="*/ 585 h 93"/>
                <a:gd name="T6" fmla="*/ 324 w 105"/>
                <a:gd name="T7" fmla="*/ 337 h 93"/>
                <a:gd name="T8" fmla="*/ 324 w 105"/>
                <a:gd name="T9" fmla="*/ 619 h 93"/>
                <a:gd name="T10" fmla="*/ 0 w 105"/>
                <a:gd name="T11" fmla="*/ 619 h 93"/>
                <a:gd name="T12" fmla="*/ 0 w 105"/>
                <a:gd name="T13" fmla="*/ 0 h 93"/>
                <a:gd name="T14" fmla="*/ 1054 w 105"/>
                <a:gd name="T15" fmla="*/ 0 h 93"/>
                <a:gd name="T16" fmla="*/ 1054 w 105"/>
                <a:gd name="T17" fmla="*/ 180 h 93"/>
                <a:gd name="T18" fmla="*/ 570 w 105"/>
                <a:gd name="T19" fmla="*/ 180 h 93"/>
                <a:gd name="T20" fmla="*/ 1005 w 105"/>
                <a:gd name="T21" fmla="*/ 428 h 93"/>
                <a:gd name="T22" fmla="*/ 1202 w 105"/>
                <a:gd name="T23" fmla="*/ 677 h 93"/>
                <a:gd name="T24" fmla="*/ 1039 w 105"/>
                <a:gd name="T25" fmla="*/ 887 h 93"/>
                <a:gd name="T26" fmla="*/ 708 w 105"/>
                <a:gd name="T27" fmla="*/ 1082 h 93"/>
                <a:gd name="T28" fmla="*/ 448 w 105"/>
                <a:gd name="T29" fmla="*/ 935 h 93"/>
                <a:gd name="T30" fmla="*/ 448 w 105"/>
                <a:gd name="T31" fmla="*/ 935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9" name="Freeform 84">
              <a:extLst>
                <a:ext uri="{FF2B5EF4-FFF2-40B4-BE49-F238E27FC236}">
                  <a16:creationId xmlns:a16="http://schemas.microsoft.com/office/drawing/2014/main" id="{6E55CB96-29BB-430A-899C-405A38438C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544 w 162"/>
                <a:gd name="T1" fmla="*/ 91 h 60"/>
                <a:gd name="T2" fmla="*/ 1894 w 162"/>
                <a:gd name="T3" fmla="*/ 291 h 60"/>
                <a:gd name="T4" fmla="*/ 1624 w 162"/>
                <a:gd name="T5" fmla="*/ 441 h 60"/>
                <a:gd name="T6" fmla="*/ 1274 w 162"/>
                <a:gd name="T7" fmla="*/ 243 h 60"/>
                <a:gd name="T8" fmla="*/ 1032 w 162"/>
                <a:gd name="T9" fmla="*/ 270 h 60"/>
                <a:gd name="T10" fmla="*/ 586 w 162"/>
                <a:gd name="T11" fmla="*/ 528 h 60"/>
                <a:gd name="T12" fmla="*/ 1073 w 162"/>
                <a:gd name="T13" fmla="*/ 528 h 60"/>
                <a:gd name="T14" fmla="*/ 1073 w 162"/>
                <a:gd name="T15" fmla="*/ 696 h 60"/>
                <a:gd name="T16" fmla="*/ 0 w 162"/>
                <a:gd name="T17" fmla="*/ 696 h 60"/>
                <a:gd name="T18" fmla="*/ 0 w 162"/>
                <a:gd name="T19" fmla="*/ 77 h 60"/>
                <a:gd name="T20" fmla="*/ 316 w 162"/>
                <a:gd name="T21" fmla="*/ 77 h 60"/>
                <a:gd name="T22" fmla="*/ 316 w 162"/>
                <a:gd name="T23" fmla="*/ 363 h 60"/>
                <a:gd name="T24" fmla="*/ 757 w 162"/>
                <a:gd name="T25" fmla="*/ 113 h 60"/>
                <a:gd name="T26" fmla="*/ 1183 w 162"/>
                <a:gd name="T27" fmla="*/ 0 h 60"/>
                <a:gd name="T28" fmla="*/ 1544 w 162"/>
                <a:gd name="T29" fmla="*/ 91 h 60"/>
                <a:gd name="T30" fmla="*/ 1544 w 162"/>
                <a:gd name="T31" fmla="*/ 9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0" name="Freeform 85">
              <a:extLst>
                <a:ext uri="{FF2B5EF4-FFF2-40B4-BE49-F238E27FC236}">
                  <a16:creationId xmlns:a16="http://schemas.microsoft.com/office/drawing/2014/main" id="{8440616E-CA4B-489A-BC2F-264F5B348A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213 w 104"/>
                <a:gd name="T1" fmla="*/ 459 h 94"/>
                <a:gd name="T2" fmla="*/ 1213 w 104"/>
                <a:gd name="T3" fmla="*/ 1073 h 94"/>
                <a:gd name="T4" fmla="*/ 150 w 104"/>
                <a:gd name="T5" fmla="*/ 1073 h 94"/>
                <a:gd name="T6" fmla="*/ 144 w 104"/>
                <a:gd name="T7" fmla="*/ 894 h 94"/>
                <a:gd name="T8" fmla="*/ 628 w 104"/>
                <a:gd name="T9" fmla="*/ 894 h 94"/>
                <a:gd name="T10" fmla="*/ 186 w 104"/>
                <a:gd name="T11" fmla="*/ 638 h 94"/>
                <a:gd name="T12" fmla="*/ 0 w 104"/>
                <a:gd name="T13" fmla="*/ 400 h 94"/>
                <a:gd name="T14" fmla="*/ 150 w 104"/>
                <a:gd name="T15" fmla="*/ 199 h 94"/>
                <a:gd name="T16" fmla="*/ 497 w 104"/>
                <a:gd name="T17" fmla="*/ 0 h 94"/>
                <a:gd name="T18" fmla="*/ 757 w 104"/>
                <a:gd name="T19" fmla="*/ 146 h 94"/>
                <a:gd name="T20" fmla="*/ 420 w 104"/>
                <a:gd name="T21" fmla="*/ 345 h 94"/>
                <a:gd name="T22" fmla="*/ 459 w 104"/>
                <a:gd name="T23" fmla="*/ 493 h 94"/>
                <a:gd name="T24" fmla="*/ 901 w 104"/>
                <a:gd name="T25" fmla="*/ 747 h 94"/>
                <a:gd name="T26" fmla="*/ 901 w 104"/>
                <a:gd name="T27" fmla="*/ 459 h 94"/>
                <a:gd name="T28" fmla="*/ 1213 w 104"/>
                <a:gd name="T29" fmla="*/ 459 h 94"/>
                <a:gd name="T30" fmla="*/ 1213 w 104"/>
                <a:gd name="T31" fmla="*/ 45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1" name="Freeform 86">
              <a:extLst>
                <a:ext uri="{FF2B5EF4-FFF2-40B4-BE49-F238E27FC236}">
                  <a16:creationId xmlns:a16="http://schemas.microsoft.com/office/drawing/2014/main" id="{45D6AB40-426E-4919-A184-57DD5DF8BD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45 w 162"/>
                <a:gd name="T1" fmla="*/ 630 h 61"/>
                <a:gd name="T2" fmla="*/ 345 w 162"/>
                <a:gd name="T3" fmla="*/ 630 h 61"/>
                <a:gd name="T4" fmla="*/ 0 w 162"/>
                <a:gd name="T5" fmla="*/ 428 h 61"/>
                <a:gd name="T6" fmla="*/ 261 w 162"/>
                <a:gd name="T7" fmla="*/ 274 h 61"/>
                <a:gd name="T8" fmla="*/ 606 w 162"/>
                <a:gd name="T9" fmla="*/ 475 h 61"/>
                <a:gd name="T10" fmla="*/ 852 w 162"/>
                <a:gd name="T11" fmla="*/ 449 h 61"/>
                <a:gd name="T12" fmla="*/ 1291 w 162"/>
                <a:gd name="T13" fmla="*/ 189 h 61"/>
                <a:gd name="T14" fmla="*/ 805 w 162"/>
                <a:gd name="T15" fmla="*/ 189 h 61"/>
                <a:gd name="T16" fmla="*/ 805 w 162"/>
                <a:gd name="T17" fmla="*/ 0 h 61"/>
                <a:gd name="T18" fmla="*/ 1861 w 162"/>
                <a:gd name="T19" fmla="*/ 0 h 61"/>
                <a:gd name="T20" fmla="*/ 1861 w 162"/>
                <a:gd name="T21" fmla="*/ 643 h 61"/>
                <a:gd name="T22" fmla="*/ 1553 w 162"/>
                <a:gd name="T23" fmla="*/ 643 h 61"/>
                <a:gd name="T24" fmla="*/ 1553 w 162"/>
                <a:gd name="T25" fmla="*/ 349 h 61"/>
                <a:gd name="T26" fmla="*/ 1113 w 162"/>
                <a:gd name="T27" fmla="*/ 607 h 61"/>
                <a:gd name="T28" fmla="*/ 696 w 162"/>
                <a:gd name="T29" fmla="*/ 723 h 61"/>
                <a:gd name="T30" fmla="*/ 345 w 162"/>
                <a:gd name="T31" fmla="*/ 630 h 61"/>
                <a:gd name="T32" fmla="*/ 345 w 162"/>
                <a:gd name="T33" fmla="*/ 630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2" name="Freeform 87">
              <a:extLst>
                <a:ext uri="{FF2B5EF4-FFF2-40B4-BE49-F238E27FC236}">
                  <a16:creationId xmlns:a16="http://schemas.microsoft.com/office/drawing/2014/main" id="{B2103DAA-8876-4507-8527-3DDA4C6D3A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75 w 105"/>
                <a:gd name="T1" fmla="*/ 958 h 94"/>
                <a:gd name="T2" fmla="*/ 812 w 105"/>
                <a:gd name="T3" fmla="*/ 744 h 94"/>
                <a:gd name="T4" fmla="*/ 778 w 105"/>
                <a:gd name="T5" fmla="*/ 606 h 94"/>
                <a:gd name="T6" fmla="*/ 329 w 105"/>
                <a:gd name="T7" fmla="*/ 346 h 94"/>
                <a:gd name="T8" fmla="*/ 329 w 105"/>
                <a:gd name="T9" fmla="*/ 627 h 94"/>
                <a:gd name="T10" fmla="*/ 13 w 105"/>
                <a:gd name="T11" fmla="*/ 627 h 94"/>
                <a:gd name="T12" fmla="*/ 0 w 105"/>
                <a:gd name="T13" fmla="*/ 0 h 94"/>
                <a:gd name="T14" fmla="*/ 1086 w 105"/>
                <a:gd name="T15" fmla="*/ 0 h 94"/>
                <a:gd name="T16" fmla="*/ 1094 w 105"/>
                <a:gd name="T17" fmla="*/ 188 h 94"/>
                <a:gd name="T18" fmla="*/ 606 w 105"/>
                <a:gd name="T19" fmla="*/ 188 h 94"/>
                <a:gd name="T20" fmla="*/ 1052 w 105"/>
                <a:gd name="T21" fmla="*/ 449 h 94"/>
                <a:gd name="T22" fmla="*/ 1240 w 105"/>
                <a:gd name="T23" fmla="*/ 698 h 94"/>
                <a:gd name="T24" fmla="*/ 1086 w 105"/>
                <a:gd name="T25" fmla="*/ 904 h 94"/>
                <a:gd name="T26" fmla="*/ 736 w 105"/>
                <a:gd name="T27" fmla="*/ 1109 h 94"/>
                <a:gd name="T28" fmla="*/ 475 w 105"/>
                <a:gd name="T29" fmla="*/ 958 h 94"/>
                <a:gd name="T30" fmla="*/ 475 w 105"/>
                <a:gd name="T31" fmla="*/ 95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3" name="Freeform 88">
              <a:extLst>
                <a:ext uri="{FF2B5EF4-FFF2-40B4-BE49-F238E27FC236}">
                  <a16:creationId xmlns:a16="http://schemas.microsoft.com/office/drawing/2014/main" id="{A69B68F0-ECDC-4B50-B505-5847C352A6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514 w 162"/>
                <a:gd name="T1" fmla="*/ 89 h 61"/>
                <a:gd name="T2" fmla="*/ 1861 w 162"/>
                <a:gd name="T3" fmla="*/ 287 h 61"/>
                <a:gd name="T4" fmla="*/ 1610 w 162"/>
                <a:gd name="T5" fmla="*/ 432 h 61"/>
                <a:gd name="T6" fmla="*/ 1265 w 162"/>
                <a:gd name="T7" fmla="*/ 234 h 61"/>
                <a:gd name="T8" fmla="*/ 1009 w 162"/>
                <a:gd name="T9" fmla="*/ 255 h 61"/>
                <a:gd name="T10" fmla="*/ 570 w 162"/>
                <a:gd name="T11" fmla="*/ 506 h 61"/>
                <a:gd name="T12" fmla="*/ 1058 w 162"/>
                <a:gd name="T13" fmla="*/ 506 h 61"/>
                <a:gd name="T14" fmla="*/ 1058 w 162"/>
                <a:gd name="T15" fmla="*/ 688 h 61"/>
                <a:gd name="T16" fmla="*/ 0 w 162"/>
                <a:gd name="T17" fmla="*/ 688 h 61"/>
                <a:gd name="T18" fmla="*/ 0 w 162"/>
                <a:gd name="T19" fmla="*/ 76 h 61"/>
                <a:gd name="T20" fmla="*/ 311 w 162"/>
                <a:gd name="T21" fmla="*/ 76 h 61"/>
                <a:gd name="T22" fmla="*/ 324 w 162"/>
                <a:gd name="T23" fmla="*/ 359 h 61"/>
                <a:gd name="T24" fmla="*/ 750 w 162"/>
                <a:gd name="T25" fmla="*/ 110 h 61"/>
                <a:gd name="T26" fmla="*/ 1164 w 162"/>
                <a:gd name="T27" fmla="*/ 0 h 61"/>
                <a:gd name="T28" fmla="*/ 1514 w 162"/>
                <a:gd name="T29" fmla="*/ 89 h 61"/>
                <a:gd name="T30" fmla="*/ 1514 w 162"/>
                <a:gd name="T31" fmla="*/ 89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4" name="Freeform 89">
              <a:extLst>
                <a:ext uri="{FF2B5EF4-FFF2-40B4-BE49-F238E27FC236}">
                  <a16:creationId xmlns:a16="http://schemas.microsoft.com/office/drawing/2014/main" id="{6B18F844-1A6D-4379-A3B2-E3C472F4B2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202 w 105"/>
                <a:gd name="T1" fmla="*/ 483 h 94"/>
                <a:gd name="T2" fmla="*/ 1202 w 105"/>
                <a:gd name="T3" fmla="*/ 1109 h 94"/>
                <a:gd name="T4" fmla="*/ 147 w 105"/>
                <a:gd name="T5" fmla="*/ 1109 h 94"/>
                <a:gd name="T6" fmla="*/ 147 w 105"/>
                <a:gd name="T7" fmla="*/ 924 h 94"/>
                <a:gd name="T8" fmla="*/ 634 w 105"/>
                <a:gd name="T9" fmla="*/ 924 h 94"/>
                <a:gd name="T10" fmla="*/ 199 w 105"/>
                <a:gd name="T11" fmla="*/ 664 h 94"/>
                <a:gd name="T12" fmla="*/ 0 w 105"/>
                <a:gd name="T13" fmla="*/ 408 h 94"/>
                <a:gd name="T14" fmla="*/ 160 w 105"/>
                <a:gd name="T15" fmla="*/ 202 h 94"/>
                <a:gd name="T16" fmla="*/ 493 w 105"/>
                <a:gd name="T17" fmla="*/ 0 h 94"/>
                <a:gd name="T18" fmla="*/ 751 w 105"/>
                <a:gd name="T19" fmla="*/ 151 h 94"/>
                <a:gd name="T20" fmla="*/ 414 w 105"/>
                <a:gd name="T21" fmla="*/ 370 h 94"/>
                <a:gd name="T22" fmla="*/ 448 w 105"/>
                <a:gd name="T23" fmla="*/ 505 h 94"/>
                <a:gd name="T24" fmla="*/ 881 w 105"/>
                <a:gd name="T25" fmla="*/ 765 h 94"/>
                <a:gd name="T26" fmla="*/ 881 w 105"/>
                <a:gd name="T27" fmla="*/ 483 h 94"/>
                <a:gd name="T28" fmla="*/ 1202 w 105"/>
                <a:gd name="T29" fmla="*/ 483 h 94"/>
                <a:gd name="T30" fmla="*/ 1202 w 105"/>
                <a:gd name="T31" fmla="*/ 48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0546" name="Picture 0" descr="computer">
            <a:extLst>
              <a:ext uri="{FF2B5EF4-FFF2-40B4-BE49-F238E27FC236}">
                <a16:creationId xmlns:a16="http://schemas.microsoft.com/office/drawing/2014/main" id="{3710E3B3-8A0C-4D01-BF40-8AD14AEC5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377950"/>
            <a:ext cx="908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7" name="Picture 1" descr="computer">
            <a:extLst>
              <a:ext uri="{FF2B5EF4-FFF2-40B4-BE49-F238E27FC236}">
                <a16:creationId xmlns:a16="http://schemas.microsoft.com/office/drawing/2014/main" id="{E7BD1522-339C-416B-967E-BBD762978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700" y="1376363"/>
            <a:ext cx="908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D3F7B2C-DC47-44EB-A062-24A65872E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3BECC78-2C4C-4034-B2E2-F66A9E460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16500" y="1700214"/>
            <a:ext cx="5113338" cy="4537075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2400"/>
              <a:t>传输层功能：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sz="1800">
                <a:solidFill>
                  <a:srgbClr val="FF0000"/>
                </a:solidFill>
              </a:rPr>
              <a:t>分段</a:t>
            </a:r>
            <a:r>
              <a:rPr lang="zh-CN" altLang="zh-CN" sz="1800"/>
              <a:t>上层数据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sz="1800"/>
              <a:t>建立</a:t>
            </a:r>
            <a:r>
              <a:rPr lang="zh-CN" altLang="zh-CN" sz="1800">
                <a:solidFill>
                  <a:srgbClr val="FF0000"/>
                </a:solidFill>
              </a:rPr>
              <a:t>端到端连接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透明、可靠传输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流量控制</a:t>
            </a:r>
            <a:endParaRPr lang="zh-CN" altLang="zh-CN" sz="1800"/>
          </a:p>
          <a:p>
            <a:pPr eaLnBrk="1" hangingPunct="1">
              <a:lnSpc>
                <a:spcPct val="150000"/>
              </a:lnSpc>
            </a:pPr>
            <a:r>
              <a:rPr lang="zh-CN" altLang="zh-CN" sz="2400"/>
              <a:t>传输层协议：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sz="1800"/>
              <a:t>主要有TCP/IP协议</a:t>
            </a:r>
            <a:r>
              <a:rPr lang="zh-CN" altLang="en-US" sz="1800"/>
              <a:t>族</a:t>
            </a:r>
            <a:r>
              <a:rPr lang="zh-CN" altLang="zh-CN" sz="1800"/>
              <a:t>的TCP协议和UDP协议，</a:t>
            </a:r>
            <a:r>
              <a:rPr lang="zh-CN" altLang="en-US" sz="1800"/>
              <a:t>以及</a:t>
            </a:r>
            <a:r>
              <a:rPr lang="zh-CN" altLang="zh-CN" sz="1800"/>
              <a:t>IPX/SPX协议</a:t>
            </a:r>
            <a:r>
              <a:rPr lang="zh-CN" altLang="en-US" sz="1800"/>
              <a:t>组</a:t>
            </a:r>
            <a:r>
              <a:rPr lang="zh-CN" altLang="zh-CN" sz="1800"/>
              <a:t>的SPX协议等。</a:t>
            </a:r>
            <a:endParaRPr lang="zh-CN" altLang="en-US" sz="1800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E6CB728F-6956-461A-83B9-A753DBC7B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3414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应用层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DAC5B603-6C72-4DE6-93DC-61E4FCF9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9891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表示层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DF4A2760-DE34-4E9D-8D84-B9EFBF865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6368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会话层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42F5E9D6-27EE-4058-9699-1CE235A4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32845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rgbClr val="FF993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传输层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DA33575A-5EE6-4C1E-A93B-6F94AB1E9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3921125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网络层</a:t>
            </a: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B77FE1D8-AFDE-4152-81CA-20D3DD21C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568825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数据链路层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F3C582AB-2AA1-491B-9AD1-727B31CD7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5216525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物理层</a:t>
            </a:r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3CD17F3A-4CEB-418D-A5D6-3D7979161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3644900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9CAD5D25-AC1C-4AD8-AF47-A818ADF3E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592264"/>
            <a:ext cx="5113338" cy="46815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A9693E5-C2E8-413B-A371-758DC0501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6169" y="27779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会话层、表示层和应用层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6B5B669-9CCC-45A6-A26A-BC8AFF2CE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76" y="1089025"/>
            <a:ext cx="4562475" cy="4427538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600" dirty="0"/>
              <a:t>应用层协议：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200" dirty="0"/>
              <a:t>为应用程序进程（比如文字处理、邮件、电子表格）提供网络服务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200" dirty="0"/>
              <a:t>SQL</a:t>
            </a:r>
            <a:r>
              <a:rPr lang="zh-CN" altLang="en-US" sz="1200" dirty="0"/>
              <a:t>、</a:t>
            </a:r>
            <a:r>
              <a:rPr lang="en-US" altLang="zh-CN" sz="1200" dirty="0"/>
              <a:t>NFS</a:t>
            </a:r>
            <a:r>
              <a:rPr lang="zh-CN" altLang="en-US" sz="1200" dirty="0"/>
              <a:t>、</a:t>
            </a:r>
            <a:r>
              <a:rPr lang="en-US" altLang="zh-CN" sz="1200" dirty="0"/>
              <a:t>RPC</a:t>
            </a:r>
            <a:r>
              <a:rPr lang="zh-CN" altLang="en-US" sz="1200" dirty="0"/>
              <a:t>等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sz="12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/>
              <a:t>表示层协议：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200" dirty="0"/>
              <a:t>定义数据格式与结构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200" dirty="0"/>
              <a:t>协商上层数据格式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200" dirty="0"/>
              <a:t>ASCII</a:t>
            </a:r>
            <a:r>
              <a:rPr lang="zh-CN" altLang="en-US" sz="1200" dirty="0"/>
              <a:t>、</a:t>
            </a:r>
            <a:r>
              <a:rPr lang="en-US" altLang="zh-CN" sz="1200" dirty="0"/>
              <a:t>MPEG</a:t>
            </a:r>
            <a:r>
              <a:rPr lang="zh-CN" altLang="en-US" sz="1200" dirty="0"/>
              <a:t>、</a:t>
            </a:r>
            <a:r>
              <a:rPr lang="en-US" altLang="zh-CN" sz="1200" dirty="0"/>
              <a:t>JPEG</a:t>
            </a:r>
            <a:r>
              <a:rPr lang="zh-CN" altLang="en-US" sz="1200" dirty="0"/>
              <a:t>等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sz="12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/>
              <a:t>会话层协议：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200" dirty="0"/>
              <a:t>主机间通信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200" dirty="0"/>
              <a:t>建立、维护、终结应用程序之间的会话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200" dirty="0"/>
              <a:t>文字处理、邮件、电子表格等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1200" dirty="0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0F86C681-3851-4CAF-A9B2-26F19CD3C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5573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rgbClr val="FF993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应用层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90B1E828-69BD-43BF-A973-479F50FC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2050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rgbClr val="FF993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表示层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6D9940F5-7BFA-462E-A125-BB94D61CC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8527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rgbClr val="FF993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会话层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CE48A443-7468-4653-B0E7-ACCFC091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35004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传输层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E8C03B4C-FE91-4A86-B701-412162080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149725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网络层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91E2D77B-6914-4D1F-8E38-36B1D7D99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797425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数据链路层</a:t>
            </a:r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4B4D0B0C-6D9A-4CBE-849A-A965BDD85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5445125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物理层</a:t>
            </a:r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A21B8BC4-46B4-4D96-BF68-3E7F5D1B2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3" y="3213101"/>
            <a:ext cx="576262" cy="1116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Line 15">
            <a:extLst>
              <a:ext uri="{FF2B5EF4-FFF2-40B4-BE49-F238E27FC236}">
                <a16:creationId xmlns:a16="http://schemas.microsoft.com/office/drawing/2014/main" id="{336AB4C0-1576-41DC-8FB3-621334E9F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2636838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16">
            <a:extLst>
              <a:ext uri="{FF2B5EF4-FFF2-40B4-BE49-F238E27FC236}">
                <a16:creationId xmlns:a16="http://schemas.microsoft.com/office/drawing/2014/main" id="{870874C4-1096-4290-AD37-D322C89C5E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7213" y="1160464"/>
            <a:ext cx="576262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Rectangle 0">
            <a:extLst>
              <a:ext uri="{FF2B5EF4-FFF2-40B4-BE49-F238E27FC236}">
                <a16:creationId xmlns:a16="http://schemas.microsoft.com/office/drawing/2014/main" id="{ED77097D-A810-4CB1-922F-FA1CF540E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1054101"/>
            <a:ext cx="5075238" cy="14382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3" name="Rectangle 1">
            <a:extLst>
              <a:ext uri="{FF2B5EF4-FFF2-40B4-BE49-F238E27FC236}">
                <a16:creationId xmlns:a16="http://schemas.microsoft.com/office/drawing/2014/main" id="{FA22A092-2DB1-4266-9CA2-19D6DFDF0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157" y="2492376"/>
            <a:ext cx="5075238" cy="16335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4" name="Rectangle 2">
            <a:extLst>
              <a:ext uri="{FF2B5EF4-FFF2-40B4-BE49-F238E27FC236}">
                <a16:creationId xmlns:a16="http://schemas.microsoft.com/office/drawing/2014/main" id="{A7E68335-96E1-4F84-9DE0-D5D878A5F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84" y="4104469"/>
            <a:ext cx="5075238" cy="16938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42B77849-C1A8-4E9A-8E93-E423E4030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1"/>
            <a:ext cx="5762625" cy="152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/>
                </a:solidFill>
                <a:ea typeface="华文细黑" panose="02010600040101010101" pitchFamily="2" charset="-122"/>
              </a:rPr>
              <a:t>OSI</a:t>
            </a:r>
            <a:r>
              <a:rPr lang="zh-CN" altLang="en-US">
                <a:solidFill>
                  <a:schemeClr val="tx1"/>
                </a:solidFill>
                <a:ea typeface="华文细黑" panose="02010600040101010101" pitchFamily="2" charset="-122"/>
              </a:rPr>
              <a:t>参考模型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CC0000"/>
                </a:solidFill>
                <a:ea typeface="华文细黑" panose="02010600040101010101" pitchFamily="2" charset="-122"/>
              </a:rPr>
              <a:t>TCP/IP</a:t>
            </a:r>
            <a:r>
              <a:rPr lang="zh-CN" altLang="en-US">
                <a:solidFill>
                  <a:srgbClr val="CC0000"/>
                </a:solidFill>
                <a:ea typeface="华文细黑" panose="02010600040101010101" pitchFamily="2" charset="-122"/>
              </a:rPr>
              <a:t>模型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65799C02-F49E-473A-AA48-F269EBE21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32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>
            <a:extLst>
              <a:ext uri="{FF2B5EF4-FFF2-40B4-BE49-F238E27FC236}">
                <a16:creationId xmlns:a16="http://schemas.microsoft.com/office/drawing/2014/main" id="{E127784F-F328-4036-A626-346CCD25C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1"/>
            <a:ext cx="5762625" cy="152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CC0000"/>
                </a:solidFill>
                <a:ea typeface="华文细黑" panose="02010600040101010101" pitchFamily="2" charset="-122"/>
              </a:rPr>
              <a:t>OSI</a:t>
            </a:r>
            <a:r>
              <a:rPr lang="zh-CN" altLang="en-US">
                <a:solidFill>
                  <a:srgbClr val="CC0000"/>
                </a:solidFill>
                <a:ea typeface="华文细黑" panose="02010600040101010101" pitchFamily="2" charset="-122"/>
              </a:rPr>
              <a:t>参考模型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/>
                </a:solidFill>
                <a:ea typeface="华文细黑" panose="02010600040101010101" pitchFamily="2" charset="-122"/>
              </a:rPr>
              <a:t>TCP/IP</a:t>
            </a:r>
            <a:r>
              <a:rPr lang="zh-CN" altLang="en-US">
                <a:solidFill>
                  <a:schemeClr val="tx1"/>
                </a:solidFill>
                <a:ea typeface="华文细黑" panose="02010600040101010101" pitchFamily="2" charset="-122"/>
              </a:rPr>
              <a:t>模型</a:t>
            </a:r>
          </a:p>
        </p:txBody>
      </p:sp>
      <p:sp>
        <p:nvSpPr>
          <p:cNvPr id="6147" name="Text Box 7">
            <a:extLst>
              <a:ext uri="{FF2B5EF4-FFF2-40B4-BE49-F238E27FC236}">
                <a16:creationId xmlns:a16="http://schemas.microsoft.com/office/drawing/2014/main" id="{54BB6368-6078-41EC-B075-640E051AC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32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E5A68A0-2805-42B8-BC5D-447EB3A50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575" y="0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模型的层次结构 </a:t>
            </a:r>
          </a:p>
        </p:txBody>
      </p:sp>
      <p:sp>
        <p:nvSpPr>
          <p:cNvPr id="24579" name="Rectangle 8">
            <a:extLst>
              <a:ext uri="{FF2B5EF4-FFF2-40B4-BE49-F238E27FC236}">
                <a16:creationId xmlns:a16="http://schemas.microsoft.com/office/drawing/2014/main" id="{BA3AACE6-03AF-4264-833E-B39857BA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9" y="15573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应用层</a:t>
            </a:r>
          </a:p>
        </p:txBody>
      </p:sp>
      <p:sp>
        <p:nvSpPr>
          <p:cNvPr id="24580" name="Rectangle 9">
            <a:extLst>
              <a:ext uri="{FF2B5EF4-FFF2-40B4-BE49-F238E27FC236}">
                <a16:creationId xmlns:a16="http://schemas.microsoft.com/office/drawing/2014/main" id="{B366BF45-BFA3-4A8E-A5F4-5F54C168A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9" y="22050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表示层</a:t>
            </a:r>
          </a:p>
        </p:txBody>
      </p:sp>
      <p:sp>
        <p:nvSpPr>
          <p:cNvPr id="24581" name="Rectangle 10">
            <a:extLst>
              <a:ext uri="{FF2B5EF4-FFF2-40B4-BE49-F238E27FC236}">
                <a16:creationId xmlns:a16="http://schemas.microsoft.com/office/drawing/2014/main" id="{9CF6AC69-2CD1-448C-AD8B-F379DEA1E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9" y="28527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会话层</a:t>
            </a:r>
          </a:p>
        </p:txBody>
      </p:sp>
      <p:sp>
        <p:nvSpPr>
          <p:cNvPr id="24582" name="Rectangle 11">
            <a:extLst>
              <a:ext uri="{FF2B5EF4-FFF2-40B4-BE49-F238E27FC236}">
                <a16:creationId xmlns:a16="http://schemas.microsoft.com/office/drawing/2014/main" id="{D9BCCE38-42AC-4F46-B788-DF977DFCE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9" y="35004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传输层</a:t>
            </a:r>
          </a:p>
        </p:txBody>
      </p:sp>
      <p:sp>
        <p:nvSpPr>
          <p:cNvPr id="24583" name="Rectangle 12">
            <a:extLst>
              <a:ext uri="{FF2B5EF4-FFF2-40B4-BE49-F238E27FC236}">
                <a16:creationId xmlns:a16="http://schemas.microsoft.com/office/drawing/2014/main" id="{9F7ABB7B-5FF8-45C9-9708-41409E7C2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9" y="4149725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网络层</a:t>
            </a:r>
          </a:p>
        </p:txBody>
      </p:sp>
      <p:sp>
        <p:nvSpPr>
          <p:cNvPr id="24584" name="Rectangle 13">
            <a:extLst>
              <a:ext uri="{FF2B5EF4-FFF2-40B4-BE49-F238E27FC236}">
                <a16:creationId xmlns:a16="http://schemas.microsoft.com/office/drawing/2014/main" id="{18980703-E74A-497E-9D76-0E742313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9" y="4797425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数据链路层</a:t>
            </a:r>
          </a:p>
        </p:txBody>
      </p:sp>
      <p:sp>
        <p:nvSpPr>
          <p:cNvPr id="24585" name="Rectangle 14">
            <a:extLst>
              <a:ext uri="{FF2B5EF4-FFF2-40B4-BE49-F238E27FC236}">
                <a16:creationId xmlns:a16="http://schemas.microsoft.com/office/drawing/2014/main" id="{7192DA63-1FD9-419E-9631-95F1764AF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9" y="5445125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物理层</a:t>
            </a:r>
          </a:p>
        </p:txBody>
      </p:sp>
      <p:sp>
        <p:nvSpPr>
          <p:cNvPr id="24586" name="Text Box 15">
            <a:extLst>
              <a:ext uri="{FF2B5EF4-FFF2-40B4-BE49-F238E27FC236}">
                <a16:creationId xmlns:a16="http://schemas.microsoft.com/office/drawing/2014/main" id="{7E1555DE-71BA-4EF3-B3E4-AEE72305D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602" y="5608639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4587" name="Text Box 16">
            <a:extLst>
              <a:ext uri="{FF2B5EF4-FFF2-40B4-BE49-F238E27FC236}">
                <a16:creationId xmlns:a16="http://schemas.microsoft.com/office/drawing/2014/main" id="{3489C156-74C9-4FD2-BC7C-3B901DE7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189" y="4916489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4588" name="Text Box 17">
            <a:extLst>
              <a:ext uri="{FF2B5EF4-FFF2-40B4-BE49-F238E27FC236}">
                <a16:creationId xmlns:a16="http://schemas.microsoft.com/office/drawing/2014/main" id="{3AFB5201-C2BF-44B6-9C54-41CB65366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189" y="4268789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4589" name="Text Box 18">
            <a:extLst>
              <a:ext uri="{FF2B5EF4-FFF2-40B4-BE49-F238E27FC236}">
                <a16:creationId xmlns:a16="http://schemas.microsoft.com/office/drawing/2014/main" id="{62947CD8-DE8F-41B1-AE44-C8BC2E679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189" y="3549651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4590" name="Text Box 19">
            <a:extLst>
              <a:ext uri="{FF2B5EF4-FFF2-40B4-BE49-F238E27FC236}">
                <a16:creationId xmlns:a16="http://schemas.microsoft.com/office/drawing/2014/main" id="{0A7B0CF0-916E-483D-B0E7-AB6945DBE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189" y="2900364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4591" name="Text Box 20">
            <a:extLst>
              <a:ext uri="{FF2B5EF4-FFF2-40B4-BE49-F238E27FC236}">
                <a16:creationId xmlns:a16="http://schemas.microsoft.com/office/drawing/2014/main" id="{E96E3399-1233-4293-984D-B39AC3B6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189" y="2252664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6</a:t>
            </a:r>
          </a:p>
        </p:txBody>
      </p:sp>
      <p:sp>
        <p:nvSpPr>
          <p:cNvPr id="24592" name="Text Box 21">
            <a:extLst>
              <a:ext uri="{FF2B5EF4-FFF2-40B4-BE49-F238E27FC236}">
                <a16:creationId xmlns:a16="http://schemas.microsoft.com/office/drawing/2014/main" id="{F5984394-D84C-45B0-B8E8-671039D60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189" y="1676401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7</a:t>
            </a:r>
          </a:p>
        </p:txBody>
      </p:sp>
      <p:sp>
        <p:nvSpPr>
          <p:cNvPr id="24593" name="Rectangle 25">
            <a:extLst>
              <a:ext uri="{FF2B5EF4-FFF2-40B4-BE49-F238E27FC236}">
                <a16:creationId xmlns:a16="http://schemas.microsoft.com/office/drawing/2014/main" id="{65443781-B1AF-4D26-9419-837203EA6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1557338"/>
            <a:ext cx="2160588" cy="19431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应用层</a:t>
            </a:r>
          </a:p>
        </p:txBody>
      </p:sp>
      <p:sp>
        <p:nvSpPr>
          <p:cNvPr id="24594" name="Rectangle 26">
            <a:extLst>
              <a:ext uri="{FF2B5EF4-FFF2-40B4-BE49-F238E27FC236}">
                <a16:creationId xmlns:a16="http://schemas.microsoft.com/office/drawing/2014/main" id="{8C17F086-D482-4D4F-984B-ABA59E9EF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3500438"/>
            <a:ext cx="2160588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传输层</a:t>
            </a:r>
          </a:p>
        </p:txBody>
      </p:sp>
      <p:sp>
        <p:nvSpPr>
          <p:cNvPr id="24595" name="Rectangle 27">
            <a:extLst>
              <a:ext uri="{FF2B5EF4-FFF2-40B4-BE49-F238E27FC236}">
                <a16:creationId xmlns:a16="http://schemas.microsoft.com/office/drawing/2014/main" id="{1D1F62E3-C5C9-4DEF-992F-D17FE4876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149725"/>
            <a:ext cx="2160588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网络层</a:t>
            </a:r>
          </a:p>
        </p:txBody>
      </p:sp>
      <p:sp>
        <p:nvSpPr>
          <p:cNvPr id="24596" name="Rectangle 28">
            <a:extLst>
              <a:ext uri="{FF2B5EF4-FFF2-40B4-BE49-F238E27FC236}">
                <a16:creationId xmlns:a16="http://schemas.microsoft.com/office/drawing/2014/main" id="{3416ABFF-47AC-4C40-9F89-3DF801E6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797426"/>
            <a:ext cx="2160588" cy="1331913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网络接口层</a:t>
            </a:r>
          </a:p>
        </p:txBody>
      </p:sp>
      <p:sp>
        <p:nvSpPr>
          <p:cNvPr id="24597" name="Text Box 30">
            <a:extLst>
              <a:ext uri="{FF2B5EF4-FFF2-40B4-BE49-F238E27FC236}">
                <a16:creationId xmlns:a16="http://schemas.microsoft.com/office/drawing/2014/main" id="{E0FEBD42-4D86-424D-9FFA-6F519508A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1114" y="5330826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4598" name="Text Box 31">
            <a:extLst>
              <a:ext uri="{FF2B5EF4-FFF2-40B4-BE49-F238E27FC236}">
                <a16:creationId xmlns:a16="http://schemas.microsoft.com/office/drawing/2014/main" id="{1085BBE1-AB4E-4035-B4AD-6B4BB7FEB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26" y="4286251"/>
            <a:ext cx="30797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4599" name="Text Box 32">
            <a:extLst>
              <a:ext uri="{FF2B5EF4-FFF2-40B4-BE49-F238E27FC236}">
                <a16:creationId xmlns:a16="http://schemas.microsoft.com/office/drawing/2014/main" id="{FFF1F423-E6E4-4BCA-8625-C66119C24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1114" y="3567114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4600" name="Text Box 33">
            <a:extLst>
              <a:ext uri="{FF2B5EF4-FFF2-40B4-BE49-F238E27FC236}">
                <a16:creationId xmlns:a16="http://schemas.microsoft.com/office/drawing/2014/main" id="{711417BD-EEC9-4F5D-9430-50F457FAE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1114" y="2414589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4601" name="Text Box 39">
            <a:extLst>
              <a:ext uri="{FF2B5EF4-FFF2-40B4-BE49-F238E27FC236}">
                <a16:creationId xmlns:a16="http://schemas.microsoft.com/office/drawing/2014/main" id="{4797403F-1664-4C11-9561-1EFE5BD17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944564"/>
            <a:ext cx="1836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ea typeface="华文细黑" panose="02010600040101010101" pitchFamily="2" charset="-122"/>
              </a:rPr>
              <a:t>OSI</a:t>
            </a:r>
            <a:r>
              <a:rPr lang="zh-CN" altLang="en-US" sz="2000" b="0">
                <a:solidFill>
                  <a:schemeClr val="tx1"/>
                </a:solidFill>
                <a:ea typeface="华文细黑" panose="02010600040101010101" pitchFamily="2" charset="-122"/>
              </a:rPr>
              <a:t>参考模型</a:t>
            </a:r>
          </a:p>
        </p:txBody>
      </p:sp>
      <p:sp>
        <p:nvSpPr>
          <p:cNvPr id="24602" name="Text Box 40">
            <a:extLst>
              <a:ext uri="{FF2B5EF4-FFF2-40B4-BE49-F238E27FC236}">
                <a16:creationId xmlns:a16="http://schemas.microsoft.com/office/drawing/2014/main" id="{3FE441BA-7722-4A44-BC21-60A622BE0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014" y="944564"/>
            <a:ext cx="1836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ea typeface="华文细黑" panose="02010600040101010101" pitchFamily="2" charset="-122"/>
              </a:rPr>
              <a:t>TCP/IP</a:t>
            </a:r>
            <a:r>
              <a:rPr lang="zh-CN" altLang="en-US" sz="2000" b="0">
                <a:solidFill>
                  <a:schemeClr val="tx1"/>
                </a:solidFill>
                <a:ea typeface="华文细黑" panose="02010600040101010101" pitchFamily="2" charset="-122"/>
              </a:rPr>
              <a:t>模型</a:t>
            </a:r>
          </a:p>
        </p:txBody>
      </p:sp>
      <p:sp>
        <p:nvSpPr>
          <p:cNvPr id="24603" name="AutoShape 41">
            <a:extLst>
              <a:ext uri="{FF2B5EF4-FFF2-40B4-BE49-F238E27FC236}">
                <a16:creationId xmlns:a16="http://schemas.microsoft.com/office/drawing/2014/main" id="{3709695D-DE16-4273-8951-4FA9751ED186}"/>
              </a:ext>
            </a:extLst>
          </p:cNvPr>
          <p:cNvSpPr>
            <a:spLocks/>
          </p:cNvSpPr>
          <p:nvPr/>
        </p:nvSpPr>
        <p:spPr bwMode="auto">
          <a:xfrm>
            <a:off x="5159376" y="5084764"/>
            <a:ext cx="180975" cy="757237"/>
          </a:xfrm>
          <a:prstGeom prst="rightBracket">
            <a:avLst>
              <a:gd name="adj" fmla="val 34868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604" name="AutoShape 42">
            <a:extLst>
              <a:ext uri="{FF2B5EF4-FFF2-40B4-BE49-F238E27FC236}">
                <a16:creationId xmlns:a16="http://schemas.microsoft.com/office/drawing/2014/main" id="{92C5C901-61EC-4AC0-84F4-E545F6937000}"/>
              </a:ext>
            </a:extLst>
          </p:cNvPr>
          <p:cNvSpPr>
            <a:spLocks/>
          </p:cNvSpPr>
          <p:nvPr/>
        </p:nvSpPr>
        <p:spPr bwMode="auto">
          <a:xfrm>
            <a:off x="5159376" y="1917700"/>
            <a:ext cx="180975" cy="1295400"/>
          </a:xfrm>
          <a:prstGeom prst="rightBracket">
            <a:avLst>
              <a:gd name="adj" fmla="val 59649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5" name="AutoShape 43">
            <a:extLst>
              <a:ext uri="{FF2B5EF4-FFF2-40B4-BE49-F238E27FC236}">
                <a16:creationId xmlns:a16="http://schemas.microsoft.com/office/drawing/2014/main" id="{F3B3A6E4-C3E8-4E7D-866C-8535C457D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1" y="5373688"/>
            <a:ext cx="1331913" cy="144462"/>
          </a:xfrm>
          <a:prstGeom prst="leftRightArrow">
            <a:avLst>
              <a:gd name="adj1" fmla="val 50000"/>
              <a:gd name="adj2" fmla="val 18439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6" name="AutoShape 44">
            <a:extLst>
              <a:ext uri="{FF2B5EF4-FFF2-40B4-BE49-F238E27FC236}">
                <a16:creationId xmlns:a16="http://schemas.microsoft.com/office/drawing/2014/main" id="{9E03FD06-013E-4AB7-B6CA-054AD1B86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1" y="2457451"/>
            <a:ext cx="1331913" cy="144463"/>
          </a:xfrm>
          <a:prstGeom prst="leftRightArrow">
            <a:avLst>
              <a:gd name="adj1" fmla="val 50000"/>
              <a:gd name="adj2" fmla="val 1843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7" name="AutoShape 45">
            <a:extLst>
              <a:ext uri="{FF2B5EF4-FFF2-40B4-BE49-F238E27FC236}">
                <a16:creationId xmlns:a16="http://schemas.microsoft.com/office/drawing/2014/main" id="{EA9379BB-4D17-4872-9A6F-6DDFDA72B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1" y="3789363"/>
            <a:ext cx="1331913" cy="144462"/>
          </a:xfrm>
          <a:prstGeom prst="leftRightArrow">
            <a:avLst>
              <a:gd name="adj1" fmla="val 50000"/>
              <a:gd name="adj2" fmla="val 18439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8" name="AutoShape 46">
            <a:extLst>
              <a:ext uri="{FF2B5EF4-FFF2-40B4-BE49-F238E27FC236}">
                <a16:creationId xmlns:a16="http://schemas.microsoft.com/office/drawing/2014/main" id="{7F0F8A86-37CC-4C91-A8F7-43765E0C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1" y="4437063"/>
            <a:ext cx="1331913" cy="144462"/>
          </a:xfrm>
          <a:prstGeom prst="leftRightArrow">
            <a:avLst>
              <a:gd name="adj1" fmla="val 50000"/>
              <a:gd name="adj2" fmla="val 18439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C2C2A3A-7B5F-4FC5-923C-751EEC67A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</p:txBody>
      </p:sp>
      <p:sp>
        <p:nvSpPr>
          <p:cNvPr id="25603" name="Rectangle 14">
            <a:extLst>
              <a:ext uri="{FF2B5EF4-FFF2-40B4-BE49-F238E27FC236}">
                <a16:creationId xmlns:a16="http://schemas.microsoft.com/office/drawing/2014/main" id="{474E168B-606D-419A-83A5-7F468B920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9" y="2636839"/>
            <a:ext cx="2160587" cy="682625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应用层</a:t>
            </a:r>
          </a:p>
        </p:txBody>
      </p:sp>
      <p:sp>
        <p:nvSpPr>
          <p:cNvPr id="25604" name="Rectangle 15">
            <a:extLst>
              <a:ext uri="{FF2B5EF4-FFF2-40B4-BE49-F238E27FC236}">
                <a16:creationId xmlns:a16="http://schemas.microsoft.com/office/drawing/2014/main" id="{A68CC420-D881-4A2F-83EE-A688E6AD0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9" y="3319463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传输层</a:t>
            </a:r>
          </a:p>
        </p:txBody>
      </p:sp>
      <p:sp>
        <p:nvSpPr>
          <p:cNvPr id="25605" name="Rectangle 16">
            <a:extLst>
              <a:ext uri="{FF2B5EF4-FFF2-40B4-BE49-F238E27FC236}">
                <a16:creationId xmlns:a16="http://schemas.microsoft.com/office/drawing/2014/main" id="{B8D732E3-00E6-4ABC-A256-412FBB477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9" y="3968750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网络层</a:t>
            </a:r>
          </a:p>
        </p:txBody>
      </p:sp>
      <p:sp>
        <p:nvSpPr>
          <p:cNvPr id="25606" name="Rectangle 17">
            <a:extLst>
              <a:ext uri="{FF2B5EF4-FFF2-40B4-BE49-F238E27FC236}">
                <a16:creationId xmlns:a16="http://schemas.microsoft.com/office/drawing/2014/main" id="{D39201E1-9088-40B8-8511-023D649E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9" y="4616451"/>
            <a:ext cx="2160587" cy="684213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网络接口层</a:t>
            </a:r>
          </a:p>
        </p:txBody>
      </p:sp>
      <p:sp>
        <p:nvSpPr>
          <p:cNvPr id="25607" name="Text Box 18">
            <a:extLst>
              <a:ext uri="{FF2B5EF4-FFF2-40B4-BE49-F238E27FC236}">
                <a16:creationId xmlns:a16="http://schemas.microsoft.com/office/drawing/2014/main" id="{46BED5BB-2B10-461D-B29E-7E7821ED7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827" y="4724401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5608" name="Text Box 19">
            <a:extLst>
              <a:ext uri="{FF2B5EF4-FFF2-40B4-BE49-F238E27FC236}">
                <a16:creationId xmlns:a16="http://schemas.microsoft.com/office/drawing/2014/main" id="{375E936F-2421-4BC7-B457-FE43504CD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9" y="4105276"/>
            <a:ext cx="30797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5609" name="Text Box 20">
            <a:extLst>
              <a:ext uri="{FF2B5EF4-FFF2-40B4-BE49-F238E27FC236}">
                <a16:creationId xmlns:a16="http://schemas.microsoft.com/office/drawing/2014/main" id="{E25ADFD8-28A3-4F00-BF17-922FEF46B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827" y="3457576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5610" name="Text Box 21">
            <a:extLst>
              <a:ext uri="{FF2B5EF4-FFF2-40B4-BE49-F238E27FC236}">
                <a16:creationId xmlns:a16="http://schemas.microsoft.com/office/drawing/2014/main" id="{6391138B-5F9F-4DEB-943A-17D7D7DAC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827" y="2816226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5611" name="Line 0">
            <a:extLst>
              <a:ext uri="{FF2B5EF4-FFF2-40B4-BE49-F238E27FC236}">
                <a16:creationId xmlns:a16="http://schemas.microsoft.com/office/drawing/2014/main" id="{0D74A870-A3D0-476D-B150-B58FFD1F3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0351" y="4329113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Rectangle 1">
            <a:extLst>
              <a:ext uri="{FF2B5EF4-FFF2-40B4-BE49-F238E27FC236}">
                <a16:creationId xmlns:a16="http://schemas.microsoft.com/office/drawing/2014/main" id="{45B9E71B-973E-4460-8A77-60233A6A5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4" y="1808164"/>
            <a:ext cx="3887787" cy="45053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3" name="Text Box 2">
            <a:extLst>
              <a:ext uri="{FF2B5EF4-FFF2-40B4-BE49-F238E27FC236}">
                <a16:creationId xmlns:a16="http://schemas.microsoft.com/office/drawing/2014/main" id="{A42ACAF4-B1E7-4079-9F69-8F50BA29F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2060576"/>
            <a:ext cx="1836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ea typeface="华文细黑" panose="02010600040101010101" pitchFamily="2" charset="-122"/>
              </a:rPr>
              <a:t>TCP/IP</a:t>
            </a:r>
            <a:r>
              <a:rPr lang="zh-CN" altLang="en-US" sz="2000" b="0">
                <a:solidFill>
                  <a:schemeClr val="tx1"/>
                </a:solidFill>
                <a:ea typeface="华文细黑" panose="02010600040101010101" pitchFamily="2" charset="-122"/>
              </a:rPr>
              <a:t>模型</a:t>
            </a:r>
          </a:p>
        </p:txBody>
      </p:sp>
      <p:sp>
        <p:nvSpPr>
          <p:cNvPr id="25614" name="Rectangle 3">
            <a:extLst>
              <a:ext uri="{FF2B5EF4-FFF2-40B4-BE49-F238E27FC236}">
                <a16:creationId xmlns:a16="http://schemas.microsoft.com/office/drawing/2014/main" id="{22BBC2AF-BFE7-4F47-BDCD-53F9F7A58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49951" y="1858963"/>
            <a:ext cx="3889375" cy="37385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/>
              <a:t>负责将数据包送达正确的目的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数据包的路由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路由的维护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主要协议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/>
              <a:t>IP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/>
              <a:t>ICMP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/>
              <a:t>IGMP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B3E3365-87E4-4EAA-95BB-A0DB77CA9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传输层</a:t>
            </a:r>
          </a:p>
        </p:txBody>
      </p:sp>
      <p:sp>
        <p:nvSpPr>
          <p:cNvPr id="26627" name="Text Box 23">
            <a:extLst>
              <a:ext uri="{FF2B5EF4-FFF2-40B4-BE49-F238E27FC236}">
                <a16:creationId xmlns:a16="http://schemas.microsoft.com/office/drawing/2014/main" id="{C4B8122F-29E2-49FC-B6BF-25570778E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089" y="3176588"/>
            <a:ext cx="2376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</a:endParaRPr>
          </a:p>
        </p:txBody>
      </p:sp>
      <p:sp>
        <p:nvSpPr>
          <p:cNvPr id="26628" name="Rectangle 0">
            <a:extLst>
              <a:ext uri="{FF2B5EF4-FFF2-40B4-BE49-F238E27FC236}">
                <a16:creationId xmlns:a16="http://schemas.microsoft.com/office/drawing/2014/main" id="{7EAF08EF-F2FF-46B4-953E-64696F1BA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9" y="2636839"/>
            <a:ext cx="2160587" cy="682625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应用层</a:t>
            </a:r>
          </a:p>
        </p:txBody>
      </p:sp>
      <p:sp>
        <p:nvSpPr>
          <p:cNvPr id="26629" name="Rectangle 1">
            <a:extLst>
              <a:ext uri="{FF2B5EF4-FFF2-40B4-BE49-F238E27FC236}">
                <a16:creationId xmlns:a16="http://schemas.microsoft.com/office/drawing/2014/main" id="{B6397419-C00C-48AC-9ED6-ECFD99F7B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9" y="3319463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传输层</a:t>
            </a:r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B53DB1CF-616D-4DC2-8D9E-4AE4A617E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9" y="3968750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网络层</a:t>
            </a:r>
          </a:p>
        </p:txBody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4C9D6CC6-3B3D-4E8D-8F83-22FC5BC53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9" y="4616451"/>
            <a:ext cx="2160587" cy="684213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网络接口层</a:t>
            </a:r>
          </a:p>
        </p:txBody>
      </p:sp>
      <p:sp>
        <p:nvSpPr>
          <p:cNvPr id="26632" name="Text Box 4">
            <a:extLst>
              <a:ext uri="{FF2B5EF4-FFF2-40B4-BE49-F238E27FC236}">
                <a16:creationId xmlns:a16="http://schemas.microsoft.com/office/drawing/2014/main" id="{4574258E-9D2E-4E0D-A5F1-D9A3F8149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827" y="4724401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6633" name="Text Box 5">
            <a:extLst>
              <a:ext uri="{FF2B5EF4-FFF2-40B4-BE49-F238E27FC236}">
                <a16:creationId xmlns:a16="http://schemas.microsoft.com/office/drawing/2014/main" id="{E09D972E-8286-4895-94FD-DA8850E62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9" y="4105276"/>
            <a:ext cx="30797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6634" name="Text Box 6">
            <a:extLst>
              <a:ext uri="{FF2B5EF4-FFF2-40B4-BE49-F238E27FC236}">
                <a16:creationId xmlns:a16="http://schemas.microsoft.com/office/drawing/2014/main" id="{8ACFF407-2DD2-481C-A2C6-321DB7C36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827" y="3457576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6635" name="Text Box 7">
            <a:extLst>
              <a:ext uri="{FF2B5EF4-FFF2-40B4-BE49-F238E27FC236}">
                <a16:creationId xmlns:a16="http://schemas.microsoft.com/office/drawing/2014/main" id="{FB68FBE0-D747-4A06-B590-DFC014DAE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827" y="2816226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6636" name="Line 0">
            <a:extLst>
              <a:ext uri="{FF2B5EF4-FFF2-40B4-BE49-F238E27FC236}">
                <a16:creationId xmlns:a16="http://schemas.microsoft.com/office/drawing/2014/main" id="{F2D34A36-1ED3-4E51-B7B2-AB2DF7FA2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8764" y="3644900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Rectangle 1">
            <a:extLst>
              <a:ext uri="{FF2B5EF4-FFF2-40B4-BE49-F238E27FC236}">
                <a16:creationId xmlns:a16="http://schemas.microsoft.com/office/drawing/2014/main" id="{442823E7-A3BB-4252-995D-2E77F45D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6" y="1592264"/>
            <a:ext cx="4213225" cy="4429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8" name="Text Box 2">
            <a:extLst>
              <a:ext uri="{FF2B5EF4-FFF2-40B4-BE49-F238E27FC236}">
                <a16:creationId xmlns:a16="http://schemas.microsoft.com/office/drawing/2014/main" id="{C1B68BE1-BAEF-4565-8265-B090AB7F9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2060576"/>
            <a:ext cx="1836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ea typeface="华文细黑" panose="02010600040101010101" pitchFamily="2" charset="-122"/>
              </a:rPr>
              <a:t>TCP/IP</a:t>
            </a:r>
            <a:r>
              <a:rPr lang="zh-CN" altLang="en-US" sz="2000" b="0">
                <a:solidFill>
                  <a:schemeClr val="tx1"/>
                </a:solidFill>
                <a:ea typeface="华文细黑" panose="02010600040101010101" pitchFamily="2" charset="-122"/>
              </a:rPr>
              <a:t>模型</a:t>
            </a:r>
          </a:p>
        </p:txBody>
      </p:sp>
      <p:sp>
        <p:nvSpPr>
          <p:cNvPr id="26639" name="Rectangle 3">
            <a:extLst>
              <a:ext uri="{FF2B5EF4-FFF2-40B4-BE49-F238E27FC236}">
                <a16:creationId xmlns:a16="http://schemas.microsoft.com/office/drawing/2014/main" id="{AB7C9E74-F026-4FF2-A142-4C5EE9E3B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8051" y="1665289"/>
            <a:ext cx="4176713" cy="38814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负责提供端到端通信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/>
              <a:t>数据完整性校验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/>
              <a:t>差错重传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/>
              <a:t>数据的重新排序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主要协议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TCP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UDP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01DFB27-F909-4769-8016-DB0973D9B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应用层</a:t>
            </a:r>
          </a:p>
        </p:txBody>
      </p:sp>
      <p:sp>
        <p:nvSpPr>
          <p:cNvPr id="27651" name="Rectangle 0">
            <a:extLst>
              <a:ext uri="{FF2B5EF4-FFF2-40B4-BE49-F238E27FC236}">
                <a16:creationId xmlns:a16="http://schemas.microsoft.com/office/drawing/2014/main" id="{1D79082F-3058-4893-9E92-539C1B04A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9" y="2636839"/>
            <a:ext cx="2160587" cy="682625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应用层</a:t>
            </a:r>
          </a:p>
        </p:txBody>
      </p:sp>
      <p:sp>
        <p:nvSpPr>
          <p:cNvPr id="27652" name="Rectangle 1">
            <a:extLst>
              <a:ext uri="{FF2B5EF4-FFF2-40B4-BE49-F238E27FC236}">
                <a16:creationId xmlns:a16="http://schemas.microsoft.com/office/drawing/2014/main" id="{E5DAA53D-7290-49DD-B25A-E65DE959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9" y="3319463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传输层</a:t>
            </a: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F5B41BD8-3E97-42EB-8905-4944F677E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9" y="3968750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网络层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066C490D-B042-4327-82F5-FEE0B83F3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9" y="4616451"/>
            <a:ext cx="2160587" cy="684213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网络接口层</a:t>
            </a:r>
          </a:p>
        </p:txBody>
      </p:sp>
      <p:sp>
        <p:nvSpPr>
          <p:cNvPr id="27655" name="Text Box 4">
            <a:extLst>
              <a:ext uri="{FF2B5EF4-FFF2-40B4-BE49-F238E27FC236}">
                <a16:creationId xmlns:a16="http://schemas.microsoft.com/office/drawing/2014/main" id="{65B6362B-21CB-44A6-B7C4-B6763B27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827" y="4724401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7656" name="Text Box 5">
            <a:extLst>
              <a:ext uri="{FF2B5EF4-FFF2-40B4-BE49-F238E27FC236}">
                <a16:creationId xmlns:a16="http://schemas.microsoft.com/office/drawing/2014/main" id="{0BCFA757-0E00-4988-8A67-A62B8786C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9" y="4105276"/>
            <a:ext cx="30797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7657" name="Text Box 6">
            <a:extLst>
              <a:ext uri="{FF2B5EF4-FFF2-40B4-BE49-F238E27FC236}">
                <a16:creationId xmlns:a16="http://schemas.microsoft.com/office/drawing/2014/main" id="{63A2AAE3-CAF2-4C8C-87A0-DC46959D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827" y="3457576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7658" name="Text Box 7">
            <a:extLst>
              <a:ext uri="{FF2B5EF4-FFF2-40B4-BE49-F238E27FC236}">
                <a16:creationId xmlns:a16="http://schemas.microsoft.com/office/drawing/2014/main" id="{07DDB26A-43BD-453A-BD89-82E8E6324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827" y="2816226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7659" name="Line 0">
            <a:extLst>
              <a:ext uri="{FF2B5EF4-FFF2-40B4-BE49-F238E27FC236}">
                <a16:creationId xmlns:a16="http://schemas.microsoft.com/office/drawing/2014/main" id="{61AD8C91-BDEF-43C0-9409-F07436991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0351" y="2997200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Rectangle 1">
            <a:extLst>
              <a:ext uri="{FF2B5EF4-FFF2-40B4-BE49-F238E27FC236}">
                <a16:creationId xmlns:a16="http://schemas.microsoft.com/office/drawing/2014/main" id="{8DD59A62-B442-4826-BA70-2722D57F4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1566864"/>
            <a:ext cx="3924300" cy="49291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1" name="Text Box 2">
            <a:extLst>
              <a:ext uri="{FF2B5EF4-FFF2-40B4-BE49-F238E27FC236}">
                <a16:creationId xmlns:a16="http://schemas.microsoft.com/office/drawing/2014/main" id="{1629B9D6-9D27-416D-AA8B-A1BFF176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2060576"/>
            <a:ext cx="1836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ea typeface="华文细黑" panose="02010600040101010101" pitchFamily="2" charset="-122"/>
              </a:rPr>
              <a:t>TCP/IP</a:t>
            </a:r>
            <a:r>
              <a:rPr lang="zh-CN" altLang="en-US" sz="2000" b="0">
                <a:solidFill>
                  <a:schemeClr val="tx1"/>
                </a:solidFill>
                <a:ea typeface="华文细黑" panose="02010600040101010101" pitchFamily="2" charset="-122"/>
              </a:rPr>
              <a:t>模型</a:t>
            </a:r>
          </a:p>
        </p:txBody>
      </p:sp>
      <p:sp>
        <p:nvSpPr>
          <p:cNvPr id="27662" name="Rectangle 3">
            <a:extLst>
              <a:ext uri="{FF2B5EF4-FFF2-40B4-BE49-F238E27FC236}">
                <a16:creationId xmlns:a16="http://schemas.microsoft.com/office/drawing/2014/main" id="{1831D30F-7517-47CF-9CE7-D4A7050C6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16613" y="1520825"/>
            <a:ext cx="3924300" cy="25654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/>
              <a:t>负责处理特定的应用程序细节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远程访问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资源共享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主要协议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/>
              <a:t>Telnet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/>
              <a:t>FTP/TFTP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/>
              <a:t>SMTP/POP3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/>
              <a:t>SNMP/HTTP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6868F33-8C50-43A6-9A09-47A48FD6C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网络接口层</a:t>
            </a:r>
          </a:p>
        </p:txBody>
      </p:sp>
      <p:sp>
        <p:nvSpPr>
          <p:cNvPr id="28675" name="Text Box 13">
            <a:extLst>
              <a:ext uri="{FF2B5EF4-FFF2-40B4-BE49-F238E27FC236}">
                <a16:creationId xmlns:a16="http://schemas.microsoft.com/office/drawing/2014/main" id="{2C0DD67B-3B38-4ED4-BECC-5F3B5618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292601"/>
            <a:ext cx="2376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</a:endParaRPr>
          </a:p>
        </p:txBody>
      </p:sp>
      <p:sp>
        <p:nvSpPr>
          <p:cNvPr id="28676" name="Rectangle 0">
            <a:extLst>
              <a:ext uri="{FF2B5EF4-FFF2-40B4-BE49-F238E27FC236}">
                <a16:creationId xmlns:a16="http://schemas.microsoft.com/office/drawing/2014/main" id="{25C1702C-0C27-4ED7-B9C9-4A82BD4C4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9" y="2636839"/>
            <a:ext cx="2160587" cy="682625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应用层</a:t>
            </a:r>
          </a:p>
        </p:txBody>
      </p:sp>
      <p:sp>
        <p:nvSpPr>
          <p:cNvPr id="28677" name="Rectangle 1">
            <a:extLst>
              <a:ext uri="{FF2B5EF4-FFF2-40B4-BE49-F238E27FC236}">
                <a16:creationId xmlns:a16="http://schemas.microsoft.com/office/drawing/2014/main" id="{51E6E8C0-E209-4689-B5F7-C1DF491C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9" y="3319463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传输层</a:t>
            </a: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A5093F2D-DB19-49FE-AFBF-468F55498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9" y="3968750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网络层</a:t>
            </a:r>
          </a:p>
        </p:txBody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91E8BF96-7958-4A6A-846A-6BB71739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9" y="4616451"/>
            <a:ext cx="2160587" cy="684213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网络接口层</a:t>
            </a:r>
          </a:p>
        </p:txBody>
      </p:sp>
      <p:sp>
        <p:nvSpPr>
          <p:cNvPr id="28680" name="Text Box 4">
            <a:extLst>
              <a:ext uri="{FF2B5EF4-FFF2-40B4-BE49-F238E27FC236}">
                <a16:creationId xmlns:a16="http://schemas.microsoft.com/office/drawing/2014/main" id="{C1A2C7FA-CA36-4B7C-9B1F-47161F72B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827" y="4724401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8681" name="Text Box 5">
            <a:extLst>
              <a:ext uri="{FF2B5EF4-FFF2-40B4-BE49-F238E27FC236}">
                <a16:creationId xmlns:a16="http://schemas.microsoft.com/office/drawing/2014/main" id="{77A92F1A-226F-44F6-B98C-C4D900432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9" y="4105276"/>
            <a:ext cx="30797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8682" name="Text Box 6">
            <a:extLst>
              <a:ext uri="{FF2B5EF4-FFF2-40B4-BE49-F238E27FC236}">
                <a16:creationId xmlns:a16="http://schemas.microsoft.com/office/drawing/2014/main" id="{5D0345CA-D23A-488F-96E9-4C428FE8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827" y="3457576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8683" name="Text Box 7">
            <a:extLst>
              <a:ext uri="{FF2B5EF4-FFF2-40B4-BE49-F238E27FC236}">
                <a16:creationId xmlns:a16="http://schemas.microsoft.com/office/drawing/2014/main" id="{03077B91-DC6A-45CF-82E3-3327E27FC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827" y="2816226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8684" name="Line 0">
            <a:extLst>
              <a:ext uri="{FF2B5EF4-FFF2-40B4-BE49-F238E27FC236}">
                <a16:creationId xmlns:a16="http://schemas.microsoft.com/office/drawing/2014/main" id="{D741BFD3-A907-473D-9A62-4EAEC2154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0351" y="4940300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Rectangle 1">
            <a:extLst>
              <a:ext uri="{FF2B5EF4-FFF2-40B4-BE49-F238E27FC236}">
                <a16:creationId xmlns:a16="http://schemas.microsoft.com/office/drawing/2014/main" id="{C2305FA6-66E9-4E50-938D-FB5D7DAD3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1844675"/>
            <a:ext cx="3924300" cy="4578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6" name="Text Box 2">
            <a:extLst>
              <a:ext uri="{FF2B5EF4-FFF2-40B4-BE49-F238E27FC236}">
                <a16:creationId xmlns:a16="http://schemas.microsoft.com/office/drawing/2014/main" id="{CD910923-D7AF-4CCE-B977-1A341F8B5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2060576"/>
            <a:ext cx="1836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ea typeface="华文细黑" panose="02010600040101010101" pitchFamily="2" charset="-122"/>
              </a:rPr>
              <a:t>TCP/IP</a:t>
            </a:r>
            <a:r>
              <a:rPr lang="zh-CN" altLang="en-US" sz="2000" b="0">
                <a:solidFill>
                  <a:schemeClr val="tx1"/>
                </a:solidFill>
                <a:ea typeface="华文细黑" panose="02010600040101010101" pitchFamily="2" charset="-122"/>
              </a:rPr>
              <a:t>模型</a:t>
            </a:r>
          </a:p>
        </p:txBody>
      </p:sp>
      <p:sp>
        <p:nvSpPr>
          <p:cNvPr id="28687" name="Rectangle 3">
            <a:extLst>
              <a:ext uri="{FF2B5EF4-FFF2-40B4-BE49-F238E27FC236}">
                <a16:creationId xmlns:a16="http://schemas.microsoft.com/office/drawing/2014/main" id="{DA0F6819-560D-4018-A965-30D58AB20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16614" y="1951038"/>
            <a:ext cx="3743325" cy="44307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/>
              <a:t>负责处理与传输介质相关的细节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物理线路和接口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链路层通信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主要协议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以太网</a:t>
            </a:r>
            <a:r>
              <a:rPr lang="en-US" altLang="zh-CN" sz="1800"/>
              <a:t>/FDDI/</a:t>
            </a:r>
            <a:r>
              <a:rPr lang="zh-CN" altLang="en-US" sz="1800"/>
              <a:t>令牌环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/>
              <a:t>SLIP/HDLC/PPP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/>
              <a:t>X.25/</a:t>
            </a:r>
            <a:r>
              <a:rPr lang="zh-CN" altLang="en-US" sz="1800"/>
              <a:t>帧中继</a:t>
            </a:r>
            <a:r>
              <a:rPr lang="en-US" altLang="zh-CN" sz="1800"/>
              <a:t>/ATM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2771B48-44F3-4281-9799-1D44B2AE6183}"/>
              </a:ext>
            </a:extLst>
          </p:cNvPr>
          <p:cNvSpPr txBox="1">
            <a:spLocks/>
          </p:cNvSpPr>
          <p:nvPr/>
        </p:nvSpPr>
        <p:spPr>
          <a:xfrm>
            <a:off x="1736725" y="587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3200" kern="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网络模型的产生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42EC871-064B-4D6F-B307-269CCEDB48DE}"/>
              </a:ext>
            </a:extLst>
          </p:cNvPr>
          <p:cNvSpPr txBox="1">
            <a:spLocks/>
          </p:cNvSpPr>
          <p:nvPr/>
        </p:nvSpPr>
        <p:spPr>
          <a:xfrm>
            <a:off x="1981200" y="946150"/>
            <a:ext cx="8229600" cy="200025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SzPct val="80000"/>
              <a:defRPr/>
            </a:pPr>
            <a:r>
              <a:rPr lang="zh-CN" altLang="en-US" sz="2000" kern="0" dirty="0">
                <a:latin typeface="华文细黑" pitchFamily="2" charset="-122"/>
                <a:ea typeface="华文细黑" pitchFamily="2" charset="-122"/>
              </a:rPr>
              <a:t>计算机网络产生的初期，每个厂商都有自己独立的网络解决方案，如</a:t>
            </a:r>
            <a:r>
              <a:rPr lang="en-US" altLang="zh-CN" sz="2000" kern="0" dirty="0" err="1">
                <a:latin typeface="华文细黑" pitchFamily="2" charset="-122"/>
                <a:ea typeface="华文细黑" pitchFamily="2" charset="-122"/>
              </a:rPr>
              <a:t>DECnet</a:t>
            </a:r>
            <a:r>
              <a:rPr lang="zh-CN" altLang="en-US" sz="2000" kern="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kern="0" dirty="0">
                <a:latin typeface="华文细黑" pitchFamily="2" charset="-122"/>
                <a:ea typeface="华文细黑" pitchFamily="2" charset="-122"/>
              </a:rPr>
              <a:t>SNA</a:t>
            </a:r>
            <a:r>
              <a:rPr lang="zh-CN" altLang="en-US" sz="2000" kern="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kern="0" dirty="0">
                <a:latin typeface="华文细黑" pitchFamily="2" charset="-122"/>
                <a:ea typeface="华文细黑" pitchFamily="2" charset="-122"/>
              </a:rPr>
              <a:t>TCP/IP</a:t>
            </a:r>
            <a:r>
              <a:rPr lang="zh-CN" altLang="en-US" sz="2000" kern="0" dirty="0">
                <a:latin typeface="华文细黑" pitchFamily="2" charset="-122"/>
                <a:ea typeface="华文细黑" pitchFamily="2" charset="-122"/>
              </a:rPr>
              <a:t>等。</a:t>
            </a:r>
            <a:endParaRPr lang="en-US" altLang="zh-CN" sz="2000" kern="0" dirty="0">
              <a:latin typeface="华文细黑" pitchFamily="2" charset="-122"/>
              <a:ea typeface="华文细黑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SzPct val="80000"/>
              <a:defRPr/>
            </a:pPr>
            <a:r>
              <a:rPr lang="zh-CN" altLang="en-US" sz="2000" kern="0" dirty="0">
                <a:latin typeface="华文细黑" pitchFamily="2" charset="-122"/>
                <a:ea typeface="华文细黑" pitchFamily="2" charset="-122"/>
              </a:rPr>
              <a:t>为了解决不同网络系统间互不兼容和不能相互通信的问题，</a:t>
            </a:r>
            <a:r>
              <a:rPr lang="en-US" altLang="zh-CN" sz="2000" kern="0" dirty="0">
                <a:latin typeface="华文细黑" pitchFamily="2" charset="-122"/>
                <a:ea typeface="华文细黑" pitchFamily="2" charset="-122"/>
              </a:rPr>
              <a:t>ISO</a:t>
            </a:r>
            <a:r>
              <a:rPr lang="zh-CN" altLang="en-US" sz="2000" kern="0" dirty="0">
                <a:latin typeface="华文细黑" pitchFamily="2" charset="-122"/>
                <a:ea typeface="华文细黑" pitchFamily="2" charset="-122"/>
              </a:rPr>
              <a:t>提出了</a:t>
            </a:r>
            <a:r>
              <a:rPr lang="en-US" altLang="zh-CN" sz="2000" kern="0" dirty="0">
                <a:latin typeface="华文细黑" pitchFamily="2" charset="-122"/>
                <a:ea typeface="华文细黑" pitchFamily="2" charset="-122"/>
              </a:rPr>
              <a:t>OSI</a:t>
            </a:r>
            <a:r>
              <a:rPr lang="zh-CN" altLang="en-US" sz="2000" kern="0" dirty="0">
                <a:latin typeface="华文细黑" pitchFamily="2" charset="-122"/>
                <a:ea typeface="华文细黑" pitchFamily="2" charset="-122"/>
              </a:rPr>
              <a:t>，它能帮助供应商构建一个与其他网络兼容的、互通的网络。</a:t>
            </a:r>
          </a:p>
        </p:txBody>
      </p:sp>
      <p:grpSp>
        <p:nvGrpSpPr>
          <p:cNvPr id="7172" name="组合 5">
            <a:extLst>
              <a:ext uri="{FF2B5EF4-FFF2-40B4-BE49-F238E27FC236}">
                <a16:creationId xmlns:a16="http://schemas.microsoft.com/office/drawing/2014/main" id="{9C605BA9-874C-47AE-BDF5-5AF9AD08B3FE}"/>
              </a:ext>
            </a:extLst>
          </p:cNvPr>
          <p:cNvGrpSpPr>
            <a:grpSpLocks/>
          </p:cNvGrpSpPr>
          <p:nvPr/>
        </p:nvGrpSpPr>
        <p:grpSpPr bwMode="auto">
          <a:xfrm>
            <a:off x="3167063" y="3143250"/>
            <a:ext cx="5357812" cy="3143250"/>
            <a:chOff x="2428860" y="3429000"/>
            <a:chExt cx="5357850" cy="3143272"/>
          </a:xfrm>
        </p:grpSpPr>
        <p:pic>
          <p:nvPicPr>
            <p:cNvPr id="7173" name="Picture 12">
              <a:extLst>
                <a:ext uri="{FF2B5EF4-FFF2-40B4-BE49-F238E27FC236}">
                  <a16:creationId xmlns:a16="http://schemas.microsoft.com/office/drawing/2014/main" id="{D598AEF3-83EC-4AB9-8D6F-066889A89DA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3643314"/>
              <a:ext cx="2000264" cy="1143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4" name="Picture 24">
              <a:extLst>
                <a:ext uri="{FF2B5EF4-FFF2-40B4-BE49-F238E27FC236}">
                  <a16:creationId xmlns:a16="http://schemas.microsoft.com/office/drawing/2014/main" id="{9888EEF9-17F7-4E9B-8D83-89457A99C72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2" y="5357826"/>
              <a:ext cx="2000264" cy="1214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5" name="Picture 14">
              <a:extLst>
                <a:ext uri="{FF2B5EF4-FFF2-40B4-BE49-F238E27FC236}">
                  <a16:creationId xmlns:a16="http://schemas.microsoft.com/office/drawing/2014/main" id="{8CB85E37-D53A-486B-9F4D-209CE7EDC15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429000"/>
              <a:ext cx="2000264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6" name="TextBox 9">
              <a:extLst>
                <a:ext uri="{FF2B5EF4-FFF2-40B4-BE49-F238E27FC236}">
                  <a16:creationId xmlns:a16="http://schemas.microsoft.com/office/drawing/2014/main" id="{9A6D474F-9F45-49EC-9A64-339AA7A60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3929067"/>
              <a:ext cx="1143008" cy="523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方正姚体" pitchFamily="2" charset="-122"/>
                  <a:ea typeface="方正姚体" pitchFamily="2" charset="-122"/>
                </a:rPr>
                <a:t>DOD-TCP/IP</a:t>
              </a:r>
              <a:endParaRPr lang="zh-CN" altLang="en-US" sz="1400"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7177" name="TextBox 10">
              <a:extLst>
                <a:ext uri="{FF2B5EF4-FFF2-40B4-BE49-F238E27FC236}">
                  <a16:creationId xmlns:a16="http://schemas.microsoft.com/office/drawing/2014/main" id="{EC05CD4B-48FE-463C-B804-0A59ACAED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5074" y="4059800"/>
              <a:ext cx="1143008" cy="33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方正姚体" pitchFamily="2" charset="-122"/>
                  <a:ea typeface="方正姚体" pitchFamily="2" charset="-122"/>
                </a:rPr>
                <a:t>IBM-SNA</a:t>
              </a:r>
              <a:endParaRPr lang="zh-CN" altLang="en-US" sz="1600"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7178" name="TextBox 11">
              <a:extLst>
                <a:ext uri="{FF2B5EF4-FFF2-40B4-BE49-F238E27FC236}">
                  <a16:creationId xmlns:a16="http://schemas.microsoft.com/office/drawing/2014/main" id="{D506E982-5473-4F55-9B1F-9443A701C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562" y="5643578"/>
              <a:ext cx="1143008" cy="53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方正姚体" pitchFamily="2" charset="-122"/>
                  <a:ea typeface="方正姚体" pitchFamily="2" charset="-122"/>
                </a:rPr>
                <a:t>Apple-AppleTalk</a:t>
              </a:r>
              <a:endParaRPr lang="zh-CN" altLang="en-US" sz="1400"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7179" name="矩形 12">
              <a:extLst>
                <a:ext uri="{FF2B5EF4-FFF2-40B4-BE49-F238E27FC236}">
                  <a16:creationId xmlns:a16="http://schemas.microsoft.com/office/drawing/2014/main" id="{2607CFBB-2F18-4F79-9B49-2C940458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678" y="4500570"/>
              <a:ext cx="1420582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9600">
                  <a:solidFill>
                    <a:srgbClr val="FF0000"/>
                  </a:solidFill>
                </a:rPr>
                <a:t>×</a:t>
              </a:r>
              <a:endParaRPr lang="zh-CN" altLang="en-US" sz="9600">
                <a:solidFill>
                  <a:srgbClr val="FF0000"/>
                </a:solidFill>
              </a:endParaRPr>
            </a:p>
          </p:txBody>
        </p:sp>
        <p:sp>
          <p:nvSpPr>
            <p:cNvPr id="7180" name="矩形 13">
              <a:extLst>
                <a:ext uri="{FF2B5EF4-FFF2-40B4-BE49-F238E27FC236}">
                  <a16:creationId xmlns:a16="http://schemas.microsoft.com/office/drawing/2014/main" id="{5E1DBC61-D306-4121-8C54-0BABDC5DD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186" y="4500570"/>
              <a:ext cx="1420582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9600">
                  <a:solidFill>
                    <a:srgbClr val="FF0000"/>
                  </a:solidFill>
                </a:rPr>
                <a:t>×</a:t>
              </a:r>
              <a:endParaRPr lang="zh-CN" altLang="en-US" sz="9600">
                <a:solidFill>
                  <a:srgbClr val="FF0000"/>
                </a:solidFill>
              </a:endParaRPr>
            </a:p>
          </p:txBody>
        </p:sp>
        <p:sp>
          <p:nvSpPr>
            <p:cNvPr id="7181" name="矩形 14">
              <a:extLst>
                <a:ext uri="{FF2B5EF4-FFF2-40B4-BE49-F238E27FC236}">
                  <a16:creationId xmlns:a16="http://schemas.microsoft.com/office/drawing/2014/main" id="{10A90A0F-FEF6-45DB-8453-02848D1CA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48" y="3429000"/>
              <a:ext cx="1420582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9600">
                  <a:solidFill>
                    <a:srgbClr val="FF0000"/>
                  </a:solidFill>
                </a:rPr>
                <a:t>×</a:t>
              </a:r>
              <a:endParaRPr lang="zh-CN" altLang="en-US" sz="96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EE37D17-EAC5-4104-8633-339320D74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OSI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参考模型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A0BB5A6-2DEA-4355-BA45-71E466C57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4112" y="1434881"/>
            <a:ext cx="7343775" cy="5437187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OSI</a:t>
            </a:r>
            <a:r>
              <a:rPr lang="zh-CN" altLang="en-US" dirty="0"/>
              <a:t>参考模型定义了网络中设备所遵守的层次结构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分层</a:t>
            </a:r>
            <a:r>
              <a:rPr lang="zh-CN" altLang="en-US" dirty="0"/>
              <a:t>结构的优点：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开放的</a:t>
            </a:r>
            <a:r>
              <a:rPr lang="zh-CN" altLang="en-US" sz="2000" dirty="0">
                <a:solidFill>
                  <a:srgbClr val="FF0000"/>
                </a:solidFill>
              </a:rPr>
              <a:t>标准化</a:t>
            </a:r>
            <a:r>
              <a:rPr lang="zh-CN" altLang="en-US" sz="2000" dirty="0"/>
              <a:t>接口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多厂商</a:t>
            </a:r>
            <a:r>
              <a:rPr lang="zh-CN" altLang="en-US" sz="2000" dirty="0">
                <a:solidFill>
                  <a:srgbClr val="FF0000"/>
                </a:solidFill>
              </a:rPr>
              <a:t>兼容性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易于理解、学习和</a:t>
            </a:r>
            <a:r>
              <a:rPr lang="zh-CN" altLang="en-US" sz="2000" dirty="0">
                <a:solidFill>
                  <a:srgbClr val="FF0000"/>
                </a:solidFill>
              </a:rPr>
              <a:t>更新</a:t>
            </a:r>
            <a:r>
              <a:rPr lang="zh-CN" altLang="en-US" sz="2000" dirty="0"/>
              <a:t>协议标准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实现</a:t>
            </a:r>
            <a:r>
              <a:rPr lang="zh-CN" altLang="en-US" sz="2000" dirty="0">
                <a:solidFill>
                  <a:srgbClr val="FF0000"/>
                </a:solidFill>
              </a:rPr>
              <a:t>模块化</a:t>
            </a:r>
            <a:r>
              <a:rPr lang="zh-CN" altLang="en-US" sz="2000" dirty="0"/>
              <a:t>工程，降低了开发实现的复杂度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便于</a:t>
            </a:r>
            <a:r>
              <a:rPr lang="zh-CN" altLang="en-US" sz="2000" dirty="0">
                <a:solidFill>
                  <a:srgbClr val="FF0000"/>
                </a:solidFill>
              </a:rPr>
              <a:t>故障排除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9BDC304-01DF-4EA3-9A7F-C9F0C70F9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OSI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参考模型层次结构</a:t>
            </a:r>
          </a:p>
        </p:txBody>
      </p:sp>
      <p:sp>
        <p:nvSpPr>
          <p:cNvPr id="9219" name="Rectangle 25">
            <a:extLst>
              <a:ext uri="{FF2B5EF4-FFF2-40B4-BE49-F238E27FC236}">
                <a16:creationId xmlns:a16="http://schemas.microsoft.com/office/drawing/2014/main" id="{43020666-2BD3-4590-8C7E-8531164CF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1908734"/>
            <a:ext cx="2160588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应用层</a:t>
            </a:r>
          </a:p>
        </p:txBody>
      </p:sp>
      <p:sp>
        <p:nvSpPr>
          <p:cNvPr id="9220" name="Rectangle 26">
            <a:extLst>
              <a:ext uri="{FF2B5EF4-FFF2-40B4-BE49-F238E27FC236}">
                <a16:creationId xmlns:a16="http://schemas.microsoft.com/office/drawing/2014/main" id="{3BB4F3E0-6B60-430F-AA11-9EF07DE16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2556434"/>
            <a:ext cx="2160588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表示层</a:t>
            </a:r>
          </a:p>
        </p:txBody>
      </p:sp>
      <p:sp>
        <p:nvSpPr>
          <p:cNvPr id="9221" name="Rectangle 27">
            <a:extLst>
              <a:ext uri="{FF2B5EF4-FFF2-40B4-BE49-F238E27FC236}">
                <a16:creationId xmlns:a16="http://schemas.microsoft.com/office/drawing/2014/main" id="{298A66AE-72F0-41E7-8269-0DC942244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3204134"/>
            <a:ext cx="2160588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会话层</a:t>
            </a:r>
          </a:p>
        </p:txBody>
      </p:sp>
      <p:sp>
        <p:nvSpPr>
          <p:cNvPr id="9222" name="Rectangle 28">
            <a:extLst>
              <a:ext uri="{FF2B5EF4-FFF2-40B4-BE49-F238E27FC236}">
                <a16:creationId xmlns:a16="http://schemas.microsoft.com/office/drawing/2014/main" id="{A673156B-8D5E-4F4D-A261-5BD0C898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3851834"/>
            <a:ext cx="2160588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传输层</a:t>
            </a:r>
          </a:p>
        </p:txBody>
      </p:sp>
      <p:sp>
        <p:nvSpPr>
          <p:cNvPr id="9223" name="Rectangle 29">
            <a:extLst>
              <a:ext uri="{FF2B5EF4-FFF2-40B4-BE49-F238E27FC236}">
                <a16:creationId xmlns:a16="http://schemas.microsoft.com/office/drawing/2014/main" id="{90A0B551-9DB0-422C-A94F-4ADC8E52A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4501121"/>
            <a:ext cx="2160588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网络层</a:t>
            </a:r>
          </a:p>
        </p:txBody>
      </p:sp>
      <p:sp>
        <p:nvSpPr>
          <p:cNvPr id="9224" name="Rectangle 30">
            <a:extLst>
              <a:ext uri="{FF2B5EF4-FFF2-40B4-BE49-F238E27FC236}">
                <a16:creationId xmlns:a16="http://schemas.microsoft.com/office/drawing/2014/main" id="{845C89E1-10FA-4F9F-81D3-6B49F9FAC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5148821"/>
            <a:ext cx="2160588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数据链路层</a:t>
            </a:r>
          </a:p>
        </p:txBody>
      </p:sp>
      <p:sp>
        <p:nvSpPr>
          <p:cNvPr id="9225" name="Rectangle 31">
            <a:extLst>
              <a:ext uri="{FF2B5EF4-FFF2-40B4-BE49-F238E27FC236}">
                <a16:creationId xmlns:a16="http://schemas.microsoft.com/office/drawing/2014/main" id="{4DF86DFD-220E-4635-B731-22F338294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5796521"/>
            <a:ext cx="2160588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物理层</a:t>
            </a:r>
          </a:p>
        </p:txBody>
      </p:sp>
      <p:sp>
        <p:nvSpPr>
          <p:cNvPr id="9226" name="Text Box 32">
            <a:extLst>
              <a:ext uri="{FF2B5EF4-FFF2-40B4-BE49-F238E27FC236}">
                <a16:creationId xmlns:a16="http://schemas.microsoft.com/office/drawing/2014/main" id="{7F40A698-C701-46D5-985D-117097852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214" y="5947335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9227" name="Text Box 33">
            <a:extLst>
              <a:ext uri="{FF2B5EF4-FFF2-40B4-BE49-F238E27FC236}">
                <a16:creationId xmlns:a16="http://schemas.microsoft.com/office/drawing/2014/main" id="{EE93BB2E-8B57-4026-9D16-9BF25FBD2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02" y="5299635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9228" name="Text Box 34">
            <a:extLst>
              <a:ext uri="{FF2B5EF4-FFF2-40B4-BE49-F238E27FC236}">
                <a16:creationId xmlns:a16="http://schemas.microsoft.com/office/drawing/2014/main" id="{7AD68302-1AE7-4F33-A66E-B7EB660F8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02" y="4651935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9229" name="Text Box 35">
            <a:extLst>
              <a:ext uri="{FF2B5EF4-FFF2-40B4-BE49-F238E27FC236}">
                <a16:creationId xmlns:a16="http://schemas.microsoft.com/office/drawing/2014/main" id="{516FC427-16FA-408D-82AD-3DB88BFBB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02" y="4005822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9230" name="Text Box 36">
            <a:extLst>
              <a:ext uri="{FF2B5EF4-FFF2-40B4-BE49-F238E27FC236}">
                <a16:creationId xmlns:a16="http://schemas.microsoft.com/office/drawing/2014/main" id="{4F376405-6EF4-40DD-9B25-873D251F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02" y="3358122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9231" name="Text Box 37">
            <a:extLst>
              <a:ext uri="{FF2B5EF4-FFF2-40B4-BE49-F238E27FC236}">
                <a16:creationId xmlns:a16="http://schemas.microsoft.com/office/drawing/2014/main" id="{54838E0E-D543-43B6-89D2-9BB93140E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02" y="2710422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6</a:t>
            </a:r>
          </a:p>
        </p:txBody>
      </p:sp>
      <p:sp>
        <p:nvSpPr>
          <p:cNvPr id="9232" name="Text Box 38">
            <a:extLst>
              <a:ext uri="{FF2B5EF4-FFF2-40B4-BE49-F238E27FC236}">
                <a16:creationId xmlns:a16="http://schemas.microsoft.com/office/drawing/2014/main" id="{2B3152DF-0B4C-42B3-9907-3A39F4784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02" y="2064310"/>
            <a:ext cx="3099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</a:rPr>
              <a:t>7</a:t>
            </a:r>
          </a:p>
        </p:txBody>
      </p:sp>
      <p:sp>
        <p:nvSpPr>
          <p:cNvPr id="9233" name="Text Box 39">
            <a:extLst>
              <a:ext uri="{FF2B5EF4-FFF2-40B4-BE49-F238E27FC236}">
                <a16:creationId xmlns:a16="http://schemas.microsoft.com/office/drawing/2014/main" id="{D1172180-2AF5-4585-A43F-52F6CEF9E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1" y="2051610"/>
            <a:ext cx="22590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提供应用程序间通信</a:t>
            </a:r>
          </a:p>
        </p:txBody>
      </p:sp>
      <p:sp>
        <p:nvSpPr>
          <p:cNvPr id="9234" name="Text Box 40">
            <a:extLst>
              <a:ext uri="{FF2B5EF4-FFF2-40B4-BE49-F238E27FC236}">
                <a16:creationId xmlns:a16="http://schemas.microsoft.com/office/drawing/2014/main" id="{FE78EBD6-6FD3-497C-9510-0DAEA653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2696135"/>
            <a:ext cx="2971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</a:pPr>
            <a:r>
              <a:rPr kumimoji="1"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处理数据格式、数据加密等</a:t>
            </a:r>
          </a:p>
        </p:txBody>
      </p:sp>
      <p:sp>
        <p:nvSpPr>
          <p:cNvPr id="9235" name="Text Box 41">
            <a:extLst>
              <a:ext uri="{FF2B5EF4-FFF2-40B4-BE49-F238E27FC236}">
                <a16:creationId xmlns:a16="http://schemas.microsoft.com/office/drawing/2014/main" id="{18BFA3DA-6F47-4873-8E01-4A48BE0F3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4" y="3342247"/>
            <a:ext cx="25050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</a:pPr>
            <a:r>
              <a:rPr kumimoji="1"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建立、维护和管理会话</a:t>
            </a:r>
          </a:p>
        </p:txBody>
      </p:sp>
      <p:sp>
        <p:nvSpPr>
          <p:cNvPr id="9236" name="Text Box 42">
            <a:extLst>
              <a:ext uri="{FF2B5EF4-FFF2-40B4-BE49-F238E27FC236}">
                <a16:creationId xmlns:a16="http://schemas.microsoft.com/office/drawing/2014/main" id="{D9F7A30C-46C7-4BEF-9FA9-D05E4C6DC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1" y="3988360"/>
            <a:ext cx="22590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建立主机端到端连接</a:t>
            </a:r>
          </a:p>
        </p:txBody>
      </p:sp>
      <p:sp>
        <p:nvSpPr>
          <p:cNvPr id="9237" name="Text Box 43">
            <a:extLst>
              <a:ext uri="{FF2B5EF4-FFF2-40B4-BE49-F238E27FC236}">
                <a16:creationId xmlns:a16="http://schemas.microsoft.com/office/drawing/2014/main" id="{49DC89A8-26B2-42E5-8CD9-44923C100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6" y="4632885"/>
            <a:ext cx="18081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</a:pPr>
            <a:r>
              <a:rPr kumimoji="1"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寻址和路由选择</a:t>
            </a:r>
          </a:p>
        </p:txBody>
      </p:sp>
      <p:sp>
        <p:nvSpPr>
          <p:cNvPr id="9238" name="Text Box 44">
            <a:extLst>
              <a:ext uri="{FF2B5EF4-FFF2-40B4-BE49-F238E27FC236}">
                <a16:creationId xmlns:a16="http://schemas.microsoft.com/office/drawing/2014/main" id="{2C04C81F-7A8F-42BD-A8ED-E65DB4398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63" y="5278997"/>
            <a:ext cx="2971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</a:pPr>
            <a:r>
              <a:rPr kumimoji="1"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提供介质访问、链路管理等</a:t>
            </a:r>
          </a:p>
        </p:txBody>
      </p:sp>
      <p:sp>
        <p:nvSpPr>
          <p:cNvPr id="9239" name="Text Box 45">
            <a:extLst>
              <a:ext uri="{FF2B5EF4-FFF2-40B4-BE49-F238E27FC236}">
                <a16:creationId xmlns:a16="http://schemas.microsoft.com/office/drawing/2014/main" id="{0F81ACE7-D887-4262-A1A0-B70CBA6F9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1" y="5925110"/>
            <a:ext cx="13446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</a:pPr>
            <a:r>
              <a:rPr kumimoji="1"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比特流传输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1450339-A0A0-465C-ABBB-4D5BEC923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对等通信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5A5449F-0E3E-46D9-BE91-4739D6D8E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19400" y="5437189"/>
            <a:ext cx="6877050" cy="808037"/>
          </a:xfrm>
          <a:noFill/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/>
              <a:t>每一层都使用自己的</a:t>
            </a:r>
            <a:r>
              <a:rPr lang="zh-CN" altLang="en-US" sz="2000">
                <a:solidFill>
                  <a:srgbClr val="FF0000"/>
                </a:solidFill>
              </a:rPr>
              <a:t>协议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/>
              <a:t>每一层都利用下层提供的服务与</a:t>
            </a:r>
            <a:r>
              <a:rPr lang="zh-CN" altLang="en-US" sz="2000">
                <a:solidFill>
                  <a:srgbClr val="FF0000"/>
                </a:solidFill>
              </a:rPr>
              <a:t>对等层通信</a:t>
            </a:r>
          </a:p>
        </p:txBody>
      </p:sp>
      <p:sp>
        <p:nvSpPr>
          <p:cNvPr id="10244" name="Line 5">
            <a:extLst>
              <a:ext uri="{FF2B5EF4-FFF2-40B4-BE49-F238E27FC236}">
                <a16:creationId xmlns:a16="http://schemas.microsoft.com/office/drawing/2014/main" id="{238E0BEF-6B51-4C5E-BFD3-570CF4EDB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1" y="1414463"/>
            <a:ext cx="1655763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0245" name="Line 6">
            <a:extLst>
              <a:ext uri="{FF2B5EF4-FFF2-40B4-BE49-F238E27FC236}">
                <a16:creationId xmlns:a16="http://schemas.microsoft.com/office/drawing/2014/main" id="{4363D597-75C8-448C-AC15-4DB756B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1" y="1963738"/>
            <a:ext cx="1655763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0246" name="Line 7">
            <a:extLst>
              <a:ext uri="{FF2B5EF4-FFF2-40B4-BE49-F238E27FC236}">
                <a16:creationId xmlns:a16="http://schemas.microsoft.com/office/drawing/2014/main" id="{0814F79F-6251-4C14-A204-4962968FC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1" y="2443163"/>
            <a:ext cx="1655763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0247" name="Line 8">
            <a:extLst>
              <a:ext uri="{FF2B5EF4-FFF2-40B4-BE49-F238E27FC236}">
                <a16:creationId xmlns:a16="http://schemas.microsoft.com/office/drawing/2014/main" id="{8B66215C-2F92-4D6F-91BB-97B9AF631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1" y="2997200"/>
            <a:ext cx="1655763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0248" name="Line 9">
            <a:extLst>
              <a:ext uri="{FF2B5EF4-FFF2-40B4-BE49-F238E27FC236}">
                <a16:creationId xmlns:a16="http://schemas.microsoft.com/office/drawing/2014/main" id="{6C8B0B70-2144-4C1F-9350-E27E37366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1" y="3500438"/>
            <a:ext cx="1655763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0249" name="Line 10">
            <a:extLst>
              <a:ext uri="{FF2B5EF4-FFF2-40B4-BE49-F238E27FC236}">
                <a16:creationId xmlns:a16="http://schemas.microsoft.com/office/drawing/2014/main" id="{4A65D050-288F-4FF4-9CAE-A515C723F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1" y="4005263"/>
            <a:ext cx="1655763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0250" name="Line 11">
            <a:extLst>
              <a:ext uri="{FF2B5EF4-FFF2-40B4-BE49-F238E27FC236}">
                <a16:creationId xmlns:a16="http://schemas.microsoft.com/office/drawing/2014/main" id="{291B2DBE-6DCD-4542-9BC7-B489F74AC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1" y="4437063"/>
            <a:ext cx="16557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0251" name="Text Box 12">
            <a:extLst>
              <a:ext uri="{FF2B5EF4-FFF2-40B4-BE49-F238E27FC236}">
                <a16:creationId xmlns:a16="http://schemas.microsoft.com/office/drawing/2014/main" id="{93C73E6A-868C-4D43-944F-65943642D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083" y="5157789"/>
            <a:ext cx="78448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HostA</a:t>
            </a:r>
          </a:p>
        </p:txBody>
      </p:sp>
      <p:sp>
        <p:nvSpPr>
          <p:cNvPr id="10252" name="Text Box 13">
            <a:extLst>
              <a:ext uri="{FF2B5EF4-FFF2-40B4-BE49-F238E27FC236}">
                <a16:creationId xmlns:a16="http://schemas.microsoft.com/office/drawing/2014/main" id="{AF308238-C0E1-4D63-A35E-9D0D82B72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970" y="5121276"/>
            <a:ext cx="78448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HostB</a:t>
            </a:r>
          </a:p>
        </p:txBody>
      </p:sp>
      <p:sp>
        <p:nvSpPr>
          <p:cNvPr id="10253" name="Text Box 14">
            <a:extLst>
              <a:ext uri="{FF2B5EF4-FFF2-40B4-BE49-F238E27FC236}">
                <a16:creationId xmlns:a16="http://schemas.microsoft.com/office/drawing/2014/main" id="{AD84E071-9B4D-4617-BA10-AF652074F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548" y="1125539"/>
            <a:ext cx="76044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APDU</a:t>
            </a:r>
          </a:p>
        </p:txBody>
      </p:sp>
      <p:sp>
        <p:nvSpPr>
          <p:cNvPr id="10254" name="Text Box 15">
            <a:extLst>
              <a:ext uri="{FF2B5EF4-FFF2-40B4-BE49-F238E27FC236}">
                <a16:creationId xmlns:a16="http://schemas.microsoft.com/office/drawing/2014/main" id="{D8C8BA03-C0B7-401A-8AF1-8901C3111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604" y="1700214"/>
            <a:ext cx="749221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PPDU</a:t>
            </a:r>
          </a:p>
        </p:txBody>
      </p:sp>
      <p:sp>
        <p:nvSpPr>
          <p:cNvPr id="10255" name="Text Box 16">
            <a:extLst>
              <a:ext uri="{FF2B5EF4-FFF2-40B4-BE49-F238E27FC236}">
                <a16:creationId xmlns:a16="http://schemas.microsoft.com/office/drawing/2014/main" id="{2637254A-1F33-48E6-8F06-ED73315C2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66" y="2155826"/>
            <a:ext cx="749221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SPDU</a:t>
            </a:r>
          </a:p>
        </p:txBody>
      </p:sp>
      <p:sp>
        <p:nvSpPr>
          <p:cNvPr id="10256" name="Text Box 17">
            <a:extLst>
              <a:ext uri="{FF2B5EF4-FFF2-40B4-BE49-F238E27FC236}">
                <a16:creationId xmlns:a16="http://schemas.microsoft.com/office/drawing/2014/main" id="{DFB13EA1-4D25-4367-9B50-4BF465DF4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9" y="2660651"/>
            <a:ext cx="2071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       Segment</a:t>
            </a:r>
            <a:r>
              <a:rPr kumimoji="1" lang="zh-CN" altLang="en-US" sz="1600">
                <a:solidFill>
                  <a:schemeClr val="tx1"/>
                </a:solidFill>
                <a:ea typeface="黑体" panose="02010609060101010101" pitchFamily="49" charset="-122"/>
              </a:rPr>
              <a:t>（</a:t>
            </a:r>
            <a:r>
              <a:rPr kumimoji="1" lang="zh-CN" altLang="en-US" sz="1600">
                <a:solidFill>
                  <a:srgbClr val="FF0000"/>
                </a:solidFill>
                <a:ea typeface="黑体" panose="02010609060101010101" pitchFamily="49" charset="-122"/>
              </a:rPr>
              <a:t>段</a:t>
            </a:r>
            <a:r>
              <a:rPr kumimoji="1" lang="zh-CN" altLang="en-US" sz="1600">
                <a:solidFill>
                  <a:schemeClr val="tx1"/>
                </a:solidFill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0257" name="Text Box 18">
            <a:extLst>
              <a:ext uri="{FF2B5EF4-FFF2-40B4-BE49-F238E27FC236}">
                <a16:creationId xmlns:a16="http://schemas.microsoft.com/office/drawing/2014/main" id="{01152189-8F68-4908-B538-056A53BAD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88" y="3163888"/>
            <a:ext cx="16938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    Packet</a:t>
            </a:r>
            <a:r>
              <a:rPr kumimoji="1" lang="zh-CN" altLang="en-US" sz="1600">
                <a:solidFill>
                  <a:schemeClr val="tx1"/>
                </a:solidFill>
                <a:ea typeface="黑体" panose="02010609060101010101" pitchFamily="49" charset="-122"/>
              </a:rPr>
              <a:t>（</a:t>
            </a:r>
            <a:r>
              <a:rPr kumimoji="1" lang="zh-CN" altLang="en-US" sz="1600">
                <a:solidFill>
                  <a:srgbClr val="FF0000"/>
                </a:solidFill>
                <a:ea typeface="黑体" panose="02010609060101010101" pitchFamily="49" charset="-122"/>
              </a:rPr>
              <a:t>包</a:t>
            </a:r>
            <a:r>
              <a:rPr kumimoji="1" lang="zh-CN" altLang="en-US" sz="1600">
                <a:solidFill>
                  <a:schemeClr val="tx1"/>
                </a:solidFill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0258" name="Text Box 19">
            <a:extLst>
              <a:ext uri="{FF2B5EF4-FFF2-40B4-BE49-F238E27FC236}">
                <a16:creationId xmlns:a16="http://schemas.microsoft.com/office/drawing/2014/main" id="{F8B352F1-8B82-42AA-9329-0DB53B91B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3644901"/>
            <a:ext cx="18208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       Frame</a:t>
            </a:r>
            <a:r>
              <a:rPr kumimoji="1" lang="zh-CN" altLang="en-US" sz="1600">
                <a:solidFill>
                  <a:schemeClr val="tx1"/>
                </a:solidFill>
                <a:ea typeface="黑体" panose="02010609060101010101" pitchFamily="49" charset="-122"/>
              </a:rPr>
              <a:t>（</a:t>
            </a:r>
            <a:r>
              <a:rPr kumimoji="1" lang="zh-CN" altLang="en-US" sz="1600">
                <a:solidFill>
                  <a:srgbClr val="FF0000"/>
                </a:solidFill>
                <a:ea typeface="黑体" panose="02010609060101010101" pitchFamily="49" charset="-122"/>
              </a:rPr>
              <a:t>帧</a:t>
            </a:r>
            <a:r>
              <a:rPr kumimoji="1" lang="zh-CN" altLang="en-US" sz="1600">
                <a:solidFill>
                  <a:schemeClr val="tx1"/>
                </a:solidFill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0259" name="Text Box 20">
            <a:extLst>
              <a:ext uri="{FF2B5EF4-FFF2-40B4-BE49-F238E27FC236}">
                <a16:creationId xmlns:a16="http://schemas.microsoft.com/office/drawing/2014/main" id="{EC1A7942-DE65-4E07-AC2F-A62C757AB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4" y="4100513"/>
            <a:ext cx="145573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黑体" panose="02010609060101010101" pitchFamily="49" charset="-122"/>
              </a:rPr>
              <a:t>   Bit</a:t>
            </a:r>
            <a:r>
              <a:rPr kumimoji="1" lang="zh-CN" altLang="en-US" sz="1600">
                <a:solidFill>
                  <a:schemeClr val="tx1"/>
                </a:solidFill>
                <a:ea typeface="黑体" panose="02010609060101010101" pitchFamily="49" charset="-122"/>
              </a:rPr>
              <a:t>（</a:t>
            </a:r>
            <a:r>
              <a:rPr kumimoji="1" lang="zh-CN" altLang="en-US" sz="1600">
                <a:solidFill>
                  <a:srgbClr val="FF0000"/>
                </a:solidFill>
                <a:ea typeface="黑体" panose="02010609060101010101" pitchFamily="49" charset="-122"/>
              </a:rPr>
              <a:t>比特</a:t>
            </a:r>
            <a:r>
              <a:rPr kumimoji="1" lang="zh-CN" altLang="en-US" sz="1600">
                <a:solidFill>
                  <a:schemeClr val="tx1"/>
                </a:solidFill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0260" name="Line 23">
            <a:extLst>
              <a:ext uri="{FF2B5EF4-FFF2-40B4-BE49-F238E27FC236}">
                <a16:creationId xmlns:a16="http://schemas.microsoft.com/office/drawing/2014/main" id="{26C62826-6579-49A5-9069-309C24A67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4" y="5265738"/>
            <a:ext cx="291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61" name="Group 24">
            <a:extLst>
              <a:ext uri="{FF2B5EF4-FFF2-40B4-BE49-F238E27FC236}">
                <a16:creationId xmlns:a16="http://schemas.microsoft.com/office/drawing/2014/main" id="{D8AF8DDB-96AC-49DD-8457-0BB745946454}"/>
              </a:ext>
            </a:extLst>
          </p:cNvPr>
          <p:cNvGrpSpPr>
            <a:grpSpLocks/>
          </p:cNvGrpSpPr>
          <p:nvPr/>
        </p:nvGrpSpPr>
        <p:grpSpPr bwMode="auto">
          <a:xfrm>
            <a:off x="3575051" y="1122363"/>
            <a:ext cx="1489075" cy="3530600"/>
            <a:chOff x="3183" y="891"/>
            <a:chExt cx="1361" cy="2857"/>
          </a:xfrm>
        </p:grpSpPr>
        <p:sp>
          <p:nvSpPr>
            <p:cNvPr id="10272" name="Rectangle 25">
              <a:extLst>
                <a:ext uri="{FF2B5EF4-FFF2-40B4-BE49-F238E27FC236}">
                  <a16:creationId xmlns:a16="http://schemas.microsoft.com/office/drawing/2014/main" id="{42E2EBED-8A8E-4368-A11F-7814F22F6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891"/>
              <a:ext cx="1361" cy="408"/>
            </a:xfrm>
            <a:prstGeom prst="rect">
              <a:avLst/>
            </a:prstGeom>
            <a:solidFill>
              <a:srgbClr val="333399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应用层</a:t>
              </a:r>
            </a:p>
          </p:txBody>
        </p:sp>
        <p:sp>
          <p:nvSpPr>
            <p:cNvPr id="10273" name="Rectangle 26">
              <a:extLst>
                <a:ext uri="{FF2B5EF4-FFF2-40B4-BE49-F238E27FC236}">
                  <a16:creationId xmlns:a16="http://schemas.microsoft.com/office/drawing/2014/main" id="{3ED71831-5A0F-417A-9849-9605BE4B5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299"/>
              <a:ext cx="1361" cy="408"/>
            </a:xfrm>
            <a:prstGeom prst="rect">
              <a:avLst/>
            </a:prstGeom>
            <a:solidFill>
              <a:srgbClr val="333399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表示层</a:t>
              </a:r>
            </a:p>
          </p:txBody>
        </p:sp>
        <p:sp>
          <p:nvSpPr>
            <p:cNvPr id="10274" name="Rectangle 27">
              <a:extLst>
                <a:ext uri="{FF2B5EF4-FFF2-40B4-BE49-F238E27FC236}">
                  <a16:creationId xmlns:a16="http://schemas.microsoft.com/office/drawing/2014/main" id="{5DC4B36C-F660-4E23-BD76-1EA5D7D66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707"/>
              <a:ext cx="1361" cy="408"/>
            </a:xfrm>
            <a:prstGeom prst="rect">
              <a:avLst/>
            </a:prstGeom>
            <a:solidFill>
              <a:srgbClr val="333399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会话层</a:t>
              </a:r>
            </a:p>
          </p:txBody>
        </p:sp>
        <p:sp>
          <p:nvSpPr>
            <p:cNvPr id="10275" name="Rectangle 28">
              <a:extLst>
                <a:ext uri="{FF2B5EF4-FFF2-40B4-BE49-F238E27FC236}">
                  <a16:creationId xmlns:a16="http://schemas.microsoft.com/office/drawing/2014/main" id="{6410C818-1FB1-490D-971B-D721C3271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115"/>
              <a:ext cx="1361" cy="408"/>
            </a:xfrm>
            <a:prstGeom prst="rect">
              <a:avLst/>
            </a:prstGeom>
            <a:solidFill>
              <a:srgbClr val="333399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传输层</a:t>
              </a:r>
            </a:p>
          </p:txBody>
        </p:sp>
        <p:sp>
          <p:nvSpPr>
            <p:cNvPr id="10276" name="Rectangle 29">
              <a:extLst>
                <a:ext uri="{FF2B5EF4-FFF2-40B4-BE49-F238E27FC236}">
                  <a16:creationId xmlns:a16="http://schemas.microsoft.com/office/drawing/2014/main" id="{BE3613F0-8F09-45B4-AE35-4DC52970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524"/>
              <a:ext cx="1361" cy="408"/>
            </a:xfrm>
            <a:prstGeom prst="rect">
              <a:avLst/>
            </a:prstGeom>
            <a:solidFill>
              <a:srgbClr val="333399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网络层</a:t>
              </a:r>
            </a:p>
          </p:txBody>
        </p:sp>
        <p:sp>
          <p:nvSpPr>
            <p:cNvPr id="10277" name="Rectangle 30">
              <a:extLst>
                <a:ext uri="{FF2B5EF4-FFF2-40B4-BE49-F238E27FC236}">
                  <a16:creationId xmlns:a16="http://schemas.microsoft.com/office/drawing/2014/main" id="{A33CEA36-672C-4CBA-9DCE-89767313A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932"/>
              <a:ext cx="1361" cy="408"/>
            </a:xfrm>
            <a:prstGeom prst="rect">
              <a:avLst/>
            </a:prstGeom>
            <a:solidFill>
              <a:srgbClr val="333399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数据链路层</a:t>
              </a:r>
            </a:p>
          </p:txBody>
        </p:sp>
        <p:sp>
          <p:nvSpPr>
            <p:cNvPr id="10278" name="Rectangle 31">
              <a:extLst>
                <a:ext uri="{FF2B5EF4-FFF2-40B4-BE49-F238E27FC236}">
                  <a16:creationId xmlns:a16="http://schemas.microsoft.com/office/drawing/2014/main" id="{11BB176B-43D3-4ADA-8B03-4E71E4692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3340"/>
              <a:ext cx="1361" cy="408"/>
            </a:xfrm>
            <a:prstGeom prst="rect">
              <a:avLst/>
            </a:prstGeom>
            <a:solidFill>
              <a:srgbClr val="333399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物理层</a:t>
              </a:r>
            </a:p>
          </p:txBody>
        </p:sp>
      </p:grpSp>
      <p:grpSp>
        <p:nvGrpSpPr>
          <p:cNvPr id="10262" name="Group 32">
            <a:extLst>
              <a:ext uri="{FF2B5EF4-FFF2-40B4-BE49-F238E27FC236}">
                <a16:creationId xmlns:a16="http://schemas.microsoft.com/office/drawing/2014/main" id="{2C118273-8A62-42B8-858E-335BA017CC64}"/>
              </a:ext>
            </a:extLst>
          </p:cNvPr>
          <p:cNvGrpSpPr>
            <a:grpSpLocks/>
          </p:cNvGrpSpPr>
          <p:nvPr/>
        </p:nvGrpSpPr>
        <p:grpSpPr bwMode="auto">
          <a:xfrm>
            <a:off x="7054851" y="1125538"/>
            <a:ext cx="1489075" cy="3530600"/>
            <a:chOff x="3183" y="891"/>
            <a:chExt cx="1361" cy="2857"/>
          </a:xfrm>
        </p:grpSpPr>
        <p:sp>
          <p:nvSpPr>
            <p:cNvPr id="10265" name="Rectangle 33">
              <a:extLst>
                <a:ext uri="{FF2B5EF4-FFF2-40B4-BE49-F238E27FC236}">
                  <a16:creationId xmlns:a16="http://schemas.microsoft.com/office/drawing/2014/main" id="{E647A213-0537-4B91-B47B-8ED97AEEC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891"/>
              <a:ext cx="1361" cy="408"/>
            </a:xfrm>
            <a:prstGeom prst="rect">
              <a:avLst/>
            </a:prstGeom>
            <a:solidFill>
              <a:srgbClr val="333399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应用层</a:t>
              </a:r>
            </a:p>
          </p:txBody>
        </p:sp>
        <p:sp>
          <p:nvSpPr>
            <p:cNvPr id="10266" name="Rectangle 34">
              <a:extLst>
                <a:ext uri="{FF2B5EF4-FFF2-40B4-BE49-F238E27FC236}">
                  <a16:creationId xmlns:a16="http://schemas.microsoft.com/office/drawing/2014/main" id="{291A2E18-FF3F-48B1-A3D3-454DF27D3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299"/>
              <a:ext cx="1361" cy="408"/>
            </a:xfrm>
            <a:prstGeom prst="rect">
              <a:avLst/>
            </a:prstGeom>
            <a:solidFill>
              <a:srgbClr val="333399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表示层</a:t>
              </a:r>
            </a:p>
          </p:txBody>
        </p:sp>
        <p:sp>
          <p:nvSpPr>
            <p:cNvPr id="10267" name="Rectangle 35">
              <a:extLst>
                <a:ext uri="{FF2B5EF4-FFF2-40B4-BE49-F238E27FC236}">
                  <a16:creationId xmlns:a16="http://schemas.microsoft.com/office/drawing/2014/main" id="{2E4160A5-D609-43BC-AA66-5B66F6950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707"/>
              <a:ext cx="1361" cy="408"/>
            </a:xfrm>
            <a:prstGeom prst="rect">
              <a:avLst/>
            </a:prstGeom>
            <a:solidFill>
              <a:srgbClr val="333399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会话层</a:t>
              </a:r>
            </a:p>
          </p:txBody>
        </p:sp>
        <p:sp>
          <p:nvSpPr>
            <p:cNvPr id="10268" name="Rectangle 36">
              <a:extLst>
                <a:ext uri="{FF2B5EF4-FFF2-40B4-BE49-F238E27FC236}">
                  <a16:creationId xmlns:a16="http://schemas.microsoft.com/office/drawing/2014/main" id="{4E343C10-3890-4AF8-BBFA-D671374A4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115"/>
              <a:ext cx="1361" cy="408"/>
            </a:xfrm>
            <a:prstGeom prst="rect">
              <a:avLst/>
            </a:prstGeom>
            <a:solidFill>
              <a:srgbClr val="333399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传输层</a:t>
              </a:r>
            </a:p>
          </p:txBody>
        </p:sp>
        <p:sp>
          <p:nvSpPr>
            <p:cNvPr id="10269" name="Rectangle 37">
              <a:extLst>
                <a:ext uri="{FF2B5EF4-FFF2-40B4-BE49-F238E27FC236}">
                  <a16:creationId xmlns:a16="http://schemas.microsoft.com/office/drawing/2014/main" id="{6E625E1B-3E24-4EE1-8B96-CD9AF6777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524"/>
              <a:ext cx="1361" cy="408"/>
            </a:xfrm>
            <a:prstGeom prst="rect">
              <a:avLst/>
            </a:prstGeom>
            <a:solidFill>
              <a:srgbClr val="333399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网络层</a:t>
              </a:r>
            </a:p>
          </p:txBody>
        </p:sp>
        <p:sp>
          <p:nvSpPr>
            <p:cNvPr id="10270" name="Rectangle 38">
              <a:extLst>
                <a:ext uri="{FF2B5EF4-FFF2-40B4-BE49-F238E27FC236}">
                  <a16:creationId xmlns:a16="http://schemas.microsoft.com/office/drawing/2014/main" id="{3757E0CE-75DE-4800-A7E2-1DFBFC30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932"/>
              <a:ext cx="1361" cy="408"/>
            </a:xfrm>
            <a:prstGeom prst="rect">
              <a:avLst/>
            </a:prstGeom>
            <a:solidFill>
              <a:srgbClr val="333399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数据链路层</a:t>
              </a:r>
            </a:p>
          </p:txBody>
        </p:sp>
        <p:sp>
          <p:nvSpPr>
            <p:cNvPr id="10271" name="Rectangle 39">
              <a:extLst>
                <a:ext uri="{FF2B5EF4-FFF2-40B4-BE49-F238E27FC236}">
                  <a16:creationId xmlns:a16="http://schemas.microsoft.com/office/drawing/2014/main" id="{D70E06A0-F5C5-4BBE-96D1-DFE189C8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3340"/>
              <a:ext cx="1361" cy="408"/>
            </a:xfrm>
            <a:prstGeom prst="rect">
              <a:avLst/>
            </a:prstGeom>
            <a:solidFill>
              <a:srgbClr val="333399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物理层</a:t>
              </a:r>
            </a:p>
          </p:txBody>
        </p:sp>
      </p:grpSp>
      <p:pic>
        <p:nvPicPr>
          <p:cNvPr id="10263" name="Picture 1024" descr="computer">
            <a:extLst>
              <a:ext uri="{FF2B5EF4-FFF2-40B4-BE49-F238E27FC236}">
                <a16:creationId xmlns:a16="http://schemas.microsoft.com/office/drawing/2014/main" id="{36A2C541-8B68-44BB-B523-1BC66EA27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4797426"/>
            <a:ext cx="827088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4" name="Picture 1025" descr="computer">
            <a:extLst>
              <a:ext uri="{FF2B5EF4-FFF2-40B4-BE49-F238E27FC236}">
                <a16:creationId xmlns:a16="http://schemas.microsoft.com/office/drawing/2014/main" id="{F8104275-8967-476B-B57D-5C547E392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4797426"/>
            <a:ext cx="8255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F153C189-A55A-4B61-854C-8DD9AE83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封装和解封装</a:t>
            </a:r>
          </a:p>
        </p:txBody>
      </p:sp>
      <p:grpSp>
        <p:nvGrpSpPr>
          <p:cNvPr id="11267" name="组合 101">
            <a:extLst>
              <a:ext uri="{FF2B5EF4-FFF2-40B4-BE49-F238E27FC236}">
                <a16:creationId xmlns:a16="http://schemas.microsoft.com/office/drawing/2014/main" id="{220CCC5F-D8F4-404A-8B77-CCEB10632042}"/>
              </a:ext>
            </a:extLst>
          </p:cNvPr>
          <p:cNvGrpSpPr>
            <a:grpSpLocks/>
          </p:cNvGrpSpPr>
          <p:nvPr/>
        </p:nvGrpSpPr>
        <p:grpSpPr bwMode="auto">
          <a:xfrm>
            <a:off x="1738313" y="2143126"/>
            <a:ext cx="2571750" cy="3643313"/>
            <a:chOff x="857224" y="2571744"/>
            <a:chExt cx="3643338" cy="3643338"/>
          </a:xfrm>
        </p:grpSpPr>
        <p:sp>
          <p:nvSpPr>
            <p:cNvPr id="11368" name="立方体 102">
              <a:extLst>
                <a:ext uri="{FF2B5EF4-FFF2-40B4-BE49-F238E27FC236}">
                  <a16:creationId xmlns:a16="http://schemas.microsoft.com/office/drawing/2014/main" id="{3847AD2D-1BFC-4EDC-9799-3DEBFEFC2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4" y="5572140"/>
              <a:ext cx="3643338" cy="642942"/>
            </a:xfrm>
            <a:prstGeom prst="cube">
              <a:avLst>
                <a:gd name="adj" fmla="val 22995"/>
              </a:avLst>
            </a:prstGeom>
            <a:solidFill>
              <a:srgbClr val="224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1800" b="0">
                  <a:solidFill>
                    <a:schemeClr val="tx1"/>
                  </a:solidFill>
                </a:rPr>
                <a:t>                </a:t>
              </a:r>
              <a:r>
                <a:rPr lang="zh-CN" altLang="en-US">
                  <a:solidFill>
                    <a:srgbClr val="C00000"/>
                  </a:solidFill>
                  <a:latin typeface="方正姚体" pitchFamily="2" charset="-122"/>
                  <a:ea typeface="方正姚体" pitchFamily="2" charset="-122"/>
                </a:rPr>
                <a:t>物理层</a:t>
              </a:r>
            </a:p>
          </p:txBody>
        </p:sp>
        <p:sp>
          <p:nvSpPr>
            <p:cNvPr id="11369" name="立方体 103">
              <a:extLst>
                <a:ext uri="{FF2B5EF4-FFF2-40B4-BE49-F238E27FC236}">
                  <a16:creationId xmlns:a16="http://schemas.microsoft.com/office/drawing/2014/main" id="{0D952B64-5D70-4646-905E-BE8C674D9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4" y="5072074"/>
              <a:ext cx="3643338" cy="642942"/>
            </a:xfrm>
            <a:prstGeom prst="cube">
              <a:avLst>
                <a:gd name="adj" fmla="val 22995"/>
              </a:avLst>
            </a:prstGeom>
            <a:solidFill>
              <a:srgbClr val="327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1800" b="0">
                  <a:solidFill>
                    <a:schemeClr val="tx1"/>
                  </a:solidFill>
                </a:rPr>
                <a:t>          </a:t>
              </a:r>
              <a:r>
                <a:rPr lang="zh-CN" altLang="en-US">
                  <a:solidFill>
                    <a:srgbClr val="C00000"/>
                  </a:solidFill>
                  <a:latin typeface="方正姚体" pitchFamily="2" charset="-122"/>
                  <a:ea typeface="方正姚体" pitchFamily="2" charset="-122"/>
                </a:rPr>
                <a:t>数据链路层</a:t>
              </a:r>
            </a:p>
          </p:txBody>
        </p:sp>
        <p:sp>
          <p:nvSpPr>
            <p:cNvPr id="11370" name="立方体 104">
              <a:extLst>
                <a:ext uri="{FF2B5EF4-FFF2-40B4-BE49-F238E27FC236}">
                  <a16:creationId xmlns:a16="http://schemas.microsoft.com/office/drawing/2014/main" id="{58A37A86-E8A4-4C60-9F19-CCC9BC331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4" y="4572008"/>
              <a:ext cx="3643338" cy="642942"/>
            </a:xfrm>
            <a:prstGeom prst="cube">
              <a:avLst>
                <a:gd name="adj" fmla="val 22995"/>
              </a:avLst>
            </a:prstGeom>
            <a:solidFill>
              <a:srgbClr val="429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1800" b="0">
                  <a:solidFill>
                    <a:schemeClr val="tx1"/>
                  </a:solidFill>
                </a:rPr>
                <a:t>                </a:t>
              </a:r>
              <a:r>
                <a:rPr lang="zh-CN" altLang="en-US">
                  <a:solidFill>
                    <a:srgbClr val="C00000"/>
                  </a:solidFill>
                  <a:latin typeface="方正姚体" pitchFamily="2" charset="-122"/>
                  <a:ea typeface="方正姚体" pitchFamily="2" charset="-122"/>
                </a:rPr>
                <a:t>网络层</a:t>
              </a:r>
            </a:p>
          </p:txBody>
        </p:sp>
        <p:sp>
          <p:nvSpPr>
            <p:cNvPr id="11371" name="立方体 105">
              <a:extLst>
                <a:ext uri="{FF2B5EF4-FFF2-40B4-BE49-F238E27FC236}">
                  <a16:creationId xmlns:a16="http://schemas.microsoft.com/office/drawing/2014/main" id="{F6BD9DD7-92C6-4F4E-9F9C-EFF0CFE0E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4" y="4071942"/>
              <a:ext cx="3643338" cy="642942"/>
            </a:xfrm>
            <a:prstGeom prst="cube">
              <a:avLst>
                <a:gd name="adj" fmla="val 22995"/>
              </a:avLst>
            </a:prstGeom>
            <a:solidFill>
              <a:srgbClr val="46A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1800" b="0">
                  <a:solidFill>
                    <a:schemeClr val="tx1"/>
                  </a:solidFill>
                </a:rPr>
                <a:t>                </a:t>
              </a:r>
              <a:r>
                <a:rPr lang="zh-CN" altLang="en-US">
                  <a:solidFill>
                    <a:srgbClr val="C00000"/>
                  </a:solidFill>
                  <a:latin typeface="方正姚体" pitchFamily="2" charset="-122"/>
                  <a:ea typeface="方正姚体" pitchFamily="2" charset="-122"/>
                </a:rPr>
                <a:t>传输层</a:t>
              </a:r>
            </a:p>
          </p:txBody>
        </p:sp>
        <p:sp>
          <p:nvSpPr>
            <p:cNvPr id="11372" name="立方体 106">
              <a:extLst>
                <a:ext uri="{FF2B5EF4-FFF2-40B4-BE49-F238E27FC236}">
                  <a16:creationId xmlns:a16="http://schemas.microsoft.com/office/drawing/2014/main" id="{894AAF10-BAAC-4DDB-AA2A-4F967D2C2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4" y="3571876"/>
              <a:ext cx="3643338" cy="642942"/>
            </a:xfrm>
            <a:prstGeom prst="cube">
              <a:avLst>
                <a:gd name="adj" fmla="val 22995"/>
              </a:avLst>
            </a:prstGeom>
            <a:solidFill>
              <a:srgbClr val="6AB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1800" b="0">
                  <a:solidFill>
                    <a:schemeClr val="tx1"/>
                  </a:solidFill>
                </a:rPr>
                <a:t>               </a:t>
              </a:r>
              <a:r>
                <a:rPr lang="zh-CN" altLang="en-US">
                  <a:solidFill>
                    <a:srgbClr val="C00000"/>
                  </a:solidFill>
                  <a:latin typeface="方正姚体" pitchFamily="2" charset="-122"/>
                  <a:ea typeface="方正姚体" pitchFamily="2" charset="-122"/>
                </a:rPr>
                <a:t>会话层</a:t>
              </a:r>
            </a:p>
          </p:txBody>
        </p:sp>
        <p:sp>
          <p:nvSpPr>
            <p:cNvPr id="11373" name="立方体 107">
              <a:extLst>
                <a:ext uri="{FF2B5EF4-FFF2-40B4-BE49-F238E27FC236}">
                  <a16:creationId xmlns:a16="http://schemas.microsoft.com/office/drawing/2014/main" id="{DA4BF17B-2387-4893-AE0B-2E8E8D777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4" y="3071810"/>
              <a:ext cx="3643338" cy="642942"/>
            </a:xfrm>
            <a:prstGeom prst="cube">
              <a:avLst>
                <a:gd name="adj" fmla="val 22995"/>
              </a:avLst>
            </a:prstGeom>
            <a:solidFill>
              <a:srgbClr val="8CC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1800" b="0">
                  <a:solidFill>
                    <a:schemeClr val="tx1"/>
                  </a:solidFill>
                </a:rPr>
                <a:t>               </a:t>
              </a:r>
              <a:r>
                <a:rPr lang="zh-CN" altLang="en-US">
                  <a:solidFill>
                    <a:srgbClr val="C00000"/>
                  </a:solidFill>
                  <a:latin typeface="方正姚体" pitchFamily="2" charset="-122"/>
                  <a:ea typeface="方正姚体" pitchFamily="2" charset="-122"/>
                </a:rPr>
                <a:t>表示层</a:t>
              </a:r>
            </a:p>
          </p:txBody>
        </p:sp>
        <p:sp>
          <p:nvSpPr>
            <p:cNvPr id="11374" name="立方体 108">
              <a:extLst>
                <a:ext uri="{FF2B5EF4-FFF2-40B4-BE49-F238E27FC236}">
                  <a16:creationId xmlns:a16="http://schemas.microsoft.com/office/drawing/2014/main" id="{AD7F5F64-CDDF-4A43-BDCC-92AE5D6F4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4" y="2571744"/>
              <a:ext cx="3643338" cy="642942"/>
            </a:xfrm>
            <a:prstGeom prst="cube">
              <a:avLst>
                <a:gd name="adj" fmla="val 2299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</a:rPr>
                <a:t>               </a:t>
              </a:r>
              <a:r>
                <a:rPr lang="zh-CN" altLang="en-US">
                  <a:solidFill>
                    <a:srgbClr val="C00000"/>
                  </a:solidFill>
                  <a:latin typeface="方正姚体" pitchFamily="2" charset="-122"/>
                  <a:ea typeface="方正姚体" pitchFamily="2" charset="-122"/>
                </a:rPr>
                <a:t>应用层</a:t>
              </a:r>
              <a:endParaRPr lang="en-US" altLang="zh-CN" sz="1800" b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endParaRPr>
            </a:p>
          </p:txBody>
        </p:sp>
      </p:grpSp>
      <p:grpSp>
        <p:nvGrpSpPr>
          <p:cNvPr id="11268" name="组合 109">
            <a:extLst>
              <a:ext uri="{FF2B5EF4-FFF2-40B4-BE49-F238E27FC236}">
                <a16:creationId xmlns:a16="http://schemas.microsoft.com/office/drawing/2014/main" id="{3B17FAF6-F81F-4D02-9532-D7884C50A3C8}"/>
              </a:ext>
            </a:extLst>
          </p:cNvPr>
          <p:cNvGrpSpPr>
            <a:grpSpLocks/>
          </p:cNvGrpSpPr>
          <p:nvPr/>
        </p:nvGrpSpPr>
        <p:grpSpPr bwMode="auto">
          <a:xfrm>
            <a:off x="7810500" y="2143126"/>
            <a:ext cx="2643188" cy="3643313"/>
            <a:chOff x="5143504" y="2571744"/>
            <a:chExt cx="3643338" cy="3643338"/>
          </a:xfrm>
        </p:grpSpPr>
        <p:sp>
          <p:nvSpPr>
            <p:cNvPr id="11361" name="立方体 110">
              <a:extLst>
                <a:ext uri="{FF2B5EF4-FFF2-40B4-BE49-F238E27FC236}">
                  <a16:creationId xmlns:a16="http://schemas.microsoft.com/office/drawing/2014/main" id="{0D4089CD-0884-4C69-8F6B-030D9B2CB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4" y="5572140"/>
              <a:ext cx="3643338" cy="642942"/>
            </a:xfrm>
            <a:prstGeom prst="cube">
              <a:avLst>
                <a:gd name="adj" fmla="val 22995"/>
              </a:avLst>
            </a:prstGeom>
            <a:solidFill>
              <a:srgbClr val="224F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C00000"/>
                  </a:solidFill>
                  <a:latin typeface="方正姚体" pitchFamily="2" charset="-122"/>
                  <a:ea typeface="方正姚体" pitchFamily="2" charset="-122"/>
                </a:rPr>
                <a:t>         物理层</a:t>
              </a:r>
            </a:p>
          </p:txBody>
        </p:sp>
        <p:sp>
          <p:nvSpPr>
            <p:cNvPr id="11362" name="立方体 111">
              <a:extLst>
                <a:ext uri="{FF2B5EF4-FFF2-40B4-BE49-F238E27FC236}">
                  <a16:creationId xmlns:a16="http://schemas.microsoft.com/office/drawing/2014/main" id="{C99E51F8-C9D2-4A13-976D-6BAEC7766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4" y="5072074"/>
              <a:ext cx="3643338" cy="642942"/>
            </a:xfrm>
            <a:prstGeom prst="cube">
              <a:avLst>
                <a:gd name="adj" fmla="val 22995"/>
              </a:avLst>
            </a:prstGeom>
            <a:solidFill>
              <a:srgbClr val="327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C00000"/>
                  </a:solidFill>
                  <a:latin typeface="方正姚体" pitchFamily="2" charset="-122"/>
                  <a:ea typeface="方正姚体" pitchFamily="2" charset="-122"/>
                </a:rPr>
                <a:t>    数据链路层</a:t>
              </a:r>
            </a:p>
          </p:txBody>
        </p:sp>
        <p:sp>
          <p:nvSpPr>
            <p:cNvPr id="11363" name="立方体 112">
              <a:extLst>
                <a:ext uri="{FF2B5EF4-FFF2-40B4-BE49-F238E27FC236}">
                  <a16:creationId xmlns:a16="http://schemas.microsoft.com/office/drawing/2014/main" id="{501CB5B6-89E2-47E6-9D08-09B00B21C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4" y="4572008"/>
              <a:ext cx="3643338" cy="642942"/>
            </a:xfrm>
            <a:prstGeom prst="cube">
              <a:avLst>
                <a:gd name="adj" fmla="val 22995"/>
              </a:avLst>
            </a:prstGeom>
            <a:solidFill>
              <a:srgbClr val="429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1800" b="0">
                  <a:solidFill>
                    <a:schemeClr val="tx1"/>
                  </a:solidFill>
                </a:rPr>
                <a:t>              </a:t>
              </a:r>
              <a:r>
                <a:rPr lang="zh-CN" altLang="en-US">
                  <a:solidFill>
                    <a:srgbClr val="C00000"/>
                  </a:solidFill>
                  <a:latin typeface="方正姚体" pitchFamily="2" charset="-122"/>
                  <a:ea typeface="方正姚体" pitchFamily="2" charset="-122"/>
                </a:rPr>
                <a:t>网络层</a:t>
              </a:r>
            </a:p>
          </p:txBody>
        </p:sp>
        <p:sp>
          <p:nvSpPr>
            <p:cNvPr id="11364" name="立方体 113">
              <a:extLst>
                <a:ext uri="{FF2B5EF4-FFF2-40B4-BE49-F238E27FC236}">
                  <a16:creationId xmlns:a16="http://schemas.microsoft.com/office/drawing/2014/main" id="{E556FBB2-FFD6-4AAC-926B-B27032BAF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4" y="4071942"/>
              <a:ext cx="3643338" cy="642942"/>
            </a:xfrm>
            <a:prstGeom prst="cube">
              <a:avLst>
                <a:gd name="adj" fmla="val 22995"/>
              </a:avLst>
            </a:prstGeom>
            <a:solidFill>
              <a:srgbClr val="46A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C00000"/>
                  </a:solidFill>
                  <a:latin typeface="方正姚体" pitchFamily="2" charset="-122"/>
                  <a:ea typeface="方正姚体" pitchFamily="2" charset="-122"/>
                </a:rPr>
                <a:t>         传输层</a:t>
              </a:r>
            </a:p>
          </p:txBody>
        </p:sp>
        <p:sp>
          <p:nvSpPr>
            <p:cNvPr id="11365" name="立方体 114">
              <a:extLst>
                <a:ext uri="{FF2B5EF4-FFF2-40B4-BE49-F238E27FC236}">
                  <a16:creationId xmlns:a16="http://schemas.microsoft.com/office/drawing/2014/main" id="{BE2CC8CA-2A66-4E00-BEE4-E23488D3A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4" y="3571876"/>
              <a:ext cx="3643338" cy="642942"/>
            </a:xfrm>
            <a:prstGeom prst="cube">
              <a:avLst>
                <a:gd name="adj" fmla="val 22995"/>
              </a:avLst>
            </a:prstGeom>
            <a:solidFill>
              <a:srgbClr val="6AB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C00000"/>
                  </a:solidFill>
                  <a:latin typeface="方正姚体" pitchFamily="2" charset="-122"/>
                  <a:ea typeface="方正姚体" pitchFamily="2" charset="-122"/>
                </a:rPr>
                <a:t>         会话层</a:t>
              </a:r>
            </a:p>
          </p:txBody>
        </p:sp>
        <p:sp>
          <p:nvSpPr>
            <p:cNvPr id="11366" name="立方体 115">
              <a:extLst>
                <a:ext uri="{FF2B5EF4-FFF2-40B4-BE49-F238E27FC236}">
                  <a16:creationId xmlns:a16="http://schemas.microsoft.com/office/drawing/2014/main" id="{3EFC54FE-9F0B-44F4-AB1D-8963B3C3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4" y="3071810"/>
              <a:ext cx="3643338" cy="642942"/>
            </a:xfrm>
            <a:prstGeom prst="cube">
              <a:avLst>
                <a:gd name="adj" fmla="val 22995"/>
              </a:avLst>
            </a:prstGeom>
            <a:solidFill>
              <a:srgbClr val="8CC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C00000"/>
                  </a:solidFill>
                  <a:latin typeface="方正姚体" pitchFamily="2" charset="-122"/>
                  <a:ea typeface="方正姚体" pitchFamily="2" charset="-122"/>
                </a:rPr>
                <a:t>         表示层</a:t>
              </a:r>
            </a:p>
          </p:txBody>
        </p:sp>
        <p:sp>
          <p:nvSpPr>
            <p:cNvPr id="11367" name="立方体 116">
              <a:extLst>
                <a:ext uri="{FF2B5EF4-FFF2-40B4-BE49-F238E27FC236}">
                  <a16:creationId xmlns:a16="http://schemas.microsoft.com/office/drawing/2014/main" id="{655C7116-42A3-4467-90BA-B3911B7CC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4" y="2571744"/>
              <a:ext cx="3643338" cy="642942"/>
            </a:xfrm>
            <a:prstGeom prst="cube">
              <a:avLst>
                <a:gd name="adj" fmla="val 2299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C00000"/>
                  </a:solidFill>
                  <a:latin typeface="方正姚体" pitchFamily="2" charset="-122"/>
                  <a:ea typeface="方正姚体" pitchFamily="2" charset="-122"/>
                </a:rPr>
                <a:t>         应用层</a:t>
              </a:r>
              <a:endParaRPr lang="en-US" altLang="zh-CN" sz="1800" b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endParaRPr>
            </a:p>
          </p:txBody>
        </p:sp>
      </p:grpSp>
      <p:sp>
        <p:nvSpPr>
          <p:cNvPr id="11269" name="Text Box 6">
            <a:extLst>
              <a:ext uri="{FF2B5EF4-FFF2-40B4-BE49-F238E27FC236}">
                <a16:creationId xmlns:a16="http://schemas.microsoft.com/office/drawing/2014/main" id="{47FB4316-1BB2-43A9-B104-862BD000C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9" y="5802314"/>
            <a:ext cx="785812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14388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14388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14388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14388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1438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1438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1438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1438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Helvetica" panose="020B0604020202020204" pitchFamily="34" charset="0"/>
              <a:buNone/>
            </a:pPr>
            <a:r>
              <a:rPr lang="zh-CN" altLang="en-US" sz="1600" b="0">
                <a:latin typeface="华文细黑" panose="02010600040101010101" pitchFamily="2" charset="-122"/>
                <a:ea typeface="华文细黑" panose="02010600040101010101" pitchFamily="2" charset="-122"/>
              </a:rPr>
              <a:t>封装 </a:t>
            </a:r>
            <a:r>
              <a:rPr lang="en-US" altLang="zh-CN" sz="1600" b="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sz="1600" b="0">
                <a:latin typeface="华文细黑" panose="02010600040101010101" pitchFamily="2" charset="-122"/>
                <a:ea typeface="华文细黑" panose="02010600040101010101" pitchFamily="2" charset="-122"/>
              </a:rPr>
              <a:t>数据要通过网络进行传输，在发送端要从高层一层一层的向下传送，如果一个主机要传送数据到别的主机，先把数据装到一个特殊协议报头中，这个过程叫</a:t>
            </a:r>
            <a:r>
              <a:rPr lang="en-US" altLang="zh-CN" sz="1600" b="0">
                <a:latin typeface="华文细黑" panose="02010600040101010101" pitchFamily="2" charset="-122"/>
                <a:ea typeface="华文细黑" panose="02010600040101010101" pitchFamily="2" charset="-122"/>
              </a:rPr>
              <a:t>-----</a:t>
            </a:r>
            <a:r>
              <a:rPr lang="zh-CN" altLang="en-US" sz="1600" b="0">
                <a:latin typeface="华文细黑" panose="02010600040101010101" pitchFamily="2" charset="-122"/>
                <a:ea typeface="华文细黑" panose="02010600040101010101" pitchFamily="2" charset="-122"/>
              </a:rPr>
              <a:t>封装</a:t>
            </a:r>
          </a:p>
        </p:txBody>
      </p:sp>
      <p:pic>
        <p:nvPicPr>
          <p:cNvPr id="11270" name="Picture 5" descr="301P_063">
            <a:extLst>
              <a:ext uri="{FF2B5EF4-FFF2-40B4-BE49-F238E27FC236}">
                <a16:creationId xmlns:a16="http://schemas.microsoft.com/office/drawing/2014/main" id="{E9B2F8CA-6288-4CE1-BC40-24A92D3C2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11" t="-95" r="8035" b="79053"/>
          <a:stretch>
            <a:fillRect/>
          </a:stretch>
        </p:blipFill>
        <p:spPr bwMode="auto">
          <a:xfrm>
            <a:off x="2952751" y="928688"/>
            <a:ext cx="1071563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5" descr="301P_064">
            <a:extLst>
              <a:ext uri="{FF2B5EF4-FFF2-40B4-BE49-F238E27FC236}">
                <a16:creationId xmlns:a16="http://schemas.microsoft.com/office/drawing/2014/main" id="{41E5825D-364D-4793-A9CD-315CB62F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r="9985" b="80759"/>
          <a:stretch>
            <a:fillRect/>
          </a:stretch>
        </p:blipFill>
        <p:spPr bwMode="auto">
          <a:xfrm>
            <a:off x="9525000" y="928688"/>
            <a:ext cx="9286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矩形 120">
            <a:extLst>
              <a:ext uri="{FF2B5EF4-FFF2-40B4-BE49-F238E27FC236}">
                <a16:creationId xmlns:a16="http://schemas.microsoft.com/office/drawing/2014/main" id="{1568EF5F-BB6F-4798-9D82-007BC4ACE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2428875"/>
            <a:ext cx="571500" cy="28575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hello</a:t>
            </a:r>
            <a:endParaRPr lang="zh-CN" altLang="en-US" sz="18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A19067B-A352-42CF-9339-383BE548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2428875"/>
            <a:ext cx="28575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L7</a:t>
            </a:r>
            <a:endParaRPr lang="zh-CN" altLang="en-US" sz="18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621B9497-6146-4F46-8BC2-7F70944B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357313"/>
            <a:ext cx="571500" cy="28575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hello</a:t>
            </a:r>
            <a:endParaRPr lang="zh-CN" altLang="en-US" sz="18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534B17A-A3AC-4CE4-9FB2-19E9116C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4938" y="1357313"/>
            <a:ext cx="571500" cy="28575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hello</a:t>
            </a:r>
            <a:endParaRPr lang="zh-CN" altLang="en-US" sz="18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" name="组合 124">
            <a:extLst>
              <a:ext uri="{FF2B5EF4-FFF2-40B4-BE49-F238E27FC236}">
                <a16:creationId xmlns:a16="http://schemas.microsoft.com/office/drawing/2014/main" id="{8966DE6B-596A-4C44-9878-02E41F5FE9CD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2928938"/>
            <a:ext cx="857250" cy="285750"/>
            <a:chOff x="1714480" y="2928934"/>
            <a:chExt cx="857256" cy="285752"/>
          </a:xfrm>
        </p:grpSpPr>
        <p:sp>
          <p:nvSpPr>
            <p:cNvPr id="11359" name="矩形 125">
              <a:extLst>
                <a:ext uri="{FF2B5EF4-FFF2-40B4-BE49-F238E27FC236}">
                  <a16:creationId xmlns:a16="http://schemas.microsoft.com/office/drawing/2014/main" id="{F03349D8-22B7-499E-B9A8-4CCEA492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32" y="2928934"/>
              <a:ext cx="571504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hello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60" name="矩形 126">
              <a:extLst>
                <a:ext uri="{FF2B5EF4-FFF2-40B4-BE49-F238E27FC236}">
                  <a16:creationId xmlns:a16="http://schemas.microsoft.com/office/drawing/2014/main" id="{3A9F8AAB-71CC-4846-968F-8D4C44710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480" y="2928934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L7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" name="组合 127">
            <a:extLst>
              <a:ext uri="{FF2B5EF4-FFF2-40B4-BE49-F238E27FC236}">
                <a16:creationId xmlns:a16="http://schemas.microsoft.com/office/drawing/2014/main" id="{FD4917C4-4760-4B9E-93D5-B23D59E7A9D1}"/>
              </a:ext>
            </a:extLst>
          </p:cNvPr>
          <p:cNvGrpSpPr>
            <a:grpSpLocks/>
          </p:cNvGrpSpPr>
          <p:nvPr/>
        </p:nvGrpSpPr>
        <p:grpSpPr bwMode="auto">
          <a:xfrm>
            <a:off x="9382125" y="2928938"/>
            <a:ext cx="857250" cy="285750"/>
            <a:chOff x="7858148" y="2928934"/>
            <a:chExt cx="857256" cy="285752"/>
          </a:xfrm>
        </p:grpSpPr>
        <p:sp>
          <p:nvSpPr>
            <p:cNvPr id="11357" name="矩形 128">
              <a:extLst>
                <a:ext uri="{FF2B5EF4-FFF2-40B4-BE49-F238E27FC236}">
                  <a16:creationId xmlns:a16="http://schemas.microsoft.com/office/drawing/2014/main" id="{CF735B57-1791-46D8-9F80-AF7CCC915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900" y="2928934"/>
              <a:ext cx="571504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hello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58" name="矩形 129">
              <a:extLst>
                <a:ext uri="{FF2B5EF4-FFF2-40B4-BE49-F238E27FC236}">
                  <a16:creationId xmlns:a16="http://schemas.microsoft.com/office/drawing/2014/main" id="{C697F802-7797-45D8-851C-DEBB6B1F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48" y="2928934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L7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31" name="矩形 130">
            <a:extLst>
              <a:ext uri="{FF2B5EF4-FFF2-40B4-BE49-F238E27FC236}">
                <a16:creationId xmlns:a16="http://schemas.microsoft.com/office/drawing/2014/main" id="{18B31ABA-E02B-4AA3-B317-3E94C98B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75" y="2428875"/>
            <a:ext cx="571500" cy="28575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hello</a:t>
            </a:r>
            <a:endParaRPr lang="zh-CN" altLang="en-US" sz="18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611594C-E64C-40B2-B9D9-022D27761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25" y="2428875"/>
            <a:ext cx="28575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L7</a:t>
            </a:r>
            <a:endParaRPr lang="zh-CN" altLang="en-US" sz="18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962E9D2-5AA3-4AE6-8675-FE7DA28E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2928938"/>
            <a:ext cx="28575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L6</a:t>
            </a:r>
            <a:endParaRPr lang="zh-CN" altLang="en-US" sz="18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AD55982-F018-4DEA-AF2D-FC317FA57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4357688"/>
            <a:ext cx="28575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L3</a:t>
            </a:r>
            <a:endParaRPr lang="zh-CN" altLang="en-US" sz="18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" name="组合 134">
            <a:extLst>
              <a:ext uri="{FF2B5EF4-FFF2-40B4-BE49-F238E27FC236}">
                <a16:creationId xmlns:a16="http://schemas.microsoft.com/office/drawing/2014/main" id="{C45802D9-90E6-41ED-9896-CE40AEFAA844}"/>
              </a:ext>
            </a:extLst>
          </p:cNvPr>
          <p:cNvGrpSpPr>
            <a:grpSpLocks/>
          </p:cNvGrpSpPr>
          <p:nvPr/>
        </p:nvGrpSpPr>
        <p:grpSpPr bwMode="auto">
          <a:xfrm>
            <a:off x="2381250" y="4357688"/>
            <a:ext cx="1714500" cy="285750"/>
            <a:chOff x="857224" y="4357694"/>
            <a:chExt cx="1714512" cy="285752"/>
          </a:xfrm>
        </p:grpSpPr>
        <p:sp>
          <p:nvSpPr>
            <p:cNvPr id="11352" name="矩形 135">
              <a:extLst>
                <a:ext uri="{FF2B5EF4-FFF2-40B4-BE49-F238E27FC236}">
                  <a16:creationId xmlns:a16="http://schemas.microsoft.com/office/drawing/2014/main" id="{37CC1155-062C-4E2E-A922-42163B250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32" y="4357694"/>
              <a:ext cx="571504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hello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53" name="矩形 136">
              <a:extLst>
                <a:ext uri="{FF2B5EF4-FFF2-40B4-BE49-F238E27FC236}">
                  <a16:creationId xmlns:a16="http://schemas.microsoft.com/office/drawing/2014/main" id="{D7B5F3DC-A41B-449D-A06E-EF207F8FD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480" y="4357694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L7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54" name="矩形 137">
              <a:extLst>
                <a:ext uri="{FF2B5EF4-FFF2-40B4-BE49-F238E27FC236}">
                  <a16:creationId xmlns:a16="http://schemas.microsoft.com/office/drawing/2014/main" id="{845DF698-C879-409A-92EA-038ACE8A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4" y="4357694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L4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55" name="矩形 138">
              <a:extLst>
                <a:ext uri="{FF2B5EF4-FFF2-40B4-BE49-F238E27FC236}">
                  <a16:creationId xmlns:a16="http://schemas.microsoft.com/office/drawing/2014/main" id="{659E4DBA-D379-4785-AC47-8940B534C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976" y="4357694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L5	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56" name="矩形 139">
              <a:extLst>
                <a:ext uri="{FF2B5EF4-FFF2-40B4-BE49-F238E27FC236}">
                  <a16:creationId xmlns:a16="http://schemas.microsoft.com/office/drawing/2014/main" id="{2C57474C-B896-45FF-A1F5-948DC95CA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28" y="4357694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L6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5360F1D0-D67D-4FC0-960B-8D402676D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429000"/>
            <a:ext cx="28575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L5</a:t>
            </a:r>
            <a:endParaRPr lang="zh-CN" altLang="en-US" sz="18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F8C99C12-4B14-4C79-ACC6-4B6B42EA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57625"/>
            <a:ext cx="28575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L4</a:t>
            </a:r>
            <a:endParaRPr lang="zh-CN" altLang="en-US" sz="18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组合 142">
            <a:extLst>
              <a:ext uri="{FF2B5EF4-FFF2-40B4-BE49-F238E27FC236}">
                <a16:creationId xmlns:a16="http://schemas.microsoft.com/office/drawing/2014/main" id="{48C73340-3B0C-4D64-A374-679C3E77BBE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857625"/>
            <a:ext cx="1428750" cy="285750"/>
            <a:chOff x="1142976" y="3857628"/>
            <a:chExt cx="1428760" cy="285752"/>
          </a:xfrm>
        </p:grpSpPr>
        <p:sp>
          <p:nvSpPr>
            <p:cNvPr id="11348" name="矩形 143">
              <a:extLst>
                <a:ext uri="{FF2B5EF4-FFF2-40B4-BE49-F238E27FC236}">
                  <a16:creationId xmlns:a16="http://schemas.microsoft.com/office/drawing/2014/main" id="{B1195C69-1C66-406D-BDCB-57753BEDB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32" y="3857628"/>
              <a:ext cx="571504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hello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49" name="矩形 144">
              <a:extLst>
                <a:ext uri="{FF2B5EF4-FFF2-40B4-BE49-F238E27FC236}">
                  <a16:creationId xmlns:a16="http://schemas.microsoft.com/office/drawing/2014/main" id="{AEB56AF8-0406-4468-88D2-2099BCC77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480" y="3857628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L7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50" name="矩形 145">
              <a:extLst>
                <a:ext uri="{FF2B5EF4-FFF2-40B4-BE49-F238E27FC236}">
                  <a16:creationId xmlns:a16="http://schemas.microsoft.com/office/drawing/2014/main" id="{CDB90F35-2753-4FC0-A1F6-733AD6E7D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976" y="3857628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L5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51" name="矩形 146">
              <a:extLst>
                <a:ext uri="{FF2B5EF4-FFF2-40B4-BE49-F238E27FC236}">
                  <a16:creationId xmlns:a16="http://schemas.microsoft.com/office/drawing/2014/main" id="{A80831FB-3116-40EF-AF33-33065441A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28" y="3857628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L6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" name="组合 147">
            <a:extLst>
              <a:ext uri="{FF2B5EF4-FFF2-40B4-BE49-F238E27FC236}">
                <a16:creationId xmlns:a16="http://schemas.microsoft.com/office/drawing/2014/main" id="{DE985D62-DF5B-4A40-938C-B2C2628130FA}"/>
              </a:ext>
            </a:extLst>
          </p:cNvPr>
          <p:cNvGrpSpPr>
            <a:grpSpLocks/>
          </p:cNvGrpSpPr>
          <p:nvPr/>
        </p:nvGrpSpPr>
        <p:grpSpPr bwMode="auto">
          <a:xfrm>
            <a:off x="2952750" y="3429000"/>
            <a:ext cx="1143000" cy="285750"/>
            <a:chOff x="1428728" y="3429000"/>
            <a:chExt cx="1143008" cy="285752"/>
          </a:xfrm>
        </p:grpSpPr>
        <p:sp>
          <p:nvSpPr>
            <p:cNvPr id="11345" name="矩形 148">
              <a:extLst>
                <a:ext uri="{FF2B5EF4-FFF2-40B4-BE49-F238E27FC236}">
                  <a16:creationId xmlns:a16="http://schemas.microsoft.com/office/drawing/2014/main" id="{9C3CECA1-8E1A-4558-8555-EB3621AD0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32" y="3429000"/>
              <a:ext cx="571504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hello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46" name="矩形 149">
              <a:extLst>
                <a:ext uri="{FF2B5EF4-FFF2-40B4-BE49-F238E27FC236}">
                  <a16:creationId xmlns:a16="http://schemas.microsoft.com/office/drawing/2014/main" id="{20834B6B-6AEF-45FF-8269-958DDF1D8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480" y="3429000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L7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47" name="矩形 150">
              <a:extLst>
                <a:ext uri="{FF2B5EF4-FFF2-40B4-BE49-F238E27FC236}">
                  <a16:creationId xmlns:a16="http://schemas.microsoft.com/office/drawing/2014/main" id="{0A5835BC-1225-4886-A491-E975A6537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28" y="3429000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L6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52" name="矩形 151">
            <a:extLst>
              <a:ext uri="{FF2B5EF4-FFF2-40B4-BE49-F238E27FC236}">
                <a16:creationId xmlns:a16="http://schemas.microsoft.com/office/drawing/2014/main" id="{44E611E3-A877-4E2A-B1A4-DAEC47B35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4857750"/>
            <a:ext cx="28575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L2</a:t>
            </a:r>
            <a:endParaRPr lang="zh-CN" altLang="en-US" sz="18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9" name="组合 152">
            <a:extLst>
              <a:ext uri="{FF2B5EF4-FFF2-40B4-BE49-F238E27FC236}">
                <a16:creationId xmlns:a16="http://schemas.microsoft.com/office/drawing/2014/main" id="{06B54466-F2AB-40F7-97F8-8371F9289E83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4857750"/>
            <a:ext cx="2000250" cy="285750"/>
            <a:chOff x="571472" y="4857760"/>
            <a:chExt cx="2000264" cy="285752"/>
          </a:xfrm>
        </p:grpSpPr>
        <p:sp>
          <p:nvSpPr>
            <p:cNvPr id="11339" name="矩形 153">
              <a:extLst>
                <a:ext uri="{FF2B5EF4-FFF2-40B4-BE49-F238E27FC236}">
                  <a16:creationId xmlns:a16="http://schemas.microsoft.com/office/drawing/2014/main" id="{B36F466F-E024-4F61-B792-D3BBBAF3E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32" y="4857760"/>
              <a:ext cx="571504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hello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40" name="矩形 154">
              <a:extLst>
                <a:ext uri="{FF2B5EF4-FFF2-40B4-BE49-F238E27FC236}">
                  <a16:creationId xmlns:a16="http://schemas.microsoft.com/office/drawing/2014/main" id="{E2743408-1100-4850-BE6D-46A959A7F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480" y="4857760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L7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41" name="矩形 155">
              <a:extLst>
                <a:ext uri="{FF2B5EF4-FFF2-40B4-BE49-F238E27FC236}">
                  <a16:creationId xmlns:a16="http://schemas.microsoft.com/office/drawing/2014/main" id="{36F49A73-49C9-45DB-8526-A4FCD86B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4" y="4857760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L4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42" name="矩形 156">
              <a:extLst>
                <a:ext uri="{FF2B5EF4-FFF2-40B4-BE49-F238E27FC236}">
                  <a16:creationId xmlns:a16="http://schemas.microsoft.com/office/drawing/2014/main" id="{5566B58D-4E89-4A16-9CF3-05049BC4F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976" y="4857760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L5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43" name="矩形 157">
              <a:extLst>
                <a:ext uri="{FF2B5EF4-FFF2-40B4-BE49-F238E27FC236}">
                  <a16:creationId xmlns:a16="http://schemas.microsoft.com/office/drawing/2014/main" id="{791470C6-3A5A-48C6-8FC8-CEFFD332D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28" y="4857760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L6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44" name="矩形 158">
              <a:extLst>
                <a:ext uri="{FF2B5EF4-FFF2-40B4-BE49-F238E27FC236}">
                  <a16:creationId xmlns:a16="http://schemas.microsoft.com/office/drawing/2014/main" id="{541FA9D9-FED8-4ACB-AFE6-9D0774BB9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72" y="4857760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L3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60" name="矩形 159">
            <a:extLst>
              <a:ext uri="{FF2B5EF4-FFF2-40B4-BE49-F238E27FC236}">
                <a16:creationId xmlns:a16="http://schemas.microsoft.com/office/drawing/2014/main" id="{A555D5BF-B4E6-46C9-B5FC-2A93845A2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75" y="4857750"/>
            <a:ext cx="28575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L2</a:t>
            </a:r>
            <a:endParaRPr lang="zh-CN" altLang="en-US" sz="18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0" name="组合 160">
            <a:extLst>
              <a:ext uri="{FF2B5EF4-FFF2-40B4-BE49-F238E27FC236}">
                <a16:creationId xmlns:a16="http://schemas.microsoft.com/office/drawing/2014/main" id="{1EA8DB95-E299-4BA4-963E-E3DC68F30BCA}"/>
              </a:ext>
            </a:extLst>
          </p:cNvPr>
          <p:cNvGrpSpPr>
            <a:grpSpLocks/>
          </p:cNvGrpSpPr>
          <p:nvPr/>
        </p:nvGrpSpPr>
        <p:grpSpPr bwMode="auto">
          <a:xfrm>
            <a:off x="8239125" y="4857750"/>
            <a:ext cx="2000250" cy="285750"/>
            <a:chOff x="6715140" y="4857760"/>
            <a:chExt cx="2000264" cy="285752"/>
          </a:xfrm>
        </p:grpSpPr>
        <p:sp>
          <p:nvSpPr>
            <p:cNvPr id="11333" name="矩形 161">
              <a:extLst>
                <a:ext uri="{FF2B5EF4-FFF2-40B4-BE49-F238E27FC236}">
                  <a16:creationId xmlns:a16="http://schemas.microsoft.com/office/drawing/2014/main" id="{DCDB5518-E497-4045-BA03-F93A5DF24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900" y="4857760"/>
              <a:ext cx="571504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hello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34" name="矩形 162">
              <a:extLst>
                <a:ext uri="{FF2B5EF4-FFF2-40B4-BE49-F238E27FC236}">
                  <a16:creationId xmlns:a16="http://schemas.microsoft.com/office/drawing/2014/main" id="{B1734831-AFB6-4AAB-8247-353F81D0B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48" y="4857760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L7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35" name="矩形 163">
              <a:extLst>
                <a:ext uri="{FF2B5EF4-FFF2-40B4-BE49-F238E27FC236}">
                  <a16:creationId xmlns:a16="http://schemas.microsoft.com/office/drawing/2014/main" id="{8988B229-CE3B-405F-B628-53E174A77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92" y="4857760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L4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36" name="矩形 164">
              <a:extLst>
                <a:ext uri="{FF2B5EF4-FFF2-40B4-BE49-F238E27FC236}">
                  <a16:creationId xmlns:a16="http://schemas.microsoft.com/office/drawing/2014/main" id="{BA2B3C2C-F686-4C36-8E40-134F9B5C8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44" y="4857760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L5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37" name="矩形 165">
              <a:extLst>
                <a:ext uri="{FF2B5EF4-FFF2-40B4-BE49-F238E27FC236}">
                  <a16:creationId xmlns:a16="http://schemas.microsoft.com/office/drawing/2014/main" id="{C1DEE5DB-5032-42F5-A184-F2751DDC0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2396" y="4857760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L6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38" name="矩形 166">
              <a:extLst>
                <a:ext uri="{FF2B5EF4-FFF2-40B4-BE49-F238E27FC236}">
                  <a16:creationId xmlns:a16="http://schemas.microsoft.com/office/drawing/2014/main" id="{541CF432-63BD-4422-B745-4C34B85E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5140" y="4857760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L3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68" name="矩形 167">
            <a:extLst>
              <a:ext uri="{FF2B5EF4-FFF2-40B4-BE49-F238E27FC236}">
                <a16:creationId xmlns:a16="http://schemas.microsoft.com/office/drawing/2014/main" id="{2BA73097-CED0-4260-AED9-D7EA0C19B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5" y="4357688"/>
            <a:ext cx="28575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L3</a:t>
            </a:r>
            <a:endParaRPr lang="zh-CN" altLang="en-US" sz="18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1" name="组合 168">
            <a:extLst>
              <a:ext uri="{FF2B5EF4-FFF2-40B4-BE49-F238E27FC236}">
                <a16:creationId xmlns:a16="http://schemas.microsoft.com/office/drawing/2014/main" id="{949AC05D-488C-4987-A214-59291DB1A75E}"/>
              </a:ext>
            </a:extLst>
          </p:cNvPr>
          <p:cNvGrpSpPr>
            <a:grpSpLocks/>
          </p:cNvGrpSpPr>
          <p:nvPr/>
        </p:nvGrpSpPr>
        <p:grpSpPr bwMode="auto">
          <a:xfrm>
            <a:off x="8524875" y="4357688"/>
            <a:ext cx="1714500" cy="285750"/>
            <a:chOff x="7000892" y="4357694"/>
            <a:chExt cx="1714512" cy="285752"/>
          </a:xfrm>
        </p:grpSpPr>
        <p:sp>
          <p:nvSpPr>
            <p:cNvPr id="11328" name="矩形 169">
              <a:extLst>
                <a:ext uri="{FF2B5EF4-FFF2-40B4-BE49-F238E27FC236}">
                  <a16:creationId xmlns:a16="http://schemas.microsoft.com/office/drawing/2014/main" id="{AD7C2781-F10B-4DE9-940D-9795D0044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900" y="4357694"/>
              <a:ext cx="571504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hello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29" name="矩形 170">
              <a:extLst>
                <a:ext uri="{FF2B5EF4-FFF2-40B4-BE49-F238E27FC236}">
                  <a16:creationId xmlns:a16="http://schemas.microsoft.com/office/drawing/2014/main" id="{A50265B8-9D5E-4D35-A1C6-270A952A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48" y="4357694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L7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30" name="矩形 171">
              <a:extLst>
                <a:ext uri="{FF2B5EF4-FFF2-40B4-BE49-F238E27FC236}">
                  <a16:creationId xmlns:a16="http://schemas.microsoft.com/office/drawing/2014/main" id="{5301B2A5-1592-404D-8439-0C6FB3CB7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44" y="4357694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L5	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31" name="矩形 172">
              <a:extLst>
                <a:ext uri="{FF2B5EF4-FFF2-40B4-BE49-F238E27FC236}">
                  <a16:creationId xmlns:a16="http://schemas.microsoft.com/office/drawing/2014/main" id="{C5939505-1CA8-4F1A-8CD3-5C92BF539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2396" y="4357694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L6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32" name="矩形 173">
              <a:extLst>
                <a:ext uri="{FF2B5EF4-FFF2-40B4-BE49-F238E27FC236}">
                  <a16:creationId xmlns:a16="http://schemas.microsoft.com/office/drawing/2014/main" id="{B5223244-7924-4AD0-B438-9A65F9DB4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92" y="4357694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L4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75" name="矩形 174">
            <a:extLst>
              <a:ext uri="{FF2B5EF4-FFF2-40B4-BE49-F238E27FC236}">
                <a16:creationId xmlns:a16="http://schemas.microsoft.com/office/drawing/2014/main" id="{7790AEE6-EF74-4D33-AF88-9EFD9D41D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3857625"/>
            <a:ext cx="28575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L4</a:t>
            </a:r>
            <a:endParaRPr lang="zh-CN" altLang="en-US" sz="18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2" name="组合 175">
            <a:extLst>
              <a:ext uri="{FF2B5EF4-FFF2-40B4-BE49-F238E27FC236}">
                <a16:creationId xmlns:a16="http://schemas.microsoft.com/office/drawing/2014/main" id="{969EB7D5-A180-4180-A84F-0C84EAABB01E}"/>
              </a:ext>
            </a:extLst>
          </p:cNvPr>
          <p:cNvGrpSpPr>
            <a:grpSpLocks/>
          </p:cNvGrpSpPr>
          <p:nvPr/>
        </p:nvGrpSpPr>
        <p:grpSpPr bwMode="auto">
          <a:xfrm>
            <a:off x="8810625" y="3857625"/>
            <a:ext cx="1428750" cy="285750"/>
            <a:chOff x="7286644" y="3857628"/>
            <a:chExt cx="1428760" cy="285752"/>
          </a:xfrm>
        </p:grpSpPr>
        <p:sp>
          <p:nvSpPr>
            <p:cNvPr id="11324" name="矩形 176">
              <a:extLst>
                <a:ext uri="{FF2B5EF4-FFF2-40B4-BE49-F238E27FC236}">
                  <a16:creationId xmlns:a16="http://schemas.microsoft.com/office/drawing/2014/main" id="{2B63BAF1-83BD-4B1F-AD03-9A08F8DFD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900" y="3857628"/>
              <a:ext cx="571504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hello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25" name="矩形 177">
              <a:extLst>
                <a:ext uri="{FF2B5EF4-FFF2-40B4-BE49-F238E27FC236}">
                  <a16:creationId xmlns:a16="http://schemas.microsoft.com/office/drawing/2014/main" id="{C7C06E53-2471-49D8-8836-8A72027EE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48" y="3857628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L7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26" name="矩形 178">
              <a:extLst>
                <a:ext uri="{FF2B5EF4-FFF2-40B4-BE49-F238E27FC236}">
                  <a16:creationId xmlns:a16="http://schemas.microsoft.com/office/drawing/2014/main" id="{C59A3CBF-4933-4F71-B2F5-7F2672A6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44" y="3857628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L5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27" name="矩形 179">
              <a:extLst>
                <a:ext uri="{FF2B5EF4-FFF2-40B4-BE49-F238E27FC236}">
                  <a16:creationId xmlns:a16="http://schemas.microsoft.com/office/drawing/2014/main" id="{8C942B78-05AD-4D62-B142-ADC5EDA04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2396" y="3857628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L6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81" name="矩形 180">
            <a:extLst>
              <a:ext uri="{FF2B5EF4-FFF2-40B4-BE49-F238E27FC236}">
                <a16:creationId xmlns:a16="http://schemas.microsoft.com/office/drawing/2014/main" id="{9081B445-FB79-443B-9E99-2C5019A6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25" y="3429000"/>
            <a:ext cx="28575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L5</a:t>
            </a:r>
            <a:endParaRPr lang="zh-CN" altLang="en-US" sz="18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" name="组合 181">
            <a:extLst>
              <a:ext uri="{FF2B5EF4-FFF2-40B4-BE49-F238E27FC236}">
                <a16:creationId xmlns:a16="http://schemas.microsoft.com/office/drawing/2014/main" id="{70E25930-D750-4234-BB89-06262854C158}"/>
              </a:ext>
            </a:extLst>
          </p:cNvPr>
          <p:cNvGrpSpPr>
            <a:grpSpLocks/>
          </p:cNvGrpSpPr>
          <p:nvPr/>
        </p:nvGrpSpPr>
        <p:grpSpPr bwMode="auto">
          <a:xfrm>
            <a:off x="9096375" y="3429000"/>
            <a:ext cx="1143000" cy="285750"/>
            <a:chOff x="7572396" y="3429000"/>
            <a:chExt cx="1143008" cy="285752"/>
          </a:xfrm>
        </p:grpSpPr>
        <p:sp>
          <p:nvSpPr>
            <p:cNvPr id="11321" name="矩形 182">
              <a:extLst>
                <a:ext uri="{FF2B5EF4-FFF2-40B4-BE49-F238E27FC236}">
                  <a16:creationId xmlns:a16="http://schemas.microsoft.com/office/drawing/2014/main" id="{B1E0F94F-08E8-47E0-B039-1DB8BD47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900" y="3429000"/>
              <a:ext cx="571504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hello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22" name="矩形 183">
              <a:extLst>
                <a:ext uri="{FF2B5EF4-FFF2-40B4-BE49-F238E27FC236}">
                  <a16:creationId xmlns:a16="http://schemas.microsoft.com/office/drawing/2014/main" id="{CDEFD834-7766-43CC-9014-F3309AB5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48" y="3429000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L7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23" name="矩形 184">
              <a:extLst>
                <a:ext uri="{FF2B5EF4-FFF2-40B4-BE49-F238E27FC236}">
                  <a16:creationId xmlns:a16="http://schemas.microsoft.com/office/drawing/2014/main" id="{14BD91C0-949E-4A26-9759-8FB620669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2396" y="3429000"/>
              <a:ext cx="285752" cy="28575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l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L6</a:t>
              </a:r>
              <a:endParaRPr lang="zh-CN" altLang="en-US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86" name="矩形 185">
            <a:extLst>
              <a:ext uri="{FF2B5EF4-FFF2-40B4-BE49-F238E27FC236}">
                <a16:creationId xmlns:a16="http://schemas.microsoft.com/office/drawing/2014/main" id="{23119E86-FD33-48A6-A0F7-B00B748F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75" y="2928938"/>
            <a:ext cx="28575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L6</a:t>
            </a:r>
            <a:endParaRPr lang="zh-CN" altLang="en-US" sz="18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77F8B2F6-DBFA-419A-A380-1AE3FD8F0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1" y="4857750"/>
            <a:ext cx="500063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FCS</a:t>
            </a:r>
            <a:endParaRPr lang="zh-CN" altLang="en-US" sz="14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87CA2532-2746-4114-A911-4FF0A310F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76" y="4857750"/>
            <a:ext cx="500063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000">
                <a:latin typeface="华文细黑" panose="02010600040101010101" pitchFamily="2" charset="-122"/>
                <a:ea typeface="华文细黑" panose="02010600040101010101" pitchFamily="2" charset="-122"/>
              </a:rPr>
              <a:t>FCS</a:t>
            </a:r>
            <a:endParaRPr lang="zh-CN" altLang="en-US" sz="1400" b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741D9D9D-895B-4B00-A78A-7E0599DE2CAA}"/>
              </a:ext>
            </a:extLst>
          </p:cNvPr>
          <p:cNvSpPr/>
          <p:nvPr/>
        </p:nvSpPr>
        <p:spPr>
          <a:xfrm>
            <a:off x="1524000" y="5286389"/>
            <a:ext cx="3357618" cy="4670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1010000110100001</a:t>
            </a:r>
            <a:endParaRPr lang="zh-CN" altLang="en-US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83D3247D-1A34-4ED6-8819-CAA76945816B}"/>
              </a:ext>
            </a:extLst>
          </p:cNvPr>
          <p:cNvSpPr/>
          <p:nvPr/>
        </p:nvSpPr>
        <p:spPr>
          <a:xfrm>
            <a:off x="7556520" y="5254651"/>
            <a:ext cx="3357618" cy="4670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1010000110100001</a:t>
            </a:r>
            <a:endParaRPr lang="zh-CN" altLang="en-US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  <p:sp>
        <p:nvSpPr>
          <p:cNvPr id="11302" name="矩形 190">
            <a:extLst>
              <a:ext uri="{FF2B5EF4-FFF2-40B4-BE49-F238E27FC236}">
                <a16:creationId xmlns:a16="http://schemas.microsoft.com/office/drawing/2014/main" id="{27D63946-0C2F-441A-BBF1-CA714713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6" y="5500689"/>
            <a:ext cx="3571875" cy="71437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grpSp>
        <p:nvGrpSpPr>
          <p:cNvPr id="14" name="Group 38">
            <a:extLst>
              <a:ext uri="{FF2B5EF4-FFF2-40B4-BE49-F238E27FC236}">
                <a16:creationId xmlns:a16="http://schemas.microsoft.com/office/drawing/2014/main" id="{0B370C55-9C42-408D-A639-2C62B7823D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4751" y="5429251"/>
            <a:ext cx="2182813" cy="206375"/>
            <a:chOff x="3120" y="3600"/>
            <a:chExt cx="2112" cy="200"/>
          </a:xfrm>
        </p:grpSpPr>
        <p:sp>
          <p:nvSpPr>
            <p:cNvPr id="11318" name="AutoShape 37">
              <a:extLst>
                <a:ext uri="{FF2B5EF4-FFF2-40B4-BE49-F238E27FC236}">
                  <a16:creationId xmlns:a16="http://schemas.microsoft.com/office/drawing/2014/main" id="{6FCE4843-535B-4CEE-8C38-1C4900F69C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120" y="3600"/>
              <a:ext cx="211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Freeform 39">
              <a:extLst>
                <a:ext uri="{FF2B5EF4-FFF2-40B4-BE49-F238E27FC236}">
                  <a16:creationId xmlns:a16="http://schemas.microsoft.com/office/drawing/2014/main" id="{47D84939-39FA-406B-ADC8-F9A84AD80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4" y="3612"/>
              <a:ext cx="2084" cy="174"/>
            </a:xfrm>
            <a:custGeom>
              <a:avLst/>
              <a:gdLst>
                <a:gd name="T0" fmla="*/ 2058 w 2084"/>
                <a:gd name="T1" fmla="*/ 138 h 174"/>
                <a:gd name="T2" fmla="*/ 2018 w 2084"/>
                <a:gd name="T3" fmla="*/ 172 h 174"/>
                <a:gd name="T4" fmla="*/ 1972 w 2084"/>
                <a:gd name="T5" fmla="*/ 160 h 174"/>
                <a:gd name="T6" fmla="*/ 1934 w 2084"/>
                <a:gd name="T7" fmla="*/ 106 h 174"/>
                <a:gd name="T8" fmla="*/ 1894 w 2084"/>
                <a:gd name="T9" fmla="*/ 30 h 174"/>
                <a:gd name="T10" fmla="*/ 1844 w 2084"/>
                <a:gd name="T11" fmla="*/ 2 h 174"/>
                <a:gd name="T12" fmla="*/ 1800 w 2084"/>
                <a:gd name="T13" fmla="*/ 22 h 174"/>
                <a:gd name="T14" fmla="*/ 1774 w 2084"/>
                <a:gd name="T15" fmla="*/ 66 h 174"/>
                <a:gd name="T16" fmla="*/ 1732 w 2084"/>
                <a:gd name="T17" fmla="*/ 134 h 174"/>
                <a:gd name="T18" fmla="*/ 1676 w 2084"/>
                <a:gd name="T19" fmla="*/ 170 h 174"/>
                <a:gd name="T20" fmla="*/ 1646 w 2084"/>
                <a:gd name="T21" fmla="*/ 150 h 174"/>
                <a:gd name="T22" fmla="*/ 1608 w 2084"/>
                <a:gd name="T23" fmla="*/ 92 h 174"/>
                <a:gd name="T24" fmla="*/ 1574 w 2084"/>
                <a:gd name="T25" fmla="*/ 30 h 174"/>
                <a:gd name="T26" fmla="*/ 1530 w 2084"/>
                <a:gd name="T27" fmla="*/ 2 h 174"/>
                <a:gd name="T28" fmla="*/ 1486 w 2084"/>
                <a:gd name="T29" fmla="*/ 18 h 174"/>
                <a:gd name="T30" fmla="*/ 1448 w 2084"/>
                <a:gd name="T31" fmla="*/ 88 h 174"/>
                <a:gd name="T32" fmla="*/ 1418 w 2084"/>
                <a:gd name="T33" fmla="*/ 138 h 174"/>
                <a:gd name="T34" fmla="*/ 1388 w 2084"/>
                <a:gd name="T35" fmla="*/ 162 h 174"/>
                <a:gd name="T36" fmla="*/ 1350 w 2084"/>
                <a:gd name="T37" fmla="*/ 170 h 174"/>
                <a:gd name="T38" fmla="*/ 1302 w 2084"/>
                <a:gd name="T39" fmla="*/ 124 h 174"/>
                <a:gd name="T40" fmla="*/ 1254 w 2084"/>
                <a:gd name="T41" fmla="*/ 38 h 174"/>
                <a:gd name="T42" fmla="*/ 1216 w 2084"/>
                <a:gd name="T43" fmla="*/ 4 h 174"/>
                <a:gd name="T44" fmla="*/ 1174 w 2084"/>
                <a:gd name="T45" fmla="*/ 12 h 174"/>
                <a:gd name="T46" fmla="*/ 1142 w 2084"/>
                <a:gd name="T47" fmla="*/ 56 h 174"/>
                <a:gd name="T48" fmla="*/ 1108 w 2084"/>
                <a:gd name="T49" fmla="*/ 122 h 174"/>
                <a:gd name="T50" fmla="*/ 1062 w 2084"/>
                <a:gd name="T51" fmla="*/ 166 h 174"/>
                <a:gd name="T52" fmla="*/ 1032 w 2084"/>
                <a:gd name="T53" fmla="*/ 174 h 174"/>
                <a:gd name="T54" fmla="*/ 996 w 2084"/>
                <a:gd name="T55" fmla="*/ 150 h 174"/>
                <a:gd name="T56" fmla="*/ 958 w 2084"/>
                <a:gd name="T57" fmla="*/ 76 h 174"/>
                <a:gd name="T58" fmla="*/ 926 w 2084"/>
                <a:gd name="T59" fmla="*/ 24 h 174"/>
                <a:gd name="T60" fmla="*/ 902 w 2084"/>
                <a:gd name="T61" fmla="*/ 8 h 174"/>
                <a:gd name="T62" fmla="*/ 878 w 2084"/>
                <a:gd name="T63" fmla="*/ 4 h 174"/>
                <a:gd name="T64" fmla="*/ 852 w 2084"/>
                <a:gd name="T65" fmla="*/ 14 h 174"/>
                <a:gd name="T66" fmla="*/ 826 w 2084"/>
                <a:gd name="T67" fmla="*/ 40 h 174"/>
                <a:gd name="T68" fmla="*/ 788 w 2084"/>
                <a:gd name="T69" fmla="*/ 118 h 174"/>
                <a:gd name="T70" fmla="*/ 754 w 2084"/>
                <a:gd name="T71" fmla="*/ 160 h 174"/>
                <a:gd name="T72" fmla="*/ 738 w 2084"/>
                <a:gd name="T73" fmla="*/ 170 h 174"/>
                <a:gd name="T74" fmla="*/ 724 w 2084"/>
                <a:gd name="T75" fmla="*/ 174 h 174"/>
                <a:gd name="T76" fmla="*/ 692 w 2084"/>
                <a:gd name="T77" fmla="*/ 162 h 174"/>
                <a:gd name="T78" fmla="*/ 656 w 2084"/>
                <a:gd name="T79" fmla="*/ 116 h 174"/>
                <a:gd name="T80" fmla="*/ 608 w 2084"/>
                <a:gd name="T81" fmla="*/ 34 h 174"/>
                <a:gd name="T82" fmla="*/ 564 w 2084"/>
                <a:gd name="T83" fmla="*/ 4 h 174"/>
                <a:gd name="T84" fmla="*/ 526 w 2084"/>
                <a:gd name="T85" fmla="*/ 22 h 174"/>
                <a:gd name="T86" fmla="*/ 484 w 2084"/>
                <a:gd name="T87" fmla="*/ 80 h 174"/>
                <a:gd name="T88" fmla="*/ 450 w 2084"/>
                <a:gd name="T89" fmla="*/ 146 h 174"/>
                <a:gd name="T90" fmla="*/ 414 w 2084"/>
                <a:gd name="T91" fmla="*/ 170 h 174"/>
                <a:gd name="T92" fmla="*/ 378 w 2084"/>
                <a:gd name="T93" fmla="*/ 166 h 174"/>
                <a:gd name="T94" fmla="*/ 350 w 2084"/>
                <a:gd name="T95" fmla="*/ 144 h 174"/>
                <a:gd name="T96" fmla="*/ 318 w 2084"/>
                <a:gd name="T97" fmla="*/ 86 h 174"/>
                <a:gd name="T98" fmla="*/ 276 w 2084"/>
                <a:gd name="T99" fmla="*/ 22 h 174"/>
                <a:gd name="T100" fmla="*/ 240 w 2084"/>
                <a:gd name="T101" fmla="*/ 0 h 174"/>
                <a:gd name="T102" fmla="*/ 200 w 2084"/>
                <a:gd name="T103" fmla="*/ 18 h 174"/>
                <a:gd name="T104" fmla="*/ 166 w 2084"/>
                <a:gd name="T105" fmla="*/ 80 h 174"/>
                <a:gd name="T106" fmla="*/ 142 w 2084"/>
                <a:gd name="T107" fmla="*/ 132 h 174"/>
                <a:gd name="T108" fmla="*/ 96 w 2084"/>
                <a:gd name="T109" fmla="*/ 168 h 174"/>
                <a:gd name="T110" fmla="*/ 50 w 2084"/>
                <a:gd name="T111" fmla="*/ 166 h 174"/>
                <a:gd name="T112" fmla="*/ 14 w 2084"/>
                <a:gd name="T113" fmla="*/ 118 h 1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84"/>
                <a:gd name="T172" fmla="*/ 0 h 174"/>
                <a:gd name="T173" fmla="*/ 2084 w 2084"/>
                <a:gd name="T174" fmla="*/ 174 h 1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84" h="174">
                  <a:moveTo>
                    <a:pt x="2084" y="84"/>
                  </a:moveTo>
                  <a:lnTo>
                    <a:pt x="2074" y="108"/>
                  </a:lnTo>
                  <a:lnTo>
                    <a:pt x="2058" y="138"/>
                  </a:lnTo>
                  <a:lnTo>
                    <a:pt x="2048" y="152"/>
                  </a:lnTo>
                  <a:lnTo>
                    <a:pt x="2034" y="164"/>
                  </a:lnTo>
                  <a:lnTo>
                    <a:pt x="2018" y="172"/>
                  </a:lnTo>
                  <a:lnTo>
                    <a:pt x="2002" y="172"/>
                  </a:lnTo>
                  <a:lnTo>
                    <a:pt x="1988" y="170"/>
                  </a:lnTo>
                  <a:lnTo>
                    <a:pt x="1972" y="160"/>
                  </a:lnTo>
                  <a:lnTo>
                    <a:pt x="1958" y="146"/>
                  </a:lnTo>
                  <a:lnTo>
                    <a:pt x="1946" y="130"/>
                  </a:lnTo>
                  <a:lnTo>
                    <a:pt x="1934" y="106"/>
                  </a:lnTo>
                  <a:lnTo>
                    <a:pt x="1922" y="78"/>
                  </a:lnTo>
                  <a:lnTo>
                    <a:pt x="1910" y="54"/>
                  </a:lnTo>
                  <a:lnTo>
                    <a:pt x="1894" y="30"/>
                  </a:lnTo>
                  <a:lnTo>
                    <a:pt x="1882" y="16"/>
                  </a:lnTo>
                  <a:lnTo>
                    <a:pt x="1864" y="6"/>
                  </a:lnTo>
                  <a:lnTo>
                    <a:pt x="1844" y="2"/>
                  </a:lnTo>
                  <a:lnTo>
                    <a:pt x="1834" y="4"/>
                  </a:lnTo>
                  <a:lnTo>
                    <a:pt x="1822" y="6"/>
                  </a:lnTo>
                  <a:lnTo>
                    <a:pt x="1800" y="22"/>
                  </a:lnTo>
                  <a:lnTo>
                    <a:pt x="1804" y="20"/>
                  </a:lnTo>
                  <a:lnTo>
                    <a:pt x="1788" y="38"/>
                  </a:lnTo>
                  <a:lnTo>
                    <a:pt x="1774" y="66"/>
                  </a:lnTo>
                  <a:lnTo>
                    <a:pt x="1760" y="90"/>
                  </a:lnTo>
                  <a:lnTo>
                    <a:pt x="1746" y="116"/>
                  </a:lnTo>
                  <a:lnTo>
                    <a:pt x="1732" y="134"/>
                  </a:lnTo>
                  <a:lnTo>
                    <a:pt x="1716" y="152"/>
                  </a:lnTo>
                  <a:lnTo>
                    <a:pt x="1698" y="164"/>
                  </a:lnTo>
                  <a:lnTo>
                    <a:pt x="1676" y="170"/>
                  </a:lnTo>
                  <a:lnTo>
                    <a:pt x="1662" y="164"/>
                  </a:lnTo>
                  <a:lnTo>
                    <a:pt x="1656" y="160"/>
                  </a:lnTo>
                  <a:lnTo>
                    <a:pt x="1646" y="150"/>
                  </a:lnTo>
                  <a:lnTo>
                    <a:pt x="1638" y="142"/>
                  </a:lnTo>
                  <a:lnTo>
                    <a:pt x="1624" y="122"/>
                  </a:lnTo>
                  <a:lnTo>
                    <a:pt x="1608" y="92"/>
                  </a:lnTo>
                  <a:lnTo>
                    <a:pt x="1600" y="74"/>
                  </a:lnTo>
                  <a:lnTo>
                    <a:pt x="1590" y="54"/>
                  </a:lnTo>
                  <a:lnTo>
                    <a:pt x="1574" y="30"/>
                  </a:lnTo>
                  <a:lnTo>
                    <a:pt x="1556" y="14"/>
                  </a:lnTo>
                  <a:lnTo>
                    <a:pt x="1544" y="6"/>
                  </a:lnTo>
                  <a:lnTo>
                    <a:pt x="1530" y="2"/>
                  </a:lnTo>
                  <a:lnTo>
                    <a:pt x="1514" y="2"/>
                  </a:lnTo>
                  <a:lnTo>
                    <a:pt x="1500" y="8"/>
                  </a:lnTo>
                  <a:lnTo>
                    <a:pt x="1486" y="18"/>
                  </a:lnTo>
                  <a:lnTo>
                    <a:pt x="1474" y="34"/>
                  </a:lnTo>
                  <a:lnTo>
                    <a:pt x="1462" y="56"/>
                  </a:lnTo>
                  <a:lnTo>
                    <a:pt x="1448" y="88"/>
                  </a:lnTo>
                  <a:lnTo>
                    <a:pt x="1434" y="114"/>
                  </a:lnTo>
                  <a:lnTo>
                    <a:pt x="1426" y="126"/>
                  </a:lnTo>
                  <a:lnTo>
                    <a:pt x="1418" y="138"/>
                  </a:lnTo>
                  <a:lnTo>
                    <a:pt x="1406" y="148"/>
                  </a:lnTo>
                  <a:lnTo>
                    <a:pt x="1402" y="154"/>
                  </a:lnTo>
                  <a:lnTo>
                    <a:pt x="1388" y="162"/>
                  </a:lnTo>
                  <a:lnTo>
                    <a:pt x="1374" y="170"/>
                  </a:lnTo>
                  <a:lnTo>
                    <a:pt x="1360" y="172"/>
                  </a:lnTo>
                  <a:lnTo>
                    <a:pt x="1350" y="170"/>
                  </a:lnTo>
                  <a:lnTo>
                    <a:pt x="1334" y="162"/>
                  </a:lnTo>
                  <a:lnTo>
                    <a:pt x="1318" y="150"/>
                  </a:lnTo>
                  <a:lnTo>
                    <a:pt x="1302" y="124"/>
                  </a:lnTo>
                  <a:lnTo>
                    <a:pt x="1280" y="84"/>
                  </a:lnTo>
                  <a:lnTo>
                    <a:pt x="1266" y="56"/>
                  </a:lnTo>
                  <a:lnTo>
                    <a:pt x="1254" y="38"/>
                  </a:lnTo>
                  <a:lnTo>
                    <a:pt x="1244" y="26"/>
                  </a:lnTo>
                  <a:lnTo>
                    <a:pt x="1226" y="8"/>
                  </a:lnTo>
                  <a:lnTo>
                    <a:pt x="1216" y="4"/>
                  </a:lnTo>
                  <a:lnTo>
                    <a:pt x="1204" y="0"/>
                  </a:lnTo>
                  <a:lnTo>
                    <a:pt x="1188" y="4"/>
                  </a:lnTo>
                  <a:lnTo>
                    <a:pt x="1174" y="12"/>
                  </a:lnTo>
                  <a:lnTo>
                    <a:pt x="1162" y="24"/>
                  </a:lnTo>
                  <a:lnTo>
                    <a:pt x="1152" y="38"/>
                  </a:lnTo>
                  <a:lnTo>
                    <a:pt x="1142" y="56"/>
                  </a:lnTo>
                  <a:lnTo>
                    <a:pt x="1132" y="76"/>
                  </a:lnTo>
                  <a:lnTo>
                    <a:pt x="1122" y="96"/>
                  </a:lnTo>
                  <a:lnTo>
                    <a:pt x="1108" y="122"/>
                  </a:lnTo>
                  <a:lnTo>
                    <a:pt x="1092" y="146"/>
                  </a:lnTo>
                  <a:lnTo>
                    <a:pt x="1078" y="158"/>
                  </a:lnTo>
                  <a:lnTo>
                    <a:pt x="1062" y="166"/>
                  </a:lnTo>
                  <a:lnTo>
                    <a:pt x="1054" y="170"/>
                  </a:lnTo>
                  <a:lnTo>
                    <a:pt x="1044" y="174"/>
                  </a:lnTo>
                  <a:lnTo>
                    <a:pt x="1032" y="174"/>
                  </a:lnTo>
                  <a:lnTo>
                    <a:pt x="1018" y="166"/>
                  </a:lnTo>
                  <a:lnTo>
                    <a:pt x="1004" y="158"/>
                  </a:lnTo>
                  <a:lnTo>
                    <a:pt x="996" y="150"/>
                  </a:lnTo>
                  <a:lnTo>
                    <a:pt x="990" y="138"/>
                  </a:lnTo>
                  <a:lnTo>
                    <a:pt x="972" y="106"/>
                  </a:lnTo>
                  <a:lnTo>
                    <a:pt x="958" y="76"/>
                  </a:lnTo>
                  <a:lnTo>
                    <a:pt x="950" y="56"/>
                  </a:lnTo>
                  <a:lnTo>
                    <a:pt x="940" y="42"/>
                  </a:lnTo>
                  <a:lnTo>
                    <a:pt x="926" y="24"/>
                  </a:lnTo>
                  <a:lnTo>
                    <a:pt x="916" y="14"/>
                  </a:lnTo>
                  <a:lnTo>
                    <a:pt x="910" y="12"/>
                  </a:lnTo>
                  <a:lnTo>
                    <a:pt x="902" y="8"/>
                  </a:lnTo>
                  <a:lnTo>
                    <a:pt x="896" y="4"/>
                  </a:lnTo>
                  <a:lnTo>
                    <a:pt x="888" y="2"/>
                  </a:lnTo>
                  <a:lnTo>
                    <a:pt x="878" y="4"/>
                  </a:lnTo>
                  <a:lnTo>
                    <a:pt x="870" y="6"/>
                  </a:lnTo>
                  <a:lnTo>
                    <a:pt x="860" y="10"/>
                  </a:lnTo>
                  <a:lnTo>
                    <a:pt x="852" y="14"/>
                  </a:lnTo>
                  <a:lnTo>
                    <a:pt x="846" y="18"/>
                  </a:lnTo>
                  <a:lnTo>
                    <a:pt x="838" y="26"/>
                  </a:lnTo>
                  <a:lnTo>
                    <a:pt x="826" y="40"/>
                  </a:lnTo>
                  <a:lnTo>
                    <a:pt x="812" y="64"/>
                  </a:lnTo>
                  <a:lnTo>
                    <a:pt x="800" y="94"/>
                  </a:lnTo>
                  <a:lnTo>
                    <a:pt x="788" y="118"/>
                  </a:lnTo>
                  <a:lnTo>
                    <a:pt x="780" y="132"/>
                  </a:lnTo>
                  <a:lnTo>
                    <a:pt x="770" y="146"/>
                  </a:lnTo>
                  <a:lnTo>
                    <a:pt x="754" y="160"/>
                  </a:lnTo>
                  <a:lnTo>
                    <a:pt x="746" y="166"/>
                  </a:lnTo>
                  <a:lnTo>
                    <a:pt x="740" y="168"/>
                  </a:lnTo>
                  <a:lnTo>
                    <a:pt x="738" y="170"/>
                  </a:lnTo>
                  <a:lnTo>
                    <a:pt x="742" y="168"/>
                  </a:lnTo>
                  <a:lnTo>
                    <a:pt x="732" y="172"/>
                  </a:lnTo>
                  <a:lnTo>
                    <a:pt x="724" y="174"/>
                  </a:lnTo>
                  <a:lnTo>
                    <a:pt x="710" y="172"/>
                  </a:lnTo>
                  <a:lnTo>
                    <a:pt x="700" y="168"/>
                  </a:lnTo>
                  <a:lnTo>
                    <a:pt x="692" y="162"/>
                  </a:lnTo>
                  <a:lnTo>
                    <a:pt x="682" y="154"/>
                  </a:lnTo>
                  <a:lnTo>
                    <a:pt x="666" y="134"/>
                  </a:lnTo>
                  <a:lnTo>
                    <a:pt x="656" y="116"/>
                  </a:lnTo>
                  <a:lnTo>
                    <a:pt x="640" y="88"/>
                  </a:lnTo>
                  <a:lnTo>
                    <a:pt x="624" y="56"/>
                  </a:lnTo>
                  <a:lnTo>
                    <a:pt x="608" y="34"/>
                  </a:lnTo>
                  <a:lnTo>
                    <a:pt x="590" y="12"/>
                  </a:lnTo>
                  <a:lnTo>
                    <a:pt x="578" y="8"/>
                  </a:lnTo>
                  <a:lnTo>
                    <a:pt x="564" y="4"/>
                  </a:lnTo>
                  <a:lnTo>
                    <a:pt x="544" y="8"/>
                  </a:lnTo>
                  <a:lnTo>
                    <a:pt x="530" y="18"/>
                  </a:lnTo>
                  <a:lnTo>
                    <a:pt x="526" y="22"/>
                  </a:lnTo>
                  <a:lnTo>
                    <a:pt x="510" y="40"/>
                  </a:lnTo>
                  <a:lnTo>
                    <a:pt x="494" y="62"/>
                  </a:lnTo>
                  <a:lnTo>
                    <a:pt x="484" y="80"/>
                  </a:lnTo>
                  <a:lnTo>
                    <a:pt x="474" y="102"/>
                  </a:lnTo>
                  <a:lnTo>
                    <a:pt x="464" y="124"/>
                  </a:lnTo>
                  <a:lnTo>
                    <a:pt x="450" y="146"/>
                  </a:lnTo>
                  <a:lnTo>
                    <a:pt x="432" y="160"/>
                  </a:lnTo>
                  <a:lnTo>
                    <a:pt x="422" y="166"/>
                  </a:lnTo>
                  <a:lnTo>
                    <a:pt x="414" y="170"/>
                  </a:lnTo>
                  <a:lnTo>
                    <a:pt x="404" y="172"/>
                  </a:lnTo>
                  <a:lnTo>
                    <a:pt x="390" y="170"/>
                  </a:lnTo>
                  <a:lnTo>
                    <a:pt x="378" y="166"/>
                  </a:lnTo>
                  <a:lnTo>
                    <a:pt x="368" y="160"/>
                  </a:lnTo>
                  <a:lnTo>
                    <a:pt x="356" y="150"/>
                  </a:lnTo>
                  <a:lnTo>
                    <a:pt x="350" y="144"/>
                  </a:lnTo>
                  <a:lnTo>
                    <a:pt x="342" y="128"/>
                  </a:lnTo>
                  <a:lnTo>
                    <a:pt x="332" y="112"/>
                  </a:lnTo>
                  <a:lnTo>
                    <a:pt x="318" y="86"/>
                  </a:lnTo>
                  <a:lnTo>
                    <a:pt x="306" y="64"/>
                  </a:lnTo>
                  <a:lnTo>
                    <a:pt x="292" y="42"/>
                  </a:lnTo>
                  <a:lnTo>
                    <a:pt x="276" y="22"/>
                  </a:lnTo>
                  <a:lnTo>
                    <a:pt x="266" y="12"/>
                  </a:lnTo>
                  <a:lnTo>
                    <a:pt x="254" y="4"/>
                  </a:lnTo>
                  <a:lnTo>
                    <a:pt x="240" y="0"/>
                  </a:lnTo>
                  <a:lnTo>
                    <a:pt x="224" y="4"/>
                  </a:lnTo>
                  <a:lnTo>
                    <a:pt x="212" y="8"/>
                  </a:lnTo>
                  <a:lnTo>
                    <a:pt x="200" y="18"/>
                  </a:lnTo>
                  <a:lnTo>
                    <a:pt x="186" y="38"/>
                  </a:lnTo>
                  <a:lnTo>
                    <a:pt x="174" y="62"/>
                  </a:lnTo>
                  <a:lnTo>
                    <a:pt x="166" y="80"/>
                  </a:lnTo>
                  <a:lnTo>
                    <a:pt x="160" y="98"/>
                  </a:lnTo>
                  <a:lnTo>
                    <a:pt x="152" y="112"/>
                  </a:lnTo>
                  <a:lnTo>
                    <a:pt x="142" y="132"/>
                  </a:lnTo>
                  <a:lnTo>
                    <a:pt x="130" y="146"/>
                  </a:lnTo>
                  <a:lnTo>
                    <a:pt x="120" y="156"/>
                  </a:lnTo>
                  <a:lnTo>
                    <a:pt x="96" y="168"/>
                  </a:lnTo>
                  <a:lnTo>
                    <a:pt x="72" y="174"/>
                  </a:lnTo>
                  <a:lnTo>
                    <a:pt x="56" y="168"/>
                  </a:lnTo>
                  <a:lnTo>
                    <a:pt x="50" y="166"/>
                  </a:lnTo>
                  <a:lnTo>
                    <a:pt x="40" y="156"/>
                  </a:lnTo>
                  <a:lnTo>
                    <a:pt x="30" y="142"/>
                  </a:lnTo>
                  <a:lnTo>
                    <a:pt x="14" y="118"/>
                  </a:lnTo>
                  <a:lnTo>
                    <a:pt x="4" y="100"/>
                  </a:lnTo>
                  <a:lnTo>
                    <a:pt x="0" y="90"/>
                  </a:lnTo>
                </a:path>
              </a:pathLst>
            </a:custGeom>
            <a:noFill/>
            <a:ln w="38100">
              <a:solidFill>
                <a:srgbClr val="0096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Freeform 40">
              <a:extLst>
                <a:ext uri="{FF2B5EF4-FFF2-40B4-BE49-F238E27FC236}">
                  <a16:creationId xmlns:a16="http://schemas.microsoft.com/office/drawing/2014/main" id="{C0F8D825-71F1-499B-A232-869434FD1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612"/>
              <a:ext cx="2086" cy="174"/>
            </a:xfrm>
            <a:custGeom>
              <a:avLst/>
              <a:gdLst>
                <a:gd name="T0" fmla="*/ 2060 w 2086"/>
                <a:gd name="T1" fmla="*/ 36 h 174"/>
                <a:gd name="T2" fmla="*/ 2020 w 2086"/>
                <a:gd name="T3" fmla="*/ 2 h 174"/>
                <a:gd name="T4" fmla="*/ 1974 w 2086"/>
                <a:gd name="T5" fmla="*/ 14 h 174"/>
                <a:gd name="T6" fmla="*/ 1936 w 2086"/>
                <a:gd name="T7" fmla="*/ 68 h 174"/>
                <a:gd name="T8" fmla="*/ 1896 w 2086"/>
                <a:gd name="T9" fmla="*/ 144 h 174"/>
                <a:gd name="T10" fmla="*/ 1846 w 2086"/>
                <a:gd name="T11" fmla="*/ 172 h 174"/>
                <a:gd name="T12" fmla="*/ 1802 w 2086"/>
                <a:gd name="T13" fmla="*/ 152 h 174"/>
                <a:gd name="T14" fmla="*/ 1774 w 2086"/>
                <a:gd name="T15" fmla="*/ 108 h 174"/>
                <a:gd name="T16" fmla="*/ 1734 w 2086"/>
                <a:gd name="T17" fmla="*/ 40 h 174"/>
                <a:gd name="T18" fmla="*/ 1678 w 2086"/>
                <a:gd name="T19" fmla="*/ 4 h 174"/>
                <a:gd name="T20" fmla="*/ 1648 w 2086"/>
                <a:gd name="T21" fmla="*/ 24 h 174"/>
                <a:gd name="T22" fmla="*/ 1610 w 2086"/>
                <a:gd name="T23" fmla="*/ 82 h 174"/>
                <a:gd name="T24" fmla="*/ 1576 w 2086"/>
                <a:gd name="T25" fmla="*/ 144 h 174"/>
                <a:gd name="T26" fmla="*/ 1532 w 2086"/>
                <a:gd name="T27" fmla="*/ 172 h 174"/>
                <a:gd name="T28" fmla="*/ 1488 w 2086"/>
                <a:gd name="T29" fmla="*/ 156 h 174"/>
                <a:gd name="T30" fmla="*/ 1448 w 2086"/>
                <a:gd name="T31" fmla="*/ 86 h 174"/>
                <a:gd name="T32" fmla="*/ 1420 w 2086"/>
                <a:gd name="T33" fmla="*/ 36 h 174"/>
                <a:gd name="T34" fmla="*/ 1390 w 2086"/>
                <a:gd name="T35" fmla="*/ 12 h 174"/>
                <a:gd name="T36" fmla="*/ 1352 w 2086"/>
                <a:gd name="T37" fmla="*/ 4 h 174"/>
                <a:gd name="T38" fmla="*/ 1304 w 2086"/>
                <a:gd name="T39" fmla="*/ 50 h 174"/>
                <a:gd name="T40" fmla="*/ 1256 w 2086"/>
                <a:gd name="T41" fmla="*/ 136 h 174"/>
                <a:gd name="T42" fmla="*/ 1218 w 2086"/>
                <a:gd name="T43" fmla="*/ 170 h 174"/>
                <a:gd name="T44" fmla="*/ 1174 w 2086"/>
                <a:gd name="T45" fmla="*/ 162 h 174"/>
                <a:gd name="T46" fmla="*/ 1144 w 2086"/>
                <a:gd name="T47" fmla="*/ 118 h 174"/>
                <a:gd name="T48" fmla="*/ 1110 w 2086"/>
                <a:gd name="T49" fmla="*/ 52 h 174"/>
                <a:gd name="T50" fmla="*/ 1064 w 2086"/>
                <a:gd name="T51" fmla="*/ 8 h 174"/>
                <a:gd name="T52" fmla="*/ 1034 w 2086"/>
                <a:gd name="T53" fmla="*/ 0 h 174"/>
                <a:gd name="T54" fmla="*/ 998 w 2086"/>
                <a:gd name="T55" fmla="*/ 24 h 174"/>
                <a:gd name="T56" fmla="*/ 960 w 2086"/>
                <a:gd name="T57" fmla="*/ 98 h 174"/>
                <a:gd name="T58" fmla="*/ 928 w 2086"/>
                <a:gd name="T59" fmla="*/ 150 h 174"/>
                <a:gd name="T60" fmla="*/ 904 w 2086"/>
                <a:gd name="T61" fmla="*/ 166 h 174"/>
                <a:gd name="T62" fmla="*/ 880 w 2086"/>
                <a:gd name="T63" fmla="*/ 170 h 174"/>
                <a:gd name="T64" fmla="*/ 852 w 2086"/>
                <a:gd name="T65" fmla="*/ 160 h 174"/>
                <a:gd name="T66" fmla="*/ 828 w 2086"/>
                <a:gd name="T67" fmla="*/ 134 h 174"/>
                <a:gd name="T68" fmla="*/ 790 w 2086"/>
                <a:gd name="T69" fmla="*/ 56 h 174"/>
                <a:gd name="T70" fmla="*/ 754 w 2086"/>
                <a:gd name="T71" fmla="*/ 14 h 174"/>
                <a:gd name="T72" fmla="*/ 738 w 2086"/>
                <a:gd name="T73" fmla="*/ 4 h 174"/>
                <a:gd name="T74" fmla="*/ 724 w 2086"/>
                <a:gd name="T75" fmla="*/ 0 h 174"/>
                <a:gd name="T76" fmla="*/ 694 w 2086"/>
                <a:gd name="T77" fmla="*/ 10 h 174"/>
                <a:gd name="T78" fmla="*/ 658 w 2086"/>
                <a:gd name="T79" fmla="*/ 58 h 174"/>
                <a:gd name="T80" fmla="*/ 610 w 2086"/>
                <a:gd name="T81" fmla="*/ 140 h 174"/>
                <a:gd name="T82" fmla="*/ 566 w 2086"/>
                <a:gd name="T83" fmla="*/ 170 h 174"/>
                <a:gd name="T84" fmla="*/ 528 w 2086"/>
                <a:gd name="T85" fmla="*/ 152 h 174"/>
                <a:gd name="T86" fmla="*/ 486 w 2086"/>
                <a:gd name="T87" fmla="*/ 94 h 174"/>
                <a:gd name="T88" fmla="*/ 452 w 2086"/>
                <a:gd name="T89" fmla="*/ 28 h 174"/>
                <a:gd name="T90" fmla="*/ 414 w 2086"/>
                <a:gd name="T91" fmla="*/ 4 h 174"/>
                <a:gd name="T92" fmla="*/ 380 w 2086"/>
                <a:gd name="T93" fmla="*/ 8 h 174"/>
                <a:gd name="T94" fmla="*/ 352 w 2086"/>
                <a:gd name="T95" fmla="*/ 30 h 174"/>
                <a:gd name="T96" fmla="*/ 320 w 2086"/>
                <a:gd name="T97" fmla="*/ 88 h 174"/>
                <a:gd name="T98" fmla="*/ 278 w 2086"/>
                <a:gd name="T99" fmla="*/ 152 h 174"/>
                <a:gd name="T100" fmla="*/ 240 w 2086"/>
                <a:gd name="T101" fmla="*/ 174 h 174"/>
                <a:gd name="T102" fmla="*/ 202 w 2086"/>
                <a:gd name="T103" fmla="*/ 156 h 174"/>
                <a:gd name="T104" fmla="*/ 166 w 2086"/>
                <a:gd name="T105" fmla="*/ 94 h 174"/>
                <a:gd name="T106" fmla="*/ 144 w 2086"/>
                <a:gd name="T107" fmla="*/ 42 h 174"/>
                <a:gd name="T108" fmla="*/ 98 w 2086"/>
                <a:gd name="T109" fmla="*/ 6 h 174"/>
                <a:gd name="T110" fmla="*/ 50 w 2086"/>
                <a:gd name="T111" fmla="*/ 8 h 174"/>
                <a:gd name="T112" fmla="*/ 16 w 2086"/>
                <a:gd name="T113" fmla="*/ 56 h 1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86"/>
                <a:gd name="T172" fmla="*/ 0 h 174"/>
                <a:gd name="T173" fmla="*/ 2086 w 2086"/>
                <a:gd name="T174" fmla="*/ 174 h 1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86" h="174">
                  <a:moveTo>
                    <a:pt x="2086" y="90"/>
                  </a:moveTo>
                  <a:lnTo>
                    <a:pt x="2076" y="66"/>
                  </a:lnTo>
                  <a:lnTo>
                    <a:pt x="2060" y="36"/>
                  </a:lnTo>
                  <a:lnTo>
                    <a:pt x="2050" y="22"/>
                  </a:lnTo>
                  <a:lnTo>
                    <a:pt x="2036" y="10"/>
                  </a:lnTo>
                  <a:lnTo>
                    <a:pt x="2020" y="2"/>
                  </a:lnTo>
                  <a:lnTo>
                    <a:pt x="2004" y="2"/>
                  </a:lnTo>
                  <a:lnTo>
                    <a:pt x="1990" y="4"/>
                  </a:lnTo>
                  <a:lnTo>
                    <a:pt x="1974" y="14"/>
                  </a:lnTo>
                  <a:lnTo>
                    <a:pt x="1960" y="28"/>
                  </a:lnTo>
                  <a:lnTo>
                    <a:pt x="1948" y="44"/>
                  </a:lnTo>
                  <a:lnTo>
                    <a:pt x="1936" y="68"/>
                  </a:lnTo>
                  <a:lnTo>
                    <a:pt x="1924" y="96"/>
                  </a:lnTo>
                  <a:lnTo>
                    <a:pt x="1912" y="120"/>
                  </a:lnTo>
                  <a:lnTo>
                    <a:pt x="1896" y="144"/>
                  </a:lnTo>
                  <a:lnTo>
                    <a:pt x="1882" y="158"/>
                  </a:lnTo>
                  <a:lnTo>
                    <a:pt x="1866" y="168"/>
                  </a:lnTo>
                  <a:lnTo>
                    <a:pt x="1846" y="172"/>
                  </a:lnTo>
                  <a:lnTo>
                    <a:pt x="1834" y="170"/>
                  </a:lnTo>
                  <a:lnTo>
                    <a:pt x="1824" y="168"/>
                  </a:lnTo>
                  <a:lnTo>
                    <a:pt x="1802" y="152"/>
                  </a:lnTo>
                  <a:lnTo>
                    <a:pt x="1806" y="154"/>
                  </a:lnTo>
                  <a:lnTo>
                    <a:pt x="1790" y="136"/>
                  </a:lnTo>
                  <a:lnTo>
                    <a:pt x="1774" y="108"/>
                  </a:lnTo>
                  <a:lnTo>
                    <a:pt x="1760" y="84"/>
                  </a:lnTo>
                  <a:lnTo>
                    <a:pt x="1746" y="58"/>
                  </a:lnTo>
                  <a:lnTo>
                    <a:pt x="1734" y="40"/>
                  </a:lnTo>
                  <a:lnTo>
                    <a:pt x="1718" y="22"/>
                  </a:lnTo>
                  <a:lnTo>
                    <a:pt x="1698" y="10"/>
                  </a:lnTo>
                  <a:lnTo>
                    <a:pt x="1678" y="4"/>
                  </a:lnTo>
                  <a:lnTo>
                    <a:pt x="1664" y="10"/>
                  </a:lnTo>
                  <a:lnTo>
                    <a:pt x="1658" y="14"/>
                  </a:lnTo>
                  <a:lnTo>
                    <a:pt x="1648" y="24"/>
                  </a:lnTo>
                  <a:lnTo>
                    <a:pt x="1638" y="32"/>
                  </a:lnTo>
                  <a:lnTo>
                    <a:pt x="1624" y="52"/>
                  </a:lnTo>
                  <a:lnTo>
                    <a:pt x="1610" y="82"/>
                  </a:lnTo>
                  <a:lnTo>
                    <a:pt x="1600" y="100"/>
                  </a:lnTo>
                  <a:lnTo>
                    <a:pt x="1592" y="120"/>
                  </a:lnTo>
                  <a:lnTo>
                    <a:pt x="1576" y="144"/>
                  </a:lnTo>
                  <a:lnTo>
                    <a:pt x="1558" y="160"/>
                  </a:lnTo>
                  <a:lnTo>
                    <a:pt x="1544" y="168"/>
                  </a:lnTo>
                  <a:lnTo>
                    <a:pt x="1532" y="172"/>
                  </a:lnTo>
                  <a:lnTo>
                    <a:pt x="1514" y="170"/>
                  </a:lnTo>
                  <a:lnTo>
                    <a:pt x="1502" y="166"/>
                  </a:lnTo>
                  <a:lnTo>
                    <a:pt x="1488" y="156"/>
                  </a:lnTo>
                  <a:lnTo>
                    <a:pt x="1476" y="140"/>
                  </a:lnTo>
                  <a:lnTo>
                    <a:pt x="1464" y="118"/>
                  </a:lnTo>
                  <a:lnTo>
                    <a:pt x="1448" y="86"/>
                  </a:lnTo>
                  <a:lnTo>
                    <a:pt x="1436" y="60"/>
                  </a:lnTo>
                  <a:lnTo>
                    <a:pt x="1428" y="48"/>
                  </a:lnTo>
                  <a:lnTo>
                    <a:pt x="1420" y="36"/>
                  </a:lnTo>
                  <a:lnTo>
                    <a:pt x="1408" y="26"/>
                  </a:lnTo>
                  <a:lnTo>
                    <a:pt x="1402" y="20"/>
                  </a:lnTo>
                  <a:lnTo>
                    <a:pt x="1390" y="12"/>
                  </a:lnTo>
                  <a:lnTo>
                    <a:pt x="1376" y="4"/>
                  </a:lnTo>
                  <a:lnTo>
                    <a:pt x="1362" y="2"/>
                  </a:lnTo>
                  <a:lnTo>
                    <a:pt x="1352" y="4"/>
                  </a:lnTo>
                  <a:lnTo>
                    <a:pt x="1336" y="10"/>
                  </a:lnTo>
                  <a:lnTo>
                    <a:pt x="1320" y="24"/>
                  </a:lnTo>
                  <a:lnTo>
                    <a:pt x="1304" y="50"/>
                  </a:lnTo>
                  <a:lnTo>
                    <a:pt x="1282" y="90"/>
                  </a:lnTo>
                  <a:lnTo>
                    <a:pt x="1268" y="118"/>
                  </a:lnTo>
                  <a:lnTo>
                    <a:pt x="1256" y="136"/>
                  </a:lnTo>
                  <a:lnTo>
                    <a:pt x="1246" y="148"/>
                  </a:lnTo>
                  <a:lnTo>
                    <a:pt x="1228" y="166"/>
                  </a:lnTo>
                  <a:lnTo>
                    <a:pt x="1218" y="170"/>
                  </a:lnTo>
                  <a:lnTo>
                    <a:pt x="1206" y="174"/>
                  </a:lnTo>
                  <a:lnTo>
                    <a:pt x="1190" y="170"/>
                  </a:lnTo>
                  <a:lnTo>
                    <a:pt x="1174" y="162"/>
                  </a:lnTo>
                  <a:lnTo>
                    <a:pt x="1164" y="150"/>
                  </a:lnTo>
                  <a:lnTo>
                    <a:pt x="1152" y="136"/>
                  </a:lnTo>
                  <a:lnTo>
                    <a:pt x="1144" y="118"/>
                  </a:lnTo>
                  <a:lnTo>
                    <a:pt x="1134" y="98"/>
                  </a:lnTo>
                  <a:lnTo>
                    <a:pt x="1124" y="78"/>
                  </a:lnTo>
                  <a:lnTo>
                    <a:pt x="1110" y="52"/>
                  </a:lnTo>
                  <a:lnTo>
                    <a:pt x="1094" y="28"/>
                  </a:lnTo>
                  <a:lnTo>
                    <a:pt x="1078" y="16"/>
                  </a:lnTo>
                  <a:lnTo>
                    <a:pt x="1064" y="8"/>
                  </a:lnTo>
                  <a:lnTo>
                    <a:pt x="1056" y="4"/>
                  </a:lnTo>
                  <a:lnTo>
                    <a:pt x="1044" y="0"/>
                  </a:lnTo>
                  <a:lnTo>
                    <a:pt x="1034" y="0"/>
                  </a:lnTo>
                  <a:lnTo>
                    <a:pt x="1018" y="6"/>
                  </a:lnTo>
                  <a:lnTo>
                    <a:pt x="1006" y="16"/>
                  </a:lnTo>
                  <a:lnTo>
                    <a:pt x="998" y="24"/>
                  </a:lnTo>
                  <a:lnTo>
                    <a:pt x="990" y="36"/>
                  </a:lnTo>
                  <a:lnTo>
                    <a:pt x="972" y="68"/>
                  </a:lnTo>
                  <a:lnTo>
                    <a:pt x="960" y="98"/>
                  </a:lnTo>
                  <a:lnTo>
                    <a:pt x="950" y="116"/>
                  </a:lnTo>
                  <a:lnTo>
                    <a:pt x="942" y="132"/>
                  </a:lnTo>
                  <a:lnTo>
                    <a:pt x="928" y="150"/>
                  </a:lnTo>
                  <a:lnTo>
                    <a:pt x="916" y="160"/>
                  </a:lnTo>
                  <a:lnTo>
                    <a:pt x="912" y="162"/>
                  </a:lnTo>
                  <a:lnTo>
                    <a:pt x="904" y="166"/>
                  </a:lnTo>
                  <a:lnTo>
                    <a:pt x="896" y="168"/>
                  </a:lnTo>
                  <a:lnTo>
                    <a:pt x="890" y="172"/>
                  </a:lnTo>
                  <a:lnTo>
                    <a:pt x="880" y="170"/>
                  </a:lnTo>
                  <a:lnTo>
                    <a:pt x="872" y="168"/>
                  </a:lnTo>
                  <a:lnTo>
                    <a:pt x="862" y="164"/>
                  </a:lnTo>
                  <a:lnTo>
                    <a:pt x="852" y="160"/>
                  </a:lnTo>
                  <a:lnTo>
                    <a:pt x="848" y="156"/>
                  </a:lnTo>
                  <a:lnTo>
                    <a:pt x="838" y="148"/>
                  </a:lnTo>
                  <a:lnTo>
                    <a:pt x="828" y="134"/>
                  </a:lnTo>
                  <a:lnTo>
                    <a:pt x="814" y="110"/>
                  </a:lnTo>
                  <a:lnTo>
                    <a:pt x="802" y="80"/>
                  </a:lnTo>
                  <a:lnTo>
                    <a:pt x="790" y="56"/>
                  </a:lnTo>
                  <a:lnTo>
                    <a:pt x="780" y="42"/>
                  </a:lnTo>
                  <a:lnTo>
                    <a:pt x="770" y="28"/>
                  </a:lnTo>
                  <a:lnTo>
                    <a:pt x="754" y="14"/>
                  </a:lnTo>
                  <a:lnTo>
                    <a:pt x="746" y="8"/>
                  </a:lnTo>
                  <a:lnTo>
                    <a:pt x="740" y="4"/>
                  </a:lnTo>
                  <a:lnTo>
                    <a:pt x="738" y="4"/>
                  </a:lnTo>
                  <a:lnTo>
                    <a:pt x="744" y="6"/>
                  </a:lnTo>
                  <a:lnTo>
                    <a:pt x="734" y="2"/>
                  </a:lnTo>
                  <a:lnTo>
                    <a:pt x="724" y="0"/>
                  </a:lnTo>
                  <a:lnTo>
                    <a:pt x="712" y="2"/>
                  </a:lnTo>
                  <a:lnTo>
                    <a:pt x="702" y="6"/>
                  </a:lnTo>
                  <a:lnTo>
                    <a:pt x="694" y="10"/>
                  </a:lnTo>
                  <a:lnTo>
                    <a:pt x="684" y="20"/>
                  </a:lnTo>
                  <a:lnTo>
                    <a:pt x="668" y="40"/>
                  </a:lnTo>
                  <a:lnTo>
                    <a:pt x="658" y="58"/>
                  </a:lnTo>
                  <a:lnTo>
                    <a:pt x="642" y="86"/>
                  </a:lnTo>
                  <a:lnTo>
                    <a:pt x="626" y="118"/>
                  </a:lnTo>
                  <a:lnTo>
                    <a:pt x="610" y="140"/>
                  </a:lnTo>
                  <a:lnTo>
                    <a:pt x="592" y="162"/>
                  </a:lnTo>
                  <a:lnTo>
                    <a:pt x="578" y="166"/>
                  </a:lnTo>
                  <a:lnTo>
                    <a:pt x="566" y="170"/>
                  </a:lnTo>
                  <a:lnTo>
                    <a:pt x="546" y="166"/>
                  </a:lnTo>
                  <a:lnTo>
                    <a:pt x="532" y="156"/>
                  </a:lnTo>
                  <a:lnTo>
                    <a:pt x="528" y="152"/>
                  </a:lnTo>
                  <a:lnTo>
                    <a:pt x="512" y="134"/>
                  </a:lnTo>
                  <a:lnTo>
                    <a:pt x="496" y="112"/>
                  </a:lnTo>
                  <a:lnTo>
                    <a:pt x="486" y="94"/>
                  </a:lnTo>
                  <a:lnTo>
                    <a:pt x="476" y="72"/>
                  </a:lnTo>
                  <a:lnTo>
                    <a:pt x="464" y="50"/>
                  </a:lnTo>
                  <a:lnTo>
                    <a:pt x="452" y="28"/>
                  </a:lnTo>
                  <a:lnTo>
                    <a:pt x="434" y="14"/>
                  </a:lnTo>
                  <a:lnTo>
                    <a:pt x="422" y="8"/>
                  </a:lnTo>
                  <a:lnTo>
                    <a:pt x="414" y="4"/>
                  </a:lnTo>
                  <a:lnTo>
                    <a:pt x="404" y="2"/>
                  </a:lnTo>
                  <a:lnTo>
                    <a:pt x="392" y="4"/>
                  </a:lnTo>
                  <a:lnTo>
                    <a:pt x="380" y="8"/>
                  </a:lnTo>
                  <a:lnTo>
                    <a:pt x="368" y="14"/>
                  </a:lnTo>
                  <a:lnTo>
                    <a:pt x="358" y="24"/>
                  </a:lnTo>
                  <a:lnTo>
                    <a:pt x="352" y="30"/>
                  </a:lnTo>
                  <a:lnTo>
                    <a:pt x="342" y="46"/>
                  </a:lnTo>
                  <a:lnTo>
                    <a:pt x="332" y="62"/>
                  </a:lnTo>
                  <a:lnTo>
                    <a:pt x="320" y="88"/>
                  </a:lnTo>
                  <a:lnTo>
                    <a:pt x="308" y="110"/>
                  </a:lnTo>
                  <a:lnTo>
                    <a:pt x="294" y="132"/>
                  </a:lnTo>
                  <a:lnTo>
                    <a:pt x="278" y="152"/>
                  </a:lnTo>
                  <a:lnTo>
                    <a:pt x="266" y="162"/>
                  </a:lnTo>
                  <a:lnTo>
                    <a:pt x="256" y="170"/>
                  </a:lnTo>
                  <a:lnTo>
                    <a:pt x="240" y="174"/>
                  </a:lnTo>
                  <a:lnTo>
                    <a:pt x="226" y="170"/>
                  </a:lnTo>
                  <a:lnTo>
                    <a:pt x="212" y="164"/>
                  </a:lnTo>
                  <a:lnTo>
                    <a:pt x="202" y="156"/>
                  </a:lnTo>
                  <a:lnTo>
                    <a:pt x="188" y="136"/>
                  </a:lnTo>
                  <a:lnTo>
                    <a:pt x="176" y="112"/>
                  </a:lnTo>
                  <a:lnTo>
                    <a:pt x="166" y="94"/>
                  </a:lnTo>
                  <a:lnTo>
                    <a:pt x="162" y="76"/>
                  </a:lnTo>
                  <a:lnTo>
                    <a:pt x="154" y="62"/>
                  </a:lnTo>
                  <a:lnTo>
                    <a:pt x="144" y="42"/>
                  </a:lnTo>
                  <a:lnTo>
                    <a:pt x="132" y="28"/>
                  </a:lnTo>
                  <a:lnTo>
                    <a:pt x="122" y="18"/>
                  </a:lnTo>
                  <a:lnTo>
                    <a:pt x="98" y="6"/>
                  </a:lnTo>
                  <a:lnTo>
                    <a:pt x="74" y="0"/>
                  </a:lnTo>
                  <a:lnTo>
                    <a:pt x="58" y="4"/>
                  </a:lnTo>
                  <a:lnTo>
                    <a:pt x="50" y="8"/>
                  </a:lnTo>
                  <a:lnTo>
                    <a:pt x="40" y="18"/>
                  </a:lnTo>
                  <a:lnTo>
                    <a:pt x="30" y="32"/>
                  </a:lnTo>
                  <a:lnTo>
                    <a:pt x="16" y="56"/>
                  </a:lnTo>
                  <a:lnTo>
                    <a:pt x="6" y="74"/>
                  </a:lnTo>
                  <a:lnTo>
                    <a:pt x="0" y="84"/>
                  </a:lnTo>
                </a:path>
              </a:pathLst>
            </a:custGeom>
            <a:noFill/>
            <a:ln w="15875">
              <a:solidFill>
                <a:srgbClr val="0096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6" name="下箭头 195">
            <a:extLst>
              <a:ext uri="{FF2B5EF4-FFF2-40B4-BE49-F238E27FC236}">
                <a16:creationId xmlns:a16="http://schemas.microsoft.com/office/drawing/2014/main" id="{2EA2FBD8-D9C8-47A0-928B-20E55C39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1" y="1785938"/>
            <a:ext cx="214313" cy="500062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3A01A57-A3A1-4962-B7C6-A6DA89B734E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810750" y="1857376"/>
            <a:ext cx="184150" cy="523875"/>
          </a:xfrm>
          <a:prstGeom prst="downArrow">
            <a:avLst>
              <a:gd name="adj1" fmla="val 50000"/>
              <a:gd name="adj2" fmla="val 49864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98" name="下箭头 197">
            <a:extLst>
              <a:ext uri="{FF2B5EF4-FFF2-40B4-BE49-F238E27FC236}">
                <a16:creationId xmlns:a16="http://schemas.microsoft.com/office/drawing/2014/main" id="{DE0066D2-5F48-4793-8BB9-E1B709FE6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4" y="4643438"/>
            <a:ext cx="142875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99" name="下箭头 198">
            <a:extLst>
              <a:ext uri="{FF2B5EF4-FFF2-40B4-BE49-F238E27FC236}">
                <a16:creationId xmlns:a16="http://schemas.microsoft.com/office/drawing/2014/main" id="{14EA2E62-B063-4D4B-B6B4-66F58B8F0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4" y="5214938"/>
            <a:ext cx="142875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00" name="下箭头 199">
            <a:extLst>
              <a:ext uri="{FF2B5EF4-FFF2-40B4-BE49-F238E27FC236}">
                <a16:creationId xmlns:a16="http://schemas.microsoft.com/office/drawing/2014/main" id="{071633FA-468B-4A82-8A90-A08D49DB6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4" y="2643188"/>
            <a:ext cx="142875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01" name="下箭头 200">
            <a:extLst>
              <a:ext uri="{FF2B5EF4-FFF2-40B4-BE49-F238E27FC236}">
                <a16:creationId xmlns:a16="http://schemas.microsoft.com/office/drawing/2014/main" id="{DEA11735-D47D-430B-9415-E28D9780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4" y="3214688"/>
            <a:ext cx="142875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02" name="下箭头 201">
            <a:extLst>
              <a:ext uri="{FF2B5EF4-FFF2-40B4-BE49-F238E27FC236}">
                <a16:creationId xmlns:a16="http://schemas.microsoft.com/office/drawing/2014/main" id="{B98A82C5-2EDD-40C4-972A-2C50F3891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4" y="3643313"/>
            <a:ext cx="142875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03" name="下箭头 202">
            <a:extLst>
              <a:ext uri="{FF2B5EF4-FFF2-40B4-BE49-F238E27FC236}">
                <a16:creationId xmlns:a16="http://schemas.microsoft.com/office/drawing/2014/main" id="{8160DE75-C8BD-411A-8E22-582986CA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4" y="4143375"/>
            <a:ext cx="142875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04" name="下箭头 203">
            <a:extLst>
              <a:ext uri="{FF2B5EF4-FFF2-40B4-BE49-F238E27FC236}">
                <a16:creationId xmlns:a16="http://schemas.microsoft.com/office/drawing/2014/main" id="{ECCFBA30-6478-4D0A-A5D9-B905094418C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810751" y="2714625"/>
            <a:ext cx="142875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05" name="下箭头 204">
            <a:extLst>
              <a:ext uri="{FF2B5EF4-FFF2-40B4-BE49-F238E27FC236}">
                <a16:creationId xmlns:a16="http://schemas.microsoft.com/office/drawing/2014/main" id="{3E56DDD2-C22A-4DF4-BF83-261AC764B1B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810751" y="3214688"/>
            <a:ext cx="142875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06" name="下箭头 205">
            <a:extLst>
              <a:ext uri="{FF2B5EF4-FFF2-40B4-BE49-F238E27FC236}">
                <a16:creationId xmlns:a16="http://schemas.microsoft.com/office/drawing/2014/main" id="{5CDD8041-8425-4610-807F-70E07C86D37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810751" y="3714750"/>
            <a:ext cx="142875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07" name="下箭头 206">
            <a:extLst>
              <a:ext uri="{FF2B5EF4-FFF2-40B4-BE49-F238E27FC236}">
                <a16:creationId xmlns:a16="http://schemas.microsoft.com/office/drawing/2014/main" id="{CFAA3349-EE34-45D4-AE00-911371995DE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810751" y="4143375"/>
            <a:ext cx="142875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08" name="下箭头 207">
            <a:extLst>
              <a:ext uri="{FF2B5EF4-FFF2-40B4-BE49-F238E27FC236}">
                <a16:creationId xmlns:a16="http://schemas.microsoft.com/office/drawing/2014/main" id="{ED267784-BDCD-4DD9-8120-CDFB2E2C66E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810751" y="4572000"/>
            <a:ext cx="142875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09" name="下箭头 208">
            <a:extLst>
              <a:ext uri="{FF2B5EF4-FFF2-40B4-BE49-F238E27FC236}">
                <a16:creationId xmlns:a16="http://schemas.microsoft.com/office/drawing/2014/main" id="{38DEB3BD-A904-477F-AA01-F8BFA188E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810751" y="5072063"/>
            <a:ext cx="142875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3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2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1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41" grpId="0" animBg="1"/>
      <p:bldP spid="141" grpId="1" animBg="1"/>
      <p:bldP spid="142" grpId="0" animBg="1"/>
      <p:bldP spid="142" grpId="1" animBg="1"/>
      <p:bldP spid="152" grpId="0" animBg="1"/>
      <p:bldP spid="152" grpId="1" animBg="1"/>
      <p:bldP spid="160" grpId="0" animBg="1"/>
      <p:bldP spid="160" grpId="1" animBg="1"/>
      <p:bldP spid="168" grpId="0" animBg="1"/>
      <p:bldP spid="168" grpId="1" animBg="1"/>
      <p:bldP spid="175" grpId="0" animBg="1"/>
      <p:bldP spid="175" grpId="1" animBg="1"/>
      <p:bldP spid="181" grpId="0" animBg="1"/>
      <p:bldP spid="181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59CB9FC-5D49-4FDD-ABCF-3D3B4E681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96A652D-A24B-4DE4-AB58-1CE237C02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73651" y="2187575"/>
            <a:ext cx="4627563" cy="3386138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/>
              <a:t>物理层：定义</a:t>
            </a:r>
            <a:r>
              <a:rPr lang="zh-CN" altLang="en-US" sz="2000">
                <a:solidFill>
                  <a:srgbClr val="FF0000"/>
                </a:solidFill>
              </a:rPr>
              <a:t>电压</a:t>
            </a:r>
            <a:r>
              <a:rPr lang="zh-CN" altLang="en-US" sz="2000"/>
              <a:t>、</a:t>
            </a:r>
            <a:r>
              <a:rPr lang="zh-CN" altLang="en-US" sz="2000">
                <a:solidFill>
                  <a:srgbClr val="FF0000"/>
                </a:solidFill>
              </a:rPr>
              <a:t>接口</a:t>
            </a:r>
            <a:r>
              <a:rPr lang="zh-CN" altLang="en-US" sz="2000"/>
              <a:t>、</a:t>
            </a:r>
            <a:r>
              <a:rPr lang="zh-CN" altLang="en-US" sz="2000">
                <a:solidFill>
                  <a:srgbClr val="FF0000"/>
                </a:solidFill>
              </a:rPr>
              <a:t>线缆标准</a:t>
            </a:r>
            <a:r>
              <a:rPr lang="zh-CN" altLang="en-US" sz="2000"/>
              <a:t>、</a:t>
            </a:r>
            <a:r>
              <a:rPr lang="zh-CN" altLang="en-US" sz="2000">
                <a:solidFill>
                  <a:srgbClr val="FF0000"/>
                </a:solidFill>
              </a:rPr>
              <a:t>传输距离</a:t>
            </a:r>
            <a:r>
              <a:rPr lang="zh-CN" altLang="en-US" sz="2000"/>
              <a:t>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/>
              <a:t>物理层介质：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/>
              <a:t>同轴电缆（</a:t>
            </a:r>
            <a:r>
              <a:rPr lang="en-US" altLang="zh-CN" sz="1600"/>
              <a:t>coaxial cable</a:t>
            </a:r>
            <a:r>
              <a:rPr lang="zh-CN" altLang="en-US" sz="1600"/>
              <a:t>）：细缆和粗缆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/>
              <a:t>双绞线（</a:t>
            </a:r>
            <a:r>
              <a:rPr lang="en-US" altLang="zh-CN" sz="1600"/>
              <a:t>twisted pair</a:t>
            </a:r>
            <a:r>
              <a:rPr lang="zh-CN" altLang="en-US" sz="1600"/>
              <a:t>）：</a:t>
            </a:r>
            <a:r>
              <a:rPr lang="en-US" altLang="zh-CN" sz="1600"/>
              <a:t>UTP</a:t>
            </a:r>
            <a:r>
              <a:rPr lang="zh-CN" altLang="en-US" sz="1600"/>
              <a:t>、</a:t>
            </a:r>
            <a:r>
              <a:rPr lang="en-US" altLang="zh-CN" sz="1600"/>
              <a:t>STP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/>
              <a:t>光纤（</a:t>
            </a:r>
            <a:r>
              <a:rPr lang="en-US" altLang="zh-CN" sz="1600"/>
              <a:t>fiber</a:t>
            </a:r>
            <a:r>
              <a:rPr lang="zh-CN" altLang="en-US" sz="1600"/>
              <a:t>）：单模、多模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/>
              <a:t>无线（</a:t>
            </a:r>
            <a:r>
              <a:rPr lang="en-US" altLang="zh-CN" sz="1600"/>
              <a:t>wireless</a:t>
            </a:r>
            <a:r>
              <a:rPr lang="zh-CN" altLang="en-US" sz="1600"/>
              <a:t>）：红外线、蓝牙</a:t>
            </a:r>
            <a:r>
              <a:rPr lang="en-US" altLang="zh-CN" sz="1600"/>
              <a:t>Blue Tooth</a:t>
            </a:r>
            <a:r>
              <a:rPr lang="zh-CN" altLang="en-US" sz="1600"/>
              <a:t>、</a:t>
            </a:r>
            <a:r>
              <a:rPr lang="en-US" altLang="zh-CN" sz="1600"/>
              <a:t>WLAN</a:t>
            </a:r>
            <a:r>
              <a:rPr lang="zh-CN" altLang="en-US" sz="1600"/>
              <a:t>技术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C2D2490-1ACF-458A-891D-15414663C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3414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应用层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4B41470B-E1B4-47F8-91D0-DD6A8BD7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9891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表示层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478DCC9B-345C-4B47-91D0-279020E8E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6368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会话层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6733195E-F203-4A0E-ACF3-3225EA13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3284538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传输层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0AB9BD98-F1DA-4064-9229-8555BF8E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3921125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网络层</a:t>
            </a: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7D748685-270F-4937-95D3-C20B7F480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568825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数据链路层</a:t>
            </a:r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6E4837AE-2242-4DE4-AD0E-715A2790A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5216525"/>
            <a:ext cx="2160587" cy="647700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800">
                <a:solidFill>
                  <a:srgbClr val="FF993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物理层</a:t>
            </a:r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E530EBB6-853B-4453-AD60-26E3EDE6A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5589588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0BB7AD72-E894-4F22-89B1-171DE04D9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097089"/>
            <a:ext cx="5327650" cy="3779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2B2278E-F78B-4FE7-90C0-8E587714C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典型物理层标准和设备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57B2B12-C4ED-456A-82BA-29242C53D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9257" y="1452563"/>
            <a:ext cx="8137525" cy="5040312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物理层介质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双绞线、同轴电缆、光纤、无线电信号等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局域网物理层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常见标准：</a:t>
            </a:r>
            <a:r>
              <a:rPr lang="en-US" altLang="zh-CN" sz="2000" dirty="0"/>
              <a:t>10Base-T</a:t>
            </a:r>
            <a:r>
              <a:rPr lang="zh-CN" altLang="en-US" sz="2000" dirty="0"/>
              <a:t>、</a:t>
            </a:r>
            <a:r>
              <a:rPr lang="en-US" altLang="zh-CN" sz="2000" dirty="0"/>
              <a:t>100Base-TX/FX</a:t>
            </a:r>
            <a:r>
              <a:rPr lang="zh-CN" altLang="en-US" sz="2000" dirty="0"/>
              <a:t>、</a:t>
            </a:r>
            <a:r>
              <a:rPr lang="en-US" altLang="zh-CN" sz="2000" dirty="0"/>
              <a:t>1000Base-T</a:t>
            </a:r>
            <a:r>
              <a:rPr lang="zh-CN" altLang="en-US" sz="2000" dirty="0"/>
              <a:t>、</a:t>
            </a:r>
            <a:r>
              <a:rPr lang="en-US" altLang="zh-CN" sz="2000" dirty="0"/>
              <a:t>1000Base-SX/LX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常见设备：中继器、集线器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广域网物理层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常见标准：</a:t>
            </a:r>
            <a:r>
              <a:rPr lang="en-US" altLang="zh-CN" sz="2000" dirty="0"/>
              <a:t>RS-232</a:t>
            </a:r>
            <a:r>
              <a:rPr lang="zh-CN" altLang="en-US" sz="2000" dirty="0"/>
              <a:t>、</a:t>
            </a:r>
            <a:r>
              <a:rPr lang="en-US" altLang="zh-CN" sz="2000" dirty="0"/>
              <a:t>V.24</a:t>
            </a:r>
            <a:r>
              <a:rPr lang="zh-CN" altLang="en-US" sz="2000" dirty="0"/>
              <a:t>、</a:t>
            </a:r>
            <a:r>
              <a:rPr lang="en-US" altLang="zh-CN" sz="2000" dirty="0"/>
              <a:t>V.35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常见设备：</a:t>
            </a:r>
            <a:r>
              <a:rPr lang="en-US" altLang="zh-CN" sz="2000" dirty="0"/>
              <a:t>Modem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0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2131</Words>
  <Application>Microsoft Office PowerPoint</Application>
  <PresentationFormat>宽屏</PresentationFormat>
  <Paragraphs>485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等线 Light</vt:lpstr>
      <vt:lpstr>方正姚体</vt:lpstr>
      <vt:lpstr>华文细黑</vt:lpstr>
      <vt:lpstr>微软雅黑</vt:lpstr>
      <vt:lpstr>Arial</vt:lpstr>
      <vt:lpstr>Helvetica</vt:lpstr>
      <vt:lpstr>Times New Roman</vt:lpstr>
      <vt:lpstr>Wingdings</vt:lpstr>
      <vt:lpstr>Office 主题​​</vt:lpstr>
      <vt:lpstr>网络体系架构</vt:lpstr>
      <vt:lpstr>PowerPoint 演示文稿</vt:lpstr>
      <vt:lpstr>PowerPoint 演示文稿</vt:lpstr>
      <vt:lpstr>OSI参考模型</vt:lpstr>
      <vt:lpstr>OSI参考模型层次结构</vt:lpstr>
      <vt:lpstr>对等通信</vt:lpstr>
      <vt:lpstr>封装和解封装</vt:lpstr>
      <vt:lpstr>物理层</vt:lpstr>
      <vt:lpstr>典型物理层标准和设备</vt:lpstr>
      <vt:lpstr>数据链路层</vt:lpstr>
      <vt:lpstr>典型数据链路层标准</vt:lpstr>
      <vt:lpstr>网络层</vt:lpstr>
      <vt:lpstr>网络层地址</vt:lpstr>
      <vt:lpstr>路由协议与可路由协议</vt:lpstr>
      <vt:lpstr>面向连接和无连接的服务</vt:lpstr>
      <vt:lpstr>网络层协议操作</vt:lpstr>
      <vt:lpstr>传输层</vt:lpstr>
      <vt:lpstr>会话层、表示层和应用层</vt:lpstr>
      <vt:lpstr>PowerPoint 演示文稿</vt:lpstr>
      <vt:lpstr>TCP/IP模型的层次结构 </vt:lpstr>
      <vt:lpstr>网络层</vt:lpstr>
      <vt:lpstr>传输层</vt:lpstr>
      <vt:lpstr>应用层</vt:lpstr>
      <vt:lpstr>网络接口层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网络体系架构</dc:title>
  <dc:creator>carol</dc:creator>
  <cp:lastModifiedBy>carol</cp:lastModifiedBy>
  <cp:revision>1</cp:revision>
  <dcterms:created xsi:type="dcterms:W3CDTF">2020-02-11T08:28:11Z</dcterms:created>
  <dcterms:modified xsi:type="dcterms:W3CDTF">2020-02-11T08:31:43Z</dcterms:modified>
</cp:coreProperties>
</file>