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61693-27CC-41FC-A327-E926D14A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9043ED-134F-4234-B1D8-0651CC97F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DDA5C-1807-4FAF-8D43-62E921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1B619-A1B3-468C-9FF9-A6B39284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EF4C4-4F4F-4D6C-9501-0E087E4D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3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AFA3A-E03E-4994-A96D-B88D3AD4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61BBF8-6F36-47E7-B420-7FF54B2F1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1E506-057B-4DE9-B742-0F8111EB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5918F-E20F-4930-A50A-86AAE18D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E27F3-CDF0-4687-970A-6DBFEACB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9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E769A-7607-4723-9AFB-C227787B5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0C092-60E1-4F6E-AF3F-2F85F8455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12171-FDAE-4877-BD4F-51D4EF0D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2C37E-EE91-414B-B81E-106A1405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EA384-BDC5-4038-8135-DD9D7A6F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59F3D-0067-4616-85E3-58147BB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E8AE8-868A-47D9-80BD-EF2B7C75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3F948-AAB4-4AD4-8615-838891EF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8BA57-CF95-4D8B-A7E1-4CC64835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DE732-0B3C-462A-BB37-E987692B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7D43B-31D1-452F-83F1-6C204E97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2D2F8-E681-4F5D-85BC-F0B4500C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B7DEA-E054-4E29-941F-C205E787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6BABE-E638-4899-A249-0136712F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2DE7A-CD54-4654-A844-2CAC392D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A85C8-55FE-41EC-84D0-D5E2373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0DD9F-96E1-44D5-8A96-53011C71B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FBCAD-01A7-427A-800A-C6EBE197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0B968-280F-4314-8492-872BED14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F8520-EABA-4ACA-8CF3-9D7C0E22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980CA-950E-4861-ACA1-5F2C0AEB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3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6931-BEC7-4CB8-AB10-FFF4F037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0E987-725D-4151-9C9F-AC3FC6F6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7CF11-A33C-4305-8AA6-BE922A92E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7DC12C-D824-4CA2-BC1C-256D5BEEB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5087B3-F93E-480D-A8B1-9FED730C4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3216D-8576-4711-8F27-07480A09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5D4F1A-F0A2-473E-9921-3A30E8FA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6E0030-5C2E-492C-A282-890DFB89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1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569C0-A2D5-41E3-8FB6-B67201BB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B0B130-5C4C-47C6-9745-88E76B3C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526A1-C6CF-4FA7-A55E-D1EFB65E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C11A5B-9DF9-42C4-91B6-D3EAD803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0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06778-F8E3-440E-B5F3-5CD7A55C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5F0D0-0DFB-4AA6-8280-039FA9D3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523B4-5372-40CA-9335-58AA5331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45FDD-B002-43D0-86FC-E04F3696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6FC62-03E8-4E11-BFF3-C56D3ACC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6EB3B-2576-4D1C-8DA2-9AB42B2E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72C0B-67EE-4477-9151-C58FCC8B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21170-12A6-4DB3-9EE4-B3E2E8A4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090C5-1DFB-4368-98C4-C7F94B17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1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A01C-26B3-4C6C-ABF6-C6D0758A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73688A-DB36-4675-B54D-1592EFD18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CB244-E4A8-4852-8922-7D790C219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798B7-CE17-4FC8-8C2E-8D4BDB53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C4B2D-310A-49CA-B248-6286DC75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82107-C607-4ADE-8FD9-D4A11175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9BE5D3-391D-4EC6-9614-9ACA7048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29C74-878E-4DD1-BE50-226FB28B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778E7-29E9-45B8-9C3F-56D7B0DB2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EE2E-1550-48D2-BB5B-597B18CAEB7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250FE-499B-46E0-863B-A97E6DF2F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83A9F-765E-46A8-A9D9-F6130B5E5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5E95-8DA1-4DFD-8A1A-F0003F133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0B4F2-D643-495B-A66F-BEAF9B6D0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华为</a:t>
            </a:r>
            <a:r>
              <a:rPr lang="en-US" altLang="zh-CN" dirty="0"/>
              <a:t>VRP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D93E7D-80A0-427D-B078-9D9D5A1F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1F07F-0435-486E-AADA-E625DD98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查询系统启动文件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62D87F-47C7-483C-8871-4693733EE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505869"/>
            <a:ext cx="5295900" cy="2990850"/>
          </a:xfrm>
        </p:spPr>
      </p:pic>
    </p:spTree>
    <p:extLst>
      <p:ext uri="{BB962C8B-B14F-4D97-AF65-F5344CB8AC3E}">
        <p14:creationId xmlns:p14="http://schemas.microsoft.com/office/powerpoint/2010/main" val="44296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DE20-1448-4EAA-9A1A-4A529512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修改系统启动配置文件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DA1A9E-628C-4B4B-9D7B-889525C4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386806"/>
            <a:ext cx="5276850" cy="3228975"/>
          </a:xfrm>
        </p:spPr>
      </p:pic>
    </p:spTree>
    <p:extLst>
      <p:ext uri="{BB962C8B-B14F-4D97-AF65-F5344CB8AC3E}">
        <p14:creationId xmlns:p14="http://schemas.microsoft.com/office/powerpoint/2010/main" val="251702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619B-0FE0-47A7-A858-5800CBDE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比较当前配置与保存的配置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30DAD4-0D39-4A54-93C6-84D827137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377281"/>
            <a:ext cx="5295900" cy="3248025"/>
          </a:xfrm>
        </p:spPr>
      </p:pic>
    </p:spTree>
    <p:extLst>
      <p:ext uri="{BB962C8B-B14F-4D97-AF65-F5344CB8AC3E}">
        <p14:creationId xmlns:p14="http://schemas.microsoft.com/office/powerpoint/2010/main" val="401815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0B86-A845-4224-915A-1F1B5C21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99F7-B1F3-474F-A86E-CB01CE0E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清空已经保存的配置文件，相当于恢复初始设置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5BE850-C107-449D-8E66-9A91A47D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615406"/>
            <a:ext cx="52768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3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6F57A-8058-401F-88BF-7CBD3EC1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常见存储设备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C5C57-28D2-4943-AFA7-353CA13A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Flash </a:t>
            </a:r>
            <a:r>
              <a:rPr lang="zh-CN" altLang="en-US" dirty="0"/>
              <a:t>存储的是</a:t>
            </a:r>
            <a:r>
              <a:rPr lang="en-US" altLang="zh-CN" dirty="0"/>
              <a:t>VRP</a:t>
            </a:r>
          </a:p>
          <a:p>
            <a:r>
              <a:rPr lang="en-US" altLang="zh-CN" dirty="0"/>
              <a:t>SD Card </a:t>
            </a:r>
            <a:r>
              <a:rPr lang="zh-CN" altLang="en-US" dirty="0"/>
              <a:t>存储的是</a:t>
            </a:r>
            <a:r>
              <a:rPr lang="en-US" altLang="zh-CN" dirty="0"/>
              <a:t>VRP           </a:t>
            </a:r>
          </a:p>
          <a:p>
            <a:r>
              <a:rPr lang="en-US" altLang="zh-CN" dirty="0"/>
              <a:t>NVRAM </a:t>
            </a:r>
            <a:r>
              <a:rPr lang="zh-CN" altLang="en-US" dirty="0"/>
              <a:t>存储保存的配置文件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971A8-6D58-4884-82C0-F72EEBCB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27" y="3719439"/>
            <a:ext cx="53911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8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12B6F-C3A7-4A34-BAA2-C7D5ABFF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存储设备修复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6EFDD6-4DCE-4F85-8B36-95F3B87A4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3110706"/>
            <a:ext cx="4029075" cy="1781175"/>
          </a:xfrm>
        </p:spPr>
      </p:pic>
    </p:spTree>
    <p:extLst>
      <p:ext uri="{BB962C8B-B14F-4D97-AF65-F5344CB8AC3E}">
        <p14:creationId xmlns:p14="http://schemas.microsoft.com/office/powerpoint/2010/main" val="26702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D5E1B-534C-4F04-B615-6DDF2B7E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存储设备格式化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EE98E-88DD-45FF-822D-6DD3DEC7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format </a:t>
            </a:r>
            <a:r>
              <a:rPr lang="zh-CN" altLang="en-US" dirty="0"/>
              <a:t>：格式化后数据会丢失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9F9D5F-5002-42E4-A1DC-A0F931A6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2662237"/>
            <a:ext cx="5172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3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E7A5F-7A38-493E-A360-07F51820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104BE-41DE-4F81-BD26-002A594F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网络设备可以从服务器获取</a:t>
            </a:r>
            <a:r>
              <a:rPr lang="en-US" altLang="zh-CN" dirty="0"/>
              <a:t>VRP</a:t>
            </a:r>
            <a:r>
              <a:rPr lang="zh-CN" altLang="en-US" dirty="0"/>
              <a:t>系统文件，也可以将日志文件、配置文件保存到服务器作为备份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EAF56-EE24-4BBE-A7E2-594270578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3329793"/>
            <a:ext cx="49911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34A98-2B4B-4A81-AD84-BA4B1745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文件传输协议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9853B-8994-4C32-ADB8-5E90D225D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常用的文件传输协议有</a:t>
            </a:r>
            <a:r>
              <a:rPr lang="en-US" altLang="zh-CN" dirty="0"/>
              <a:t>FTP </a:t>
            </a:r>
            <a:r>
              <a:rPr lang="zh-CN" altLang="en-US" dirty="0"/>
              <a:t>和</a:t>
            </a:r>
            <a:r>
              <a:rPr lang="en-US" altLang="zh-CN" dirty="0"/>
              <a:t>TFTP </a:t>
            </a:r>
            <a:r>
              <a:rPr lang="zh-CN" altLang="en-US" dirty="0"/>
              <a:t>两种。</a:t>
            </a:r>
          </a:p>
          <a:p>
            <a:r>
              <a:rPr lang="en-US" altLang="zh-CN" dirty="0"/>
              <a:t>FTP</a:t>
            </a:r>
            <a:r>
              <a:rPr lang="zh-CN" altLang="en-US" dirty="0"/>
              <a:t>传输：使用的是</a:t>
            </a:r>
            <a:r>
              <a:rPr lang="en-US" altLang="zh-CN" dirty="0"/>
              <a:t>TCP</a:t>
            </a:r>
            <a:r>
              <a:rPr lang="zh-CN" altLang="en-US" dirty="0"/>
              <a:t>协议；需要连接，然后上传或者下载文件。稳定性更好，不会出错。</a:t>
            </a:r>
          </a:p>
          <a:p>
            <a:r>
              <a:rPr lang="en-US" altLang="zh-CN" dirty="0"/>
              <a:t>TFTP</a:t>
            </a:r>
            <a:r>
              <a:rPr lang="zh-CN" altLang="en-US" dirty="0"/>
              <a:t>传输：使用的是</a:t>
            </a:r>
            <a:r>
              <a:rPr lang="en-US" altLang="zh-CN" dirty="0"/>
              <a:t>UDP</a:t>
            </a:r>
            <a:r>
              <a:rPr lang="zh-CN" altLang="en-US" dirty="0"/>
              <a:t>协议。不需要连接，就可以上传或者下载文件。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C5161C-08AB-4C56-9B20-6DB7CCC7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59" y="3702050"/>
            <a:ext cx="4419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9C8E8-7588-4948-9B04-E6AE76F1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实例：通过</a:t>
            </a:r>
            <a:r>
              <a:rPr lang="en-US" altLang="zh-CN" dirty="0"/>
              <a:t>FTP</a:t>
            </a:r>
            <a:r>
              <a:rPr lang="zh-CN" altLang="en-US" dirty="0"/>
              <a:t>服务器，更新</a:t>
            </a:r>
            <a:r>
              <a:rPr lang="en-US" altLang="zh-CN" dirty="0"/>
              <a:t>VRP</a:t>
            </a:r>
            <a:r>
              <a:rPr lang="zh-CN" altLang="en-US" dirty="0"/>
              <a:t>系统文件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8B66B-ACBB-432C-8C49-32D2A13C44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进行用户视图模式</a:t>
            </a:r>
            <a:r>
              <a:rPr lang="en-US" altLang="zh-CN" dirty="0"/>
              <a:t>——</a:t>
            </a:r>
            <a:r>
              <a:rPr lang="zh-CN" altLang="en-US" dirty="0"/>
              <a:t>更改机器名称</a:t>
            </a:r>
            <a:r>
              <a:rPr lang="en-US" altLang="zh-CN" dirty="0"/>
              <a:t>——</a:t>
            </a:r>
            <a:r>
              <a:rPr lang="zh-CN" altLang="en-US" dirty="0"/>
              <a:t>进入端口</a:t>
            </a:r>
            <a:r>
              <a:rPr lang="en-US" altLang="zh-CN" dirty="0"/>
              <a:t>——</a:t>
            </a:r>
            <a:r>
              <a:rPr lang="zh-CN" altLang="en-US" dirty="0"/>
              <a:t>配置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B1FED-1259-49D0-872A-05FADA4C04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查看设备剩余存储空间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0F3110-61F0-4E66-8D77-017A275AF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3429000"/>
            <a:ext cx="4905375" cy="228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53BDCC-7926-4AA8-A37F-3FF366123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3429000"/>
            <a:ext cx="4933950" cy="2324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AC7568-7419-4BDB-A63C-4EAF7F3A6DA6}"/>
              </a:ext>
            </a:extLst>
          </p:cNvPr>
          <p:cNvSpPr/>
          <p:nvPr/>
        </p:nvSpPr>
        <p:spPr>
          <a:xfrm>
            <a:off x="3290887" y="5896401"/>
            <a:ext cx="51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注意：一旦删除VRP文件，一定不能重启设备，否则设备无法启动。</a:t>
            </a:r>
          </a:p>
        </p:txBody>
      </p:sp>
    </p:spTree>
    <p:extLst>
      <p:ext uri="{BB962C8B-B14F-4D97-AF65-F5344CB8AC3E}">
        <p14:creationId xmlns:p14="http://schemas.microsoft.com/office/powerpoint/2010/main" val="191008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A5146-0903-4A07-9437-0DD440A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D9E17-05EC-42FA-861D-25C35856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文件管理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基础配置常用命令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telnet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FTP</a:t>
            </a:r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82983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15A7-15C8-43D9-AB27-395A4412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实例：通过</a:t>
            </a:r>
            <a:r>
              <a:rPr lang="en-US" altLang="zh-CN" dirty="0"/>
              <a:t>FTP</a:t>
            </a:r>
            <a:r>
              <a:rPr lang="zh-CN" altLang="en-US" dirty="0"/>
              <a:t>服务器，更新</a:t>
            </a:r>
            <a:r>
              <a:rPr lang="en-US" altLang="zh-CN" dirty="0"/>
              <a:t>VRP</a:t>
            </a:r>
            <a:r>
              <a:rPr lang="zh-CN" altLang="en-US" dirty="0"/>
              <a:t>系统文件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5DF06-2205-4552-911E-161FCC2CFD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FTP</a:t>
            </a:r>
            <a:r>
              <a:rPr lang="zh-CN" altLang="en-US" dirty="0"/>
              <a:t>建立连接，输入账户密码，</a:t>
            </a:r>
            <a:r>
              <a:rPr lang="en-US" altLang="zh-CN" dirty="0"/>
              <a:t>get VRP</a:t>
            </a:r>
            <a:r>
              <a:rPr lang="zh-CN" altLang="en-US" dirty="0"/>
              <a:t>文件名。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1DF73-5C3C-4829-B7E1-A448072B2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TFTP </a:t>
            </a:r>
            <a:r>
              <a:rPr lang="zh-CN" altLang="en-US" dirty="0"/>
              <a:t>下载，</a:t>
            </a:r>
            <a:r>
              <a:rPr lang="en-US" altLang="zh-CN" dirty="0"/>
              <a:t>TFTP  IP</a:t>
            </a:r>
            <a:r>
              <a:rPr lang="zh-CN" altLang="en-US" dirty="0"/>
              <a:t>地址  </a:t>
            </a:r>
            <a:r>
              <a:rPr lang="en-US" altLang="zh-CN" dirty="0"/>
              <a:t>get  VRP</a:t>
            </a:r>
            <a:r>
              <a:rPr lang="zh-CN" altLang="en-US" dirty="0"/>
              <a:t>文件名。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ED22D3-7AA7-4F12-8985-11699B71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3024188"/>
            <a:ext cx="4924425" cy="31527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BECC28-F1E6-434B-8AA1-3A42A2C03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2" y="3643312"/>
            <a:ext cx="4600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B8F0B-E391-4822-9FF2-D03D069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实例：通过</a:t>
            </a:r>
            <a:r>
              <a:rPr lang="en-US" altLang="zh-CN" dirty="0"/>
              <a:t>FTP</a:t>
            </a:r>
            <a:r>
              <a:rPr lang="zh-CN" altLang="en-US" dirty="0"/>
              <a:t>服务器，更新</a:t>
            </a:r>
            <a:r>
              <a:rPr lang="en-US" altLang="zh-CN" dirty="0"/>
              <a:t>VRP</a:t>
            </a:r>
            <a:r>
              <a:rPr lang="zh-CN" altLang="en-US" dirty="0"/>
              <a:t>系统文件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670F-723B-4BC4-9979-2BDE21C266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 VRP</a:t>
            </a:r>
            <a:r>
              <a:rPr lang="zh-CN" altLang="en-US" dirty="0"/>
              <a:t>文件下载完成之后，通过命令 </a:t>
            </a:r>
            <a:r>
              <a:rPr lang="en-US" altLang="zh-CN" dirty="0"/>
              <a:t>startup system-software VRP</a:t>
            </a:r>
            <a:r>
              <a:rPr lang="zh-CN" altLang="en-US" dirty="0"/>
              <a:t>文件名  指定下次启动加载</a:t>
            </a:r>
            <a:r>
              <a:rPr lang="en-US" altLang="zh-CN" dirty="0"/>
              <a:t>VRP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制定完成之后，输入命令  </a:t>
            </a:r>
            <a:r>
              <a:rPr lang="en-US" altLang="zh-CN" dirty="0"/>
              <a:t>reboot  </a:t>
            </a:r>
            <a:r>
              <a:rPr lang="zh-CN" altLang="en-US" dirty="0"/>
              <a:t>重启设备即完成更新操作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30E1BC0-1D47-406B-A6C2-BF62E74DA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181600" cy="2820592"/>
          </a:xfrm>
        </p:spPr>
      </p:pic>
    </p:spTree>
    <p:extLst>
      <p:ext uri="{BB962C8B-B14F-4D97-AF65-F5344CB8AC3E}">
        <p14:creationId xmlns:p14="http://schemas.microsoft.com/office/powerpoint/2010/main" val="301718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8DC613E-50E1-40CE-9E5B-B1B71DC4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基础配置常用命令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83A956-4D0F-40C3-ADE5-C82A588B7F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huawei</a:t>
            </a:r>
            <a:r>
              <a:rPr lang="en-US" altLang="zh-CN" dirty="0"/>
              <a:t>&gt;display current-configuration</a:t>
            </a:r>
          </a:p>
          <a:p>
            <a:r>
              <a:rPr lang="zh-CN" altLang="en-US" dirty="0"/>
              <a:t>或者简写 </a:t>
            </a:r>
            <a:r>
              <a:rPr lang="en-US" altLang="zh-CN" dirty="0"/>
              <a:t>&lt;</a:t>
            </a:r>
            <a:r>
              <a:rPr lang="en-US" altLang="zh-CN" dirty="0" err="1"/>
              <a:t>huawei</a:t>
            </a:r>
            <a:r>
              <a:rPr lang="en-US" altLang="zh-CN" dirty="0"/>
              <a:t>&gt;display cur</a:t>
            </a:r>
          </a:p>
          <a:p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huawei</a:t>
            </a:r>
            <a:r>
              <a:rPr lang="en-US" altLang="zh-CN" dirty="0"/>
              <a:t>&gt;display interface  </a:t>
            </a:r>
          </a:p>
          <a:p>
            <a:r>
              <a:rPr lang="zh-CN" altLang="en-US" dirty="0"/>
              <a:t>或者简写 </a:t>
            </a:r>
            <a:r>
              <a:rPr lang="en-US" altLang="zh-CN" dirty="0"/>
              <a:t>&lt;</a:t>
            </a:r>
            <a:r>
              <a:rPr lang="en-US" altLang="zh-CN" dirty="0" err="1"/>
              <a:t>huawei</a:t>
            </a:r>
            <a:r>
              <a:rPr lang="en-US" altLang="zh-CN" dirty="0"/>
              <a:t>&gt;dis int</a:t>
            </a:r>
          </a:p>
          <a:p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huawei</a:t>
            </a:r>
            <a:r>
              <a:rPr lang="en-US" altLang="zh-CN" dirty="0"/>
              <a:t>&gt;display </a:t>
            </a:r>
            <a:r>
              <a:rPr lang="en-US" altLang="zh-CN" dirty="0" err="1"/>
              <a:t>vlan</a:t>
            </a:r>
            <a:endParaRPr lang="en-US" altLang="zh-CN" dirty="0"/>
          </a:p>
          <a:p>
            <a:r>
              <a:rPr lang="zh-CN" altLang="en-US" dirty="0"/>
              <a:t>或者简写</a:t>
            </a:r>
            <a:r>
              <a:rPr lang="en-US" altLang="zh-CN" dirty="0"/>
              <a:t>&lt;</a:t>
            </a:r>
            <a:r>
              <a:rPr lang="en-US" altLang="zh-CN" dirty="0" err="1"/>
              <a:t>huawei</a:t>
            </a:r>
            <a:r>
              <a:rPr lang="en-US" altLang="zh-CN" dirty="0"/>
              <a:t>&gt;dis </a:t>
            </a:r>
            <a:r>
              <a:rPr lang="en-US" altLang="zh-CN" dirty="0" err="1"/>
              <a:t>vl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huawei</a:t>
            </a:r>
            <a:r>
              <a:rPr lang="en-US" altLang="zh-CN" dirty="0"/>
              <a:t>]display saved-configuration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9562489-F5A1-43AE-8BAC-B9B51149F3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huawei</a:t>
            </a:r>
            <a:r>
              <a:rPr lang="en-US" altLang="zh-CN" dirty="0"/>
              <a:t>&gt;display version</a:t>
            </a:r>
          </a:p>
          <a:p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huawei</a:t>
            </a:r>
            <a:r>
              <a:rPr lang="en-US" altLang="zh-CN" dirty="0"/>
              <a:t>&gt;</a:t>
            </a:r>
            <a:r>
              <a:rPr lang="en-US" altLang="zh-CN" dirty="0" err="1"/>
              <a:t>sysname</a:t>
            </a:r>
            <a:r>
              <a:rPr lang="en-US" altLang="zh-CN" dirty="0"/>
              <a:t> Huawei</a:t>
            </a:r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huawei</a:t>
            </a:r>
            <a:r>
              <a:rPr lang="en-US" altLang="zh-CN" dirty="0"/>
              <a:t>]interface GigabitEthernet0/0/12</a:t>
            </a:r>
          </a:p>
          <a:p>
            <a:r>
              <a:rPr lang="en-US" altLang="zh-CN" dirty="0"/>
              <a:t>[huawei-GigabitEthernet0/0/12]</a:t>
            </a:r>
          </a:p>
          <a:p>
            <a:r>
              <a:rPr lang="en-US" altLang="zh-CN" dirty="0"/>
              <a:t>[huawei-GigabitEthernet0/0/12]shutdown</a:t>
            </a:r>
          </a:p>
          <a:p>
            <a:r>
              <a:rPr lang="en-US" altLang="zh-CN" dirty="0"/>
              <a:t>[huawei-GigabitEthernet0/0/12]undo shutdown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BC127E-2706-4F1B-BFDC-793109A4586A}"/>
              </a:ext>
            </a:extLst>
          </p:cNvPr>
          <p:cNvSpPr txBox="1"/>
          <p:nvPr/>
        </p:nvSpPr>
        <p:spPr>
          <a:xfrm>
            <a:off x="5372828" y="6031210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教材</a:t>
            </a:r>
            <a:r>
              <a:rPr lang="en-US" altLang="zh-CN" sz="2400" dirty="0"/>
              <a:t>P51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943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DAA7-82F2-4567-91F8-B648DA85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telnet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A70F6-E19C-4F57-B1BE-85A91D36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Telnet</a:t>
            </a:r>
            <a:r>
              <a:rPr lang="zh-CN" altLang="en-US" dirty="0"/>
              <a:t>通过密码直接访问路由器</a:t>
            </a:r>
            <a:endParaRPr lang="en-US" altLang="zh-CN" dirty="0"/>
          </a:p>
          <a:p>
            <a:r>
              <a:rPr lang="en-US" altLang="zh-CN" dirty="0"/>
              <a:t>R2 R3</a:t>
            </a:r>
            <a:r>
              <a:rPr lang="zh-CN" altLang="en-US" dirty="0"/>
              <a:t>模拟客户端</a:t>
            </a:r>
            <a:endParaRPr lang="en-US" altLang="zh-CN" dirty="0"/>
          </a:p>
          <a:p>
            <a:r>
              <a:rPr lang="en-US" altLang="zh-CN" dirty="0"/>
              <a:t>R1</a:t>
            </a:r>
            <a:r>
              <a:rPr lang="zh-CN" altLang="en-US" dirty="0"/>
              <a:t>模拟服务端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02EB3E-C931-43F4-801D-644603B72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29" y="2988664"/>
            <a:ext cx="5420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0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8DA91-1BEB-4D5C-9A46-24263657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Telnet</a:t>
            </a:r>
            <a:r>
              <a:rPr lang="zh-CN" altLang="en-US" dirty="0"/>
              <a:t>通过密码直接访问路由器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B6572-895D-40EC-BA21-494AD53E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R1</a:t>
            </a:r>
            <a:r>
              <a:rPr lang="zh-CN" altLang="en-US" dirty="0"/>
              <a:t>配置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sys </a:t>
            </a:r>
            <a:r>
              <a:rPr lang="zh-CN" altLang="en-US" dirty="0"/>
              <a:t>（配置模式）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 err="1"/>
              <a:t>sysname</a:t>
            </a:r>
            <a:r>
              <a:rPr lang="en-US" altLang="zh-CN" dirty="0"/>
              <a:t> R1 </a:t>
            </a:r>
            <a:r>
              <a:rPr lang="zh-CN" altLang="en-US" dirty="0"/>
              <a:t>（重命名路由器）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int g0/0/0 </a:t>
            </a:r>
            <a:r>
              <a:rPr lang="zh-CN" altLang="en-US" dirty="0"/>
              <a:t>（进入端口模式）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 err="1"/>
              <a:t>ip</a:t>
            </a:r>
            <a:r>
              <a:rPr lang="en-US" altLang="zh-CN" dirty="0"/>
              <a:t> add 10.1.1.254 24 </a:t>
            </a:r>
            <a:r>
              <a:rPr lang="zh-CN" altLang="en-US" dirty="0"/>
              <a:t>（配置端口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q </a:t>
            </a:r>
            <a:r>
              <a:rPr lang="zh-CN" altLang="en-US" dirty="0"/>
              <a:t>（退回到配置模式）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user-interface </a:t>
            </a:r>
            <a:r>
              <a:rPr lang="en-US" altLang="zh-CN" dirty="0" err="1"/>
              <a:t>vty</a:t>
            </a:r>
            <a:r>
              <a:rPr lang="en-US" altLang="zh-CN" dirty="0"/>
              <a:t> 0 4 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 err="1"/>
              <a:t>anthentication</a:t>
            </a:r>
            <a:r>
              <a:rPr lang="en-US" altLang="zh-CN" dirty="0"/>
              <a:t>-mode password (</a:t>
            </a:r>
            <a:r>
              <a:rPr lang="zh-CN" altLang="en-US" dirty="0"/>
              <a:t>默认密文保存） </a:t>
            </a:r>
            <a:r>
              <a:rPr lang="en-US" altLang="zh-CN" dirty="0"/>
              <a:t>(</a:t>
            </a:r>
            <a:r>
              <a:rPr lang="zh-CN" altLang="en-US" dirty="0"/>
              <a:t>验证模式</a:t>
            </a:r>
            <a:r>
              <a:rPr lang="en-US" altLang="zh-CN" dirty="0"/>
              <a:t>-</a:t>
            </a:r>
            <a:r>
              <a:rPr lang="zh-CN" altLang="en-US" dirty="0"/>
              <a:t>密码验证）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set authentication password cipher </a:t>
            </a:r>
            <a:r>
              <a:rPr lang="en-US" altLang="zh-CN" dirty="0" err="1"/>
              <a:t>huawei</a:t>
            </a:r>
            <a:r>
              <a:rPr lang="zh-CN" altLang="en-US" dirty="0"/>
              <a:t>（此命令默认不用输入）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user privilege level 15(</a:t>
            </a:r>
            <a:r>
              <a:rPr lang="zh-CN" altLang="en-US" dirty="0"/>
              <a:t>修改用户级别默认为</a:t>
            </a:r>
            <a:r>
              <a:rPr lang="en-US" altLang="zh-CN" dirty="0"/>
              <a:t>0</a:t>
            </a:r>
            <a:r>
              <a:rPr lang="zh-CN" altLang="en-US" dirty="0"/>
              <a:t>，可设置</a:t>
            </a:r>
            <a:r>
              <a:rPr lang="en-US" altLang="zh-CN" dirty="0"/>
              <a:t>0-15</a:t>
            </a:r>
            <a:r>
              <a:rPr lang="zh-CN" altLang="en-US" dirty="0"/>
              <a:t>数字越高权限越高）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C47FD-ECB1-422C-AFD6-680AB78C5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203331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79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8DA91-1BEB-4D5C-9A46-24263657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Telnet</a:t>
            </a:r>
            <a:r>
              <a:rPr lang="zh-CN" altLang="en-US" dirty="0"/>
              <a:t>通过密码直接访问路由器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B6572-895D-40EC-BA21-494AD53E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R2</a:t>
            </a:r>
            <a:r>
              <a:rPr lang="zh-CN" altLang="en-US" dirty="0"/>
              <a:t>操作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C47FD-ECB1-422C-AFD6-680AB78C5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88" y="2672957"/>
            <a:ext cx="5203331" cy="2844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64B736-C38E-4033-93D4-3E0427C0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9" y="2672957"/>
            <a:ext cx="5314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75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10F68-0137-4CB8-857D-53698CE3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telnet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D6B77-A081-4EF0-84EF-24323136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Telnet</a:t>
            </a:r>
            <a:r>
              <a:rPr lang="zh-CN" altLang="en-US" dirty="0"/>
              <a:t>通过用户名密码访问路由器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26D98D-2A1D-4F26-B758-B50F6345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29" y="2988664"/>
            <a:ext cx="5420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92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7EB65-2B33-4A09-AE7B-C4FE6916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Telnet</a:t>
            </a:r>
            <a:r>
              <a:rPr lang="zh-CN" altLang="en-US" dirty="0"/>
              <a:t>通过用户名密码访问路由器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FD692-4F48-4FF1-86F9-31D792BB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R1</a:t>
            </a:r>
            <a:r>
              <a:rPr lang="zh-CN" altLang="en-US" dirty="0"/>
              <a:t>配置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sys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int g0/0/0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err="1"/>
              <a:t>ip</a:t>
            </a:r>
            <a:r>
              <a:rPr lang="en-US" altLang="zh-CN" dirty="0"/>
              <a:t> add 10.1.1.254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q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err="1"/>
              <a:t>aaa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local-user admin password cipher hello privilege level 3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local-user admin service-type telnet 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q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user-interface </a:t>
            </a:r>
            <a:r>
              <a:rPr lang="en-US" altLang="zh-CN" dirty="0" err="1"/>
              <a:t>vty</a:t>
            </a:r>
            <a:r>
              <a:rPr lang="en-US" altLang="zh-CN" dirty="0"/>
              <a:t> 0 4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authentication-mode 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29E7D6-9B12-4C57-B472-1E591616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50" y="1283903"/>
            <a:ext cx="5203331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3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7EB65-2B33-4A09-AE7B-C4FE6916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Telnet</a:t>
            </a:r>
            <a:r>
              <a:rPr lang="zh-CN" altLang="en-US" dirty="0"/>
              <a:t>通过用户名密码访问路由器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FD692-4F48-4FF1-86F9-31D792BB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R2</a:t>
            </a:r>
            <a:r>
              <a:rPr lang="zh-CN" altLang="en-US" dirty="0"/>
              <a:t>操作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29E7D6-9B12-4C57-B472-1E591616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69" y="2501106"/>
            <a:ext cx="5203331" cy="284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BDFCB3-003B-49D7-BC9C-1A657AFF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1" y="2501106"/>
            <a:ext cx="4876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57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0960-E5D6-47BF-BF66-C01CF005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FTP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9E3F1-93BF-484A-A8A8-131F8071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R1</a:t>
            </a:r>
            <a:r>
              <a:rPr lang="zh-CN" altLang="en-US" dirty="0"/>
              <a:t>做为</a:t>
            </a:r>
            <a:r>
              <a:rPr lang="en-US" altLang="zh-CN" dirty="0"/>
              <a:t>FTP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en-US" altLang="zh-CN" dirty="0"/>
              <a:t>R2 R3</a:t>
            </a:r>
            <a:r>
              <a:rPr lang="zh-CN" altLang="en-US" dirty="0"/>
              <a:t>模拟客户端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1C9C9-A476-41FB-98C0-AA44DD9A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50" y="2214941"/>
            <a:ext cx="5420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3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67C5-5082-44D9-9259-A4042586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文件管理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B2D5A-B9BA-47B1-BF33-C074863B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VRP</a:t>
            </a:r>
            <a:r>
              <a:rPr lang="zh-CN" altLang="en-US" dirty="0"/>
              <a:t>通过文件系统来对设备上的所有文件（包括配置文件、系统软件文件、</a:t>
            </a:r>
            <a:r>
              <a:rPr lang="en-US" altLang="zh-CN" dirty="0"/>
              <a:t>License</a:t>
            </a:r>
            <a:r>
              <a:rPr lang="zh-CN" altLang="en-US" dirty="0"/>
              <a:t>文件、补丁文件等）和目录进行有效的管理</a:t>
            </a:r>
            <a:endParaRPr lang="en-US" altLang="zh-CN" dirty="0"/>
          </a:p>
          <a:p>
            <a:r>
              <a:rPr lang="en-US" altLang="zh-CN" dirty="0"/>
              <a:t>VRP</a:t>
            </a:r>
            <a:r>
              <a:rPr lang="zh-CN" altLang="en-US" dirty="0"/>
              <a:t>文件系统主要用来创建、删除、修改、复制和显示文件及目录，这些文件和目录都存在于设备的外部存储器中</a:t>
            </a:r>
            <a:endParaRPr lang="en-US" altLang="zh-CN" dirty="0"/>
          </a:p>
          <a:p>
            <a:r>
              <a:rPr lang="zh-CN" altLang="en-US" dirty="0"/>
              <a:t>华为路由器支持的外部存储器由</a:t>
            </a:r>
            <a:r>
              <a:rPr lang="en-US" altLang="zh-CN" dirty="0"/>
              <a:t>flash</a:t>
            </a:r>
            <a:r>
              <a:rPr lang="zh-CN" altLang="en-US" dirty="0"/>
              <a:t>和</a:t>
            </a:r>
            <a:r>
              <a:rPr lang="en-US" altLang="zh-CN" dirty="0" err="1"/>
              <a:t>sd</a:t>
            </a:r>
            <a:r>
              <a:rPr lang="zh-CN" altLang="en-US" dirty="0"/>
              <a:t>卡</a:t>
            </a:r>
            <a:endParaRPr lang="en-US" altLang="zh-CN" dirty="0"/>
          </a:p>
          <a:p>
            <a:r>
              <a:rPr lang="zh-CN" altLang="en-US" dirty="0"/>
              <a:t>华为交换机支持的外部存储器由</a:t>
            </a:r>
            <a:r>
              <a:rPr lang="en-US" altLang="zh-CN" dirty="0"/>
              <a:t>flash</a:t>
            </a:r>
            <a:r>
              <a:rPr lang="zh-CN" altLang="en-US" dirty="0"/>
              <a:t>和</a:t>
            </a:r>
            <a:r>
              <a:rPr lang="en-US" altLang="zh-CN" dirty="0" err="1"/>
              <a:t>cf</a:t>
            </a:r>
            <a:r>
              <a:rPr lang="zh-CN" altLang="en-US" dirty="0"/>
              <a:t>卡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</a:p>
        </p:txBody>
      </p:sp>
    </p:spTree>
    <p:extLst>
      <p:ext uri="{BB962C8B-B14F-4D97-AF65-F5344CB8AC3E}">
        <p14:creationId xmlns:p14="http://schemas.microsoft.com/office/powerpoint/2010/main" val="3354278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8DA2-BD39-4F3B-8CD0-972541E5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F25FA-0D8A-415B-804E-A5DFDB8A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713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R1</a:t>
            </a:r>
            <a:r>
              <a:rPr lang="zh-CN" altLang="en-US" dirty="0"/>
              <a:t>配置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dirty="0" err="1"/>
              <a:t>aaa</a:t>
            </a:r>
            <a:r>
              <a:rPr lang="en-US" altLang="zh-CN" dirty="0"/>
              <a:t>   #</a:t>
            </a:r>
            <a:r>
              <a:rPr lang="zh-CN" altLang="en-US" dirty="0"/>
              <a:t>进入</a:t>
            </a:r>
            <a:r>
              <a:rPr lang="en-US" altLang="zh-CN" dirty="0"/>
              <a:t>AAA</a:t>
            </a:r>
            <a:r>
              <a:rPr lang="zh-CN" altLang="en-US" dirty="0"/>
              <a:t>配置视图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dirty="0"/>
              <a:t>local-user root password cipher hello   #</a:t>
            </a:r>
            <a:r>
              <a:rPr lang="zh-CN" altLang="en-US" dirty="0"/>
              <a:t>创建本地用户，名称为</a:t>
            </a:r>
            <a:r>
              <a:rPr lang="en-US" altLang="zh-CN" dirty="0"/>
              <a:t>root,</a:t>
            </a:r>
            <a:r>
              <a:rPr lang="zh-CN" altLang="en-US" dirty="0"/>
              <a:t>密码为</a:t>
            </a:r>
            <a:r>
              <a:rPr lang="en-US" altLang="zh-CN" dirty="0"/>
              <a:t>hello (cipher</a:t>
            </a:r>
            <a:r>
              <a:rPr lang="zh-CN" altLang="en-US" dirty="0"/>
              <a:t>密码表示加密后保存再本地</a:t>
            </a:r>
            <a:r>
              <a:rPr lang="en-US" altLang="zh-CN" dirty="0"/>
              <a:t>) </a:t>
            </a:r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dirty="0"/>
              <a:t>local-user root privilege level 3    #</a:t>
            </a:r>
            <a:r>
              <a:rPr lang="zh-CN" altLang="en-US" dirty="0"/>
              <a:t>设置名称为</a:t>
            </a:r>
            <a:r>
              <a:rPr lang="en-US" altLang="zh-CN" dirty="0"/>
              <a:t>root</a:t>
            </a:r>
            <a:r>
              <a:rPr lang="zh-CN" altLang="en-US" dirty="0"/>
              <a:t>的用户为</a:t>
            </a:r>
            <a:r>
              <a:rPr lang="en-US" altLang="zh-CN" dirty="0"/>
              <a:t>3</a:t>
            </a:r>
            <a:r>
              <a:rPr lang="zh-CN" altLang="en-US" dirty="0"/>
              <a:t>级用户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dirty="0"/>
              <a:t>local-user root ftp-directory flash;  #</a:t>
            </a:r>
            <a:r>
              <a:rPr lang="zh-CN" altLang="en-US" dirty="0"/>
              <a:t>设置</a:t>
            </a:r>
            <a:r>
              <a:rPr lang="en-US" altLang="zh-CN" dirty="0"/>
              <a:t>root</a:t>
            </a:r>
            <a:r>
              <a:rPr lang="zh-CN" altLang="en-US" dirty="0"/>
              <a:t>用户的</a:t>
            </a:r>
            <a:r>
              <a:rPr lang="en-US" altLang="zh-CN" dirty="0"/>
              <a:t>ftp</a:t>
            </a:r>
            <a:r>
              <a:rPr lang="zh-CN" altLang="en-US" dirty="0"/>
              <a:t>目录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dirty="0"/>
              <a:t>ftp server enable   #</a:t>
            </a:r>
            <a:r>
              <a:rPr lang="zh-CN" altLang="en-US" dirty="0"/>
              <a:t>开启</a:t>
            </a:r>
            <a:r>
              <a:rPr lang="en-US" altLang="zh-CN" dirty="0"/>
              <a:t>ftp</a:t>
            </a:r>
            <a:r>
              <a:rPr lang="zh-CN" altLang="en-US" dirty="0"/>
              <a:t>服务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dirty="0"/>
              <a:t>user-interface </a:t>
            </a:r>
            <a:r>
              <a:rPr lang="en-US" altLang="zh-CN" dirty="0" err="1"/>
              <a:t>vty</a:t>
            </a:r>
            <a:r>
              <a:rPr lang="en-US" altLang="zh-CN" dirty="0"/>
              <a:t> 0 4     #</a:t>
            </a:r>
            <a:r>
              <a:rPr lang="zh-CN" altLang="en-US" dirty="0"/>
              <a:t>进入虚拟用户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远程登陆策略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dirty="0"/>
              <a:t>authentication-mode </a:t>
            </a:r>
            <a:r>
              <a:rPr lang="en-US" altLang="zh-CN" dirty="0" err="1"/>
              <a:t>aaa</a:t>
            </a:r>
            <a:r>
              <a:rPr lang="en-US" altLang="zh-CN" dirty="0"/>
              <a:t>    #</a:t>
            </a:r>
            <a:r>
              <a:rPr lang="zh-CN" altLang="en-US" dirty="0"/>
              <a:t>远程登陆时使用</a:t>
            </a:r>
            <a:r>
              <a:rPr lang="en-US" altLang="zh-CN" dirty="0"/>
              <a:t>AAA</a:t>
            </a:r>
            <a:r>
              <a:rPr lang="zh-CN" altLang="en-US" dirty="0"/>
              <a:t>认证策略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646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26439-2712-44C8-A5AD-A44ACAB0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1EFD1-FE2D-4A36-84B6-596D1A61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R2</a:t>
            </a:r>
            <a:r>
              <a:rPr lang="zh-CN" altLang="en-US" dirty="0"/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E5A72C-EA10-42B5-8F1C-B7BAFE7F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28" y="2552185"/>
            <a:ext cx="4826544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1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58CA2-56F6-4E7E-85E5-39EDAFC4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基本查询命令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8160CC-DF0F-4755-A67B-A4929F6AD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05" y="2087062"/>
            <a:ext cx="7011589" cy="4212000"/>
          </a:xfrm>
        </p:spPr>
      </p:pic>
    </p:spTree>
    <p:extLst>
      <p:ext uri="{BB962C8B-B14F-4D97-AF65-F5344CB8AC3E}">
        <p14:creationId xmlns:p14="http://schemas.microsoft.com/office/powerpoint/2010/main" val="395965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55B7A-250E-4F00-9D25-EBE66F43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D83B04-E380-4679-B9E1-D099C55B1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51" y="2280875"/>
            <a:ext cx="7049698" cy="4212000"/>
          </a:xfrm>
        </p:spPr>
      </p:pic>
    </p:spTree>
    <p:extLst>
      <p:ext uri="{BB962C8B-B14F-4D97-AF65-F5344CB8AC3E}">
        <p14:creationId xmlns:p14="http://schemas.microsoft.com/office/powerpoint/2010/main" val="11535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B48E3-88FA-402D-B1C1-95B88D91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FA9116-A008-4EFD-83A1-3F80524C7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0281"/>
            <a:ext cx="5276850" cy="31813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5BB85A-AFCA-4742-A2E7-C1DC253E2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09" y="2406956"/>
            <a:ext cx="5276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73F65-0078-4206-A922-7EF728FB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E1468-522D-4ACA-AADF-CE87B7B3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当前配置文件 </a:t>
            </a:r>
            <a:r>
              <a:rPr lang="en-US" altLang="zh-CN" dirty="0"/>
              <a:t>Current-Configuration File</a:t>
            </a:r>
          </a:p>
          <a:p>
            <a:r>
              <a:rPr lang="zh-CN" altLang="en-US" dirty="0"/>
              <a:t>已经保存在磁盘中的配置文件 </a:t>
            </a:r>
            <a:r>
              <a:rPr lang="en-US" altLang="zh-CN" dirty="0"/>
              <a:t>Saved-Configuration File</a:t>
            </a:r>
          </a:p>
          <a:p>
            <a:r>
              <a:rPr lang="zh-CN" altLang="en-US" dirty="0"/>
              <a:t>设备启动时，会加载保存的配置文件到</a:t>
            </a:r>
            <a:r>
              <a:rPr lang="en-US" altLang="zh-CN" dirty="0"/>
              <a:t>RAM</a:t>
            </a:r>
            <a:r>
              <a:rPr lang="zh-CN" altLang="en-US" dirty="0"/>
              <a:t>，并作为当前的配置文件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5EBCC6-FEA3-419B-9649-60B8E8CA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787579"/>
            <a:ext cx="50292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83CB8-640C-49F8-87E7-EBA4A7CF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查询配置文件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3DEE9C-1EA2-4D18-B204-34528050C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2453481"/>
            <a:ext cx="5286375" cy="3095625"/>
          </a:xfrm>
        </p:spPr>
      </p:pic>
    </p:spTree>
    <p:extLst>
      <p:ext uri="{BB962C8B-B14F-4D97-AF65-F5344CB8AC3E}">
        <p14:creationId xmlns:p14="http://schemas.microsoft.com/office/powerpoint/2010/main" val="73050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6D122-9376-4926-8E80-C448E900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保存配置文件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1B9B40-A7A2-40E8-B239-79D9F65B4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767806"/>
            <a:ext cx="5305425" cy="246697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F3C699-0EEC-41BA-B0CC-D996FDE49971}"/>
              </a:ext>
            </a:extLst>
          </p:cNvPr>
          <p:cNvSpPr/>
          <p:nvPr/>
        </p:nvSpPr>
        <p:spPr>
          <a:xfrm>
            <a:off x="4272423" y="556550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需要在用户模式下保存，才能生效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5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777</Words>
  <Application>Microsoft Office PowerPoint</Application>
  <PresentationFormat>宽屏</PresentationFormat>
  <Paragraphs>119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-apple-system</vt:lpstr>
      <vt:lpstr>等线</vt:lpstr>
      <vt:lpstr>等线 Light</vt:lpstr>
      <vt:lpstr>Arial</vt:lpstr>
      <vt:lpstr>Office 主题​​</vt:lpstr>
      <vt:lpstr>华为VRP（2）</vt:lpstr>
      <vt:lpstr>学习内容</vt:lpstr>
      <vt:lpstr>1 文件管理</vt:lpstr>
      <vt:lpstr>基本查询命令</vt:lpstr>
      <vt:lpstr>目录 操作</vt:lpstr>
      <vt:lpstr>文件操作</vt:lpstr>
      <vt:lpstr>配置文件操作</vt:lpstr>
      <vt:lpstr>查询配置文件</vt:lpstr>
      <vt:lpstr>保存配置文件</vt:lpstr>
      <vt:lpstr>查询系统启动文件</vt:lpstr>
      <vt:lpstr>修改系统启动配置文件</vt:lpstr>
      <vt:lpstr>比较当前配置与保存的配置 </vt:lpstr>
      <vt:lpstr>配置文件重置</vt:lpstr>
      <vt:lpstr>常见存储设备</vt:lpstr>
      <vt:lpstr>存储设备修复</vt:lpstr>
      <vt:lpstr>存储设备格式化</vt:lpstr>
      <vt:lpstr>文件传输</vt:lpstr>
      <vt:lpstr>文件传输协议</vt:lpstr>
      <vt:lpstr>实例：通过FTP服务器，更新VRP系统文件</vt:lpstr>
      <vt:lpstr>实例：通过FTP服务器，更新VRP系统文件</vt:lpstr>
      <vt:lpstr>实例：通过FTP服务器，更新VRP系统文件</vt:lpstr>
      <vt:lpstr>2 基础配置常用命令</vt:lpstr>
      <vt:lpstr>3 telnet操作</vt:lpstr>
      <vt:lpstr>配置Telnet通过密码直接访问路由器</vt:lpstr>
      <vt:lpstr>配置Telnet通过密码直接访问路由器</vt:lpstr>
      <vt:lpstr>telnet操作</vt:lpstr>
      <vt:lpstr>配置Telnet通过用户名密码访问路由器</vt:lpstr>
      <vt:lpstr>配置Telnet通过用户名密码访问路由器</vt:lpstr>
      <vt:lpstr>4 FTP操作</vt:lpstr>
      <vt:lpstr>FTP操作</vt:lpstr>
      <vt:lpstr>FTP操作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华为VRP</dc:title>
  <dc:creator>carol</dc:creator>
  <cp:lastModifiedBy>carol</cp:lastModifiedBy>
  <cp:revision>17</cp:revision>
  <dcterms:created xsi:type="dcterms:W3CDTF">2020-02-17T10:16:26Z</dcterms:created>
  <dcterms:modified xsi:type="dcterms:W3CDTF">2020-04-27T13:10:25Z</dcterms:modified>
</cp:coreProperties>
</file>