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17FF0-02D6-4A8F-86F1-E492377F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DE4E61-220C-4ED5-8E95-586B17F7A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6AF59-535E-4C0D-851F-54720E7C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AAFA2-5126-419B-96FB-3E7E3AAD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11F7D-92BC-45F8-BD23-720FEB4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5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83DE8-8C17-4FCC-9A7C-9438CB16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F5EA5-48BA-4795-9155-CE2339F0B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80EDD-1E2E-42D8-98E9-803A787F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F45D1-077F-4413-9E2A-8EFA2117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1A156-C8F9-4875-AB88-2B1194E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8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59AF65-AA90-4AE6-87EC-3167AA8E7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A3667-9A41-438F-AAF6-99E8BC585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04BD2-BFEE-4D2D-BED9-BB909A42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F56E5-84E3-4527-8554-3FA9BE79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CDB7F-1FC9-4910-A461-6A9BD26A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2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949D9-2297-4B79-A443-9E981E2E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652D1-DCBA-4AE3-97F9-7588A866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FE1AC-EEB4-4F9F-97F0-7DCC8053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C93A1-DA2A-4AC8-8648-89FCDC69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1D647-10CA-4618-8C0B-5E39499C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9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3C51-C1C8-4C65-90E6-28603FB1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A8A2A-077D-41BE-98AC-A78B47BF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B8902-6ACC-45EC-9BC2-0488A9A2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F89BC-133A-4DF9-A3F2-2717D93C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F0875-834C-453D-BF92-823D2E17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E06A6-4CE6-497E-B355-79883783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D1200-0832-42E8-88E7-E27AD8B36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BC9111-29E5-4A82-BA48-5190B9CB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F765C-91CB-4F86-A72A-BCF149B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4A3AD-4C84-4B4B-AF0C-BB6FFD11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491A6-2B27-4932-9301-E6B160FC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54C4C-8FED-472E-8080-2016444A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9CA93-588E-49BB-8B47-5038E5FC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284B8-17A4-4679-A1E9-9AA47B12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550936-1B4F-4588-86B5-540B3C71F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5DB187-93A4-4D9B-BFF6-37B4E3820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193C71-A513-49BC-9936-5CBFB629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69D3AC-704E-41D9-877B-CD5E124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B045E9-719E-4529-AFDA-2FCD8036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C9070-BBFD-4864-B590-95889014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54AC64-20C9-4717-890C-07BE6793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5712C3-BDC1-421E-B726-678C5720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04736E-702D-41D1-8050-EF002BFA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9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E611BE-ED02-4B5F-857B-5DD8E292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EFF806-F11D-451D-9D86-DA28735C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5338E-9CCA-41CE-83BB-E3432336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8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98C01-6D3E-40F6-AFBF-9184EBFB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7263-DBA8-4320-8E9C-75DD1491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409DD-9EEE-4284-B4EA-AD8FD293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43D66-5BE2-4065-B14A-A006C995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C17CC-4897-4349-8E4F-A34EB199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C2460-FF5F-491A-A144-C258CCBF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3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B909B-A52D-4E7C-B248-44C5C7D8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5031F6-5D50-465B-8119-FB21D241C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8A3478-8DB6-4646-8D22-D4F7AD39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C186F-7976-475F-8665-2D16200A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392DD-50C8-4825-BD05-C14D4004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D4907-9424-48EA-B69B-AFAC98A3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9BD62D-455F-4289-9E05-0FC6DC9B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B47C0-4900-4040-AB6B-8162FAB1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9A97F-77AD-437B-AF01-35ACDC742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43DB-831D-4159-8715-F268E7E10338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0823-D207-4293-AEE6-98871BDF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B767C-1942-465A-82D3-3523D90B6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B7DF-9AB3-41D1-AACC-3B9818951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9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382A-F135-4785-806C-AEFA334BA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以太网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766718-4641-45EC-BDCF-1BFD2D145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9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F33BC-E770-426E-9A93-2D9E7283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无自协商机制的设备互联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8760-2AA6-46E4-A6E7-42D24C51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无法实现端口的自动配置功能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无法确定双工工作模式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无法确定流量控制功能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手动模式设置</a:t>
            </a:r>
          </a:p>
        </p:txBody>
      </p:sp>
    </p:spTree>
    <p:extLst>
      <p:ext uri="{BB962C8B-B14F-4D97-AF65-F5344CB8AC3E}">
        <p14:creationId xmlns:p14="http://schemas.microsoft.com/office/powerpoint/2010/main" val="393332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E0B8B-B0C1-4E33-AF7E-E4D227A9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53199-60AB-45FB-AD05-672456A7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自适应技术    智能</a:t>
            </a:r>
            <a:r>
              <a:rPr lang="en-US" altLang="zh-CN" dirty="0"/>
              <a:t>MDI/MDIX</a:t>
            </a:r>
          </a:p>
          <a:p>
            <a:endParaRPr lang="en-US" altLang="zh-CN" dirty="0"/>
          </a:p>
          <a:p>
            <a:r>
              <a:rPr lang="zh-CN" altLang="en-US" dirty="0"/>
              <a:t>交叉线</a:t>
            </a:r>
            <a:endParaRPr lang="en-US" altLang="zh-CN" dirty="0"/>
          </a:p>
          <a:p>
            <a:r>
              <a:rPr lang="zh-CN" altLang="en-US" dirty="0"/>
              <a:t>直通线</a:t>
            </a:r>
            <a:endParaRPr lang="en-US" altLang="zh-CN" dirty="0"/>
          </a:p>
          <a:p>
            <a:r>
              <a:rPr lang="zh-CN" altLang="en-US" dirty="0"/>
              <a:t>反转线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44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65FD3-F3F5-47AE-88DE-AA976DEA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以太网设备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6734B-765E-4D54-9E59-CE6B27A8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HUB</a:t>
            </a:r>
          </a:p>
          <a:p>
            <a:r>
              <a:rPr lang="zh-CN" altLang="en-US" dirty="0"/>
              <a:t>工作在物理层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CC95EA-7E38-4BC3-AB56-A4C21C5A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71" y="3138420"/>
            <a:ext cx="5742857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7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A0D51-80A4-43EE-AA88-74580F4E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</a:t>
            </a:r>
            <a:r>
              <a:rPr lang="zh-CN" altLang="en-US" dirty="0"/>
              <a:t>实质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77022-597F-4228-9EE6-DBD19C32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共享式以太网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冲突问题</a:t>
            </a:r>
            <a:endParaRPr lang="en-US" altLang="zh-CN" dirty="0"/>
          </a:p>
          <a:p>
            <a:r>
              <a:rPr lang="zh-CN" altLang="en-US" dirty="0"/>
              <a:t>广播问题</a:t>
            </a:r>
            <a:endParaRPr lang="en-US" altLang="zh-CN" dirty="0"/>
          </a:p>
          <a:p>
            <a:r>
              <a:rPr lang="zh-CN" altLang="en-US" dirty="0"/>
              <a:t>安全问题</a:t>
            </a:r>
          </a:p>
        </p:txBody>
      </p:sp>
    </p:spTree>
    <p:extLst>
      <p:ext uri="{BB962C8B-B14F-4D97-AF65-F5344CB8AC3E}">
        <p14:creationId xmlns:p14="http://schemas.microsoft.com/office/powerpoint/2010/main" val="4899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1E038-9724-4CEC-AB9B-5998F5CA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7576E-F4A2-49C6-AEFD-4F2F8347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二层交换机</a:t>
            </a:r>
            <a:endParaRPr lang="en-US" altLang="zh-CN" dirty="0"/>
          </a:p>
          <a:p>
            <a:r>
              <a:rPr lang="zh-CN" altLang="en-US" dirty="0"/>
              <a:t>工作在数据链路层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147616-0A78-4366-8B75-3E577589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40" y="1825625"/>
            <a:ext cx="6114286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4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EDADA-A263-4AB7-A12B-0660DD6C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二层交换机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FD7A7-13FB-4D15-9D55-20CEDDD2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广播问题</a:t>
            </a:r>
            <a:endParaRPr lang="en-US" altLang="zh-CN" dirty="0"/>
          </a:p>
          <a:p>
            <a:r>
              <a:rPr lang="zh-CN" altLang="en-US" dirty="0"/>
              <a:t>安全性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29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A0A7E-F51C-45BD-B02A-5914EB4B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二层交换机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F5B79-7E4E-4852-9C10-4C21C192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洪泛、转发、丢弃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3FA1F8-1C30-47F1-B3C0-8A2A6CA2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97" y="2435732"/>
            <a:ext cx="6485714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4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F8128-60CB-417B-AF5D-9F041CD5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905EC-5511-4506-8AE2-58C0B387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）交换机收到的是单播帧，则做广播、单播或丢弃处理；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）如果收到的是广播帧，则直接广播出去；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）如果收到的是组播帧，则只在启用了组播功能的接口转发；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37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F5EB-3E87-423E-AF1E-922D6B94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以太网帧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0CB00-4A41-4195-91CF-7BA6E925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MAC</a:t>
            </a:r>
            <a:r>
              <a:rPr lang="zh-CN" altLang="en-US" dirty="0"/>
              <a:t>地址结构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地址结构：</a:t>
            </a:r>
            <a:r>
              <a:rPr lang="en-US" altLang="zh-CN" dirty="0"/>
              <a:t>OUI</a:t>
            </a:r>
            <a:r>
              <a:rPr lang="zh-CN" altLang="en-US" dirty="0"/>
              <a:t>（占</a:t>
            </a:r>
            <a:r>
              <a:rPr lang="en-US" altLang="zh-CN" dirty="0"/>
              <a:t>24</a:t>
            </a:r>
            <a:r>
              <a:rPr lang="zh-CN" altLang="en-US" dirty="0"/>
              <a:t>位）</a:t>
            </a:r>
            <a:r>
              <a:rPr lang="en-US" altLang="zh-CN" dirty="0"/>
              <a:t>+</a:t>
            </a:r>
            <a:r>
              <a:rPr lang="zh-CN" altLang="en-US" dirty="0"/>
              <a:t>网卡编号（占</a:t>
            </a:r>
            <a:r>
              <a:rPr lang="en-US" altLang="zh-CN" dirty="0"/>
              <a:t>24</a:t>
            </a:r>
            <a:r>
              <a:rPr lang="zh-CN" altLang="en-US" dirty="0"/>
              <a:t>位）</a:t>
            </a:r>
            <a:r>
              <a:rPr lang="en-US" altLang="zh-CN" dirty="0"/>
              <a:t>=48</a:t>
            </a:r>
            <a:r>
              <a:rPr lang="zh-CN" altLang="en-US" dirty="0"/>
              <a:t>位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OUI</a:t>
            </a:r>
            <a:r>
              <a:rPr lang="zh-CN" altLang="en-US" dirty="0"/>
              <a:t>为厂商代码，网卡编号由制造商自主确定。</a:t>
            </a:r>
          </a:p>
        </p:txBody>
      </p:sp>
    </p:spTree>
    <p:extLst>
      <p:ext uri="{BB962C8B-B14F-4D97-AF65-F5344CB8AC3E}">
        <p14:creationId xmlns:p14="http://schemas.microsoft.com/office/powerpoint/2010/main" val="65238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030B8-4B4C-4F07-87D5-C70FD2DF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23B11-F2F5-457C-8F80-6F3C4D36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MAC</a:t>
            </a:r>
            <a:r>
              <a:rPr lang="zh-CN" altLang="en-US" dirty="0"/>
              <a:t>地址种类  </a:t>
            </a:r>
            <a:r>
              <a:rPr lang="en-US" altLang="zh-CN" dirty="0"/>
              <a:t>0101 0000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分为单播</a:t>
            </a:r>
            <a:r>
              <a:rPr lang="en-US" altLang="zh-CN" dirty="0"/>
              <a:t>MAC</a:t>
            </a:r>
            <a:r>
              <a:rPr lang="zh-CN" altLang="en-US" dirty="0"/>
              <a:t>地址、组播</a:t>
            </a:r>
            <a:r>
              <a:rPr lang="en-US" altLang="zh-CN" dirty="0"/>
              <a:t>MAC</a:t>
            </a:r>
            <a:r>
              <a:rPr lang="zh-CN" altLang="en-US" dirty="0"/>
              <a:t>地址、广播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单播</a:t>
            </a:r>
            <a:r>
              <a:rPr lang="en-US" altLang="zh-CN" dirty="0"/>
              <a:t>MAC</a:t>
            </a:r>
            <a:r>
              <a:rPr lang="zh-CN" altLang="en-US" dirty="0"/>
              <a:t>地址：第</a:t>
            </a:r>
            <a:r>
              <a:rPr lang="en-US" altLang="zh-CN" dirty="0"/>
              <a:t>1</a:t>
            </a:r>
            <a:r>
              <a:rPr lang="zh-CN" altLang="en-US" dirty="0"/>
              <a:t>个字节最低位为</a:t>
            </a:r>
            <a:r>
              <a:rPr lang="en-US" altLang="zh-CN" dirty="0"/>
              <a:t>0</a:t>
            </a:r>
            <a:r>
              <a:rPr lang="zh-CN" altLang="en-US" dirty="0"/>
              <a:t>的地址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组播</a:t>
            </a:r>
            <a:r>
              <a:rPr lang="en-US" altLang="zh-CN" dirty="0"/>
              <a:t>MAC</a:t>
            </a:r>
            <a:r>
              <a:rPr lang="zh-CN" altLang="en-US" dirty="0"/>
              <a:t>地址：第</a:t>
            </a:r>
            <a:r>
              <a:rPr lang="en-US" altLang="zh-CN" dirty="0"/>
              <a:t>1</a:t>
            </a:r>
            <a:r>
              <a:rPr lang="zh-CN" altLang="en-US" dirty="0"/>
              <a:t>个字节最低位为</a:t>
            </a:r>
            <a:r>
              <a:rPr lang="en-US" altLang="zh-CN" dirty="0"/>
              <a:t>1</a:t>
            </a:r>
            <a:r>
              <a:rPr lang="zh-CN" altLang="en-US" dirty="0"/>
              <a:t>的地址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广播</a:t>
            </a:r>
            <a:r>
              <a:rPr lang="en-US" altLang="zh-CN" dirty="0"/>
              <a:t>MAC</a:t>
            </a:r>
            <a:r>
              <a:rPr lang="zh-CN" altLang="en-US" dirty="0"/>
              <a:t>地址：</a:t>
            </a:r>
            <a:r>
              <a:rPr lang="en-US" altLang="zh-CN" dirty="0"/>
              <a:t>48</a:t>
            </a:r>
            <a:r>
              <a:rPr lang="zh-CN" altLang="en-US" dirty="0"/>
              <a:t>位全为</a:t>
            </a:r>
            <a:r>
              <a:rPr lang="en-US" altLang="zh-CN" dirty="0"/>
              <a:t>1</a:t>
            </a:r>
            <a:r>
              <a:rPr lang="zh-CN" altLang="en-US" dirty="0"/>
              <a:t>的地址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2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6DC79-122F-4288-92F2-6C720A60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46C94-0FD5-4DF0-9357-E7FC8A77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以太网技术历史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以太网端口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以太网设备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以太网帧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ARP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39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B0448-33C8-4DDA-899F-0368C187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8B45F-66A3-48A3-A141-8C0B5956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以太网帧的格式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结构：  帧头（</a:t>
            </a:r>
            <a:r>
              <a:rPr lang="en-US" altLang="zh-CN" dirty="0"/>
              <a:t>14</a:t>
            </a:r>
            <a:r>
              <a:rPr lang="zh-CN" altLang="en-US" dirty="0"/>
              <a:t>字节）</a:t>
            </a:r>
            <a:r>
              <a:rPr lang="en-US" altLang="zh-CN" dirty="0"/>
              <a:t>+</a:t>
            </a:r>
            <a:r>
              <a:rPr lang="zh-CN" altLang="en-US" dirty="0"/>
              <a:t>帧尾（</a:t>
            </a:r>
            <a:r>
              <a:rPr lang="en-US" altLang="zh-CN" dirty="0"/>
              <a:t>4</a:t>
            </a:r>
            <a:r>
              <a:rPr lang="zh-CN" altLang="en-US" dirty="0"/>
              <a:t>字节）</a:t>
            </a:r>
            <a:r>
              <a:rPr lang="en-US" altLang="zh-CN" dirty="0"/>
              <a:t>=18</a:t>
            </a:r>
            <a:r>
              <a:rPr lang="zh-CN" altLang="en-US" dirty="0"/>
              <a:t>字节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帧头：目的</a:t>
            </a:r>
            <a:r>
              <a:rPr lang="en-US" altLang="zh-CN" dirty="0"/>
              <a:t>MAC 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字节） </a:t>
            </a:r>
            <a:r>
              <a:rPr lang="en-US" altLang="zh-CN" dirty="0"/>
              <a:t>+</a:t>
            </a:r>
            <a:r>
              <a:rPr lang="zh-CN" altLang="en-US" dirty="0"/>
              <a:t>源</a:t>
            </a:r>
            <a:r>
              <a:rPr lang="en-US" altLang="zh-CN" dirty="0"/>
              <a:t>MAC 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字节） </a:t>
            </a:r>
            <a:r>
              <a:rPr lang="en-US" altLang="zh-CN" dirty="0"/>
              <a:t>+</a:t>
            </a:r>
            <a:r>
              <a:rPr lang="zh-CN" altLang="en-US" dirty="0"/>
              <a:t>类型（</a:t>
            </a:r>
            <a:r>
              <a:rPr lang="en-US" altLang="zh-CN" dirty="0"/>
              <a:t>2</a:t>
            </a:r>
            <a:r>
              <a:rPr lang="zh-CN" altLang="en-US" dirty="0"/>
              <a:t>字节）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帧尾：</a:t>
            </a:r>
            <a:r>
              <a:rPr lang="en-US" altLang="zh-CN" dirty="0"/>
              <a:t>CRC</a:t>
            </a:r>
            <a:r>
              <a:rPr lang="zh-CN" altLang="en-US" dirty="0"/>
              <a:t>校验（</a:t>
            </a:r>
            <a:r>
              <a:rPr lang="en-US" altLang="zh-CN" dirty="0"/>
              <a:t>4</a:t>
            </a:r>
            <a:r>
              <a:rPr lang="zh-CN" altLang="en-US" dirty="0"/>
              <a:t>字节）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MTU 1500</a:t>
            </a:r>
            <a:r>
              <a:rPr lang="zh-CN" altLang="en-US" dirty="0"/>
              <a:t>字节</a:t>
            </a:r>
            <a:r>
              <a:rPr lang="en-US" altLang="zh-CN" dirty="0"/>
              <a:t>----1518</a:t>
            </a:r>
            <a:r>
              <a:rPr lang="zh-CN" altLang="en-US" dirty="0"/>
              <a:t>字节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35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4547B-5419-4F77-BB97-D562819A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ARP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98111-7088-4F9E-AC36-80B3C14C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根据目的</a:t>
            </a:r>
            <a:r>
              <a:rPr lang="en-US" altLang="zh-CN" dirty="0"/>
              <a:t>IP</a:t>
            </a:r>
            <a:r>
              <a:rPr lang="zh-CN" altLang="en-US" dirty="0"/>
              <a:t>地址，查找其对应的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RARP</a:t>
            </a:r>
          </a:p>
          <a:p>
            <a:r>
              <a:rPr lang="zh-CN" altLang="en-US" dirty="0"/>
              <a:t>根据目的</a:t>
            </a:r>
            <a:r>
              <a:rPr lang="en-US" altLang="zh-CN" dirty="0"/>
              <a:t>MAC</a:t>
            </a:r>
            <a:r>
              <a:rPr lang="zh-CN" altLang="en-US" dirty="0"/>
              <a:t>地址，查找对应的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80098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961DA-30EA-4DEE-B6E4-3E8A922C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抓包示例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99372-598E-4DDE-BAB5-D9ECD4B9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257E93-FA2D-4325-9CBC-BAF48529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838095" cy="3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8855EE-80B6-4111-B795-60A287B3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19" y="2667646"/>
            <a:ext cx="8304762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29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961DA-30EA-4DEE-B6E4-3E8A922C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抓包示例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99372-598E-4DDE-BAB5-D9ECD4B9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257E93-FA2D-4325-9CBC-BAF48529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838095" cy="3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0D2013-2133-4C03-A656-1E91A6D1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333" y="2596011"/>
            <a:ext cx="8933333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FF0FB-1A7A-4493-8C9A-23E65051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以太网技术历史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B4717-CF21-42DA-9304-42129845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以太网工作在数据链路层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向上层提供链路数据传输服务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向下层需要利用物理层作为传输数据的基础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两个子层 </a:t>
            </a:r>
            <a:r>
              <a:rPr lang="en-US" altLang="zh-CN" dirty="0"/>
              <a:t>LLC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74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A5E5C-DFF7-45CA-AAD7-401D433B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以太网技术历史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C17FF-0613-4036-95CD-3CAE43E9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25554F-250F-4729-A344-D7643A65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05" y="1845256"/>
            <a:ext cx="8076190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EA26D-3327-417D-AA18-C0AEB0FA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标准以太网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E57B0-D8C2-4DD2-B1E6-C9EC6685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最早的以太网技术标准</a:t>
            </a:r>
            <a:endParaRPr lang="en-US" altLang="zh-CN" dirty="0"/>
          </a:p>
          <a:p>
            <a:r>
              <a:rPr lang="en-US" altLang="zh-CN" dirty="0"/>
              <a:t>10Base-5</a:t>
            </a:r>
          </a:p>
          <a:p>
            <a:r>
              <a:rPr lang="en-US" altLang="zh-CN" dirty="0"/>
              <a:t>10Base-2</a:t>
            </a:r>
          </a:p>
          <a:p>
            <a:r>
              <a:rPr lang="en-US" altLang="zh-CN" dirty="0"/>
              <a:t>10Base-T</a:t>
            </a:r>
          </a:p>
          <a:p>
            <a:r>
              <a:rPr lang="en-US" altLang="zh-CN" dirty="0"/>
              <a:t>10Base-F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2CEB29-09D9-4344-8924-8F374340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16" y="2596654"/>
            <a:ext cx="521904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5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C5395-5F61-4366-971D-7F08859F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快速以太网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0E6DA-AA2B-4189-8C31-B9CCC399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100Mbps</a:t>
            </a:r>
            <a:r>
              <a:rPr lang="zh-CN" altLang="en-US" dirty="0"/>
              <a:t>的数据传输速率</a:t>
            </a:r>
            <a:endParaRPr lang="en-US" altLang="zh-CN" dirty="0"/>
          </a:p>
          <a:p>
            <a:r>
              <a:rPr lang="en-US" altLang="zh-CN" dirty="0"/>
              <a:t>IEEE 802.3u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274B77-FF79-4DA7-A88E-BEAFBC54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29" y="3429000"/>
            <a:ext cx="7293741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F9FAF-2C90-40E4-8C4E-270BBAC7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千兆以太网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7ED0A-7BED-463C-9498-DA805459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千兆以太网是对</a:t>
            </a:r>
            <a:r>
              <a:rPr lang="en-US" altLang="zh-CN" dirty="0"/>
              <a:t>IEEE 802.3</a:t>
            </a:r>
            <a:r>
              <a:rPr lang="zh-CN" altLang="en-US" dirty="0"/>
              <a:t>以太网标准的扩展</a:t>
            </a:r>
            <a:endParaRPr lang="en-US" altLang="zh-CN" dirty="0"/>
          </a:p>
          <a:p>
            <a:r>
              <a:rPr lang="en-US" altLang="zh-CN" dirty="0"/>
              <a:t>1000Mbps</a:t>
            </a:r>
          </a:p>
          <a:p>
            <a:r>
              <a:rPr lang="en-US" altLang="zh-CN" dirty="0"/>
              <a:t>IEEE 802.3z </a:t>
            </a:r>
            <a:r>
              <a:rPr lang="zh-CN" altLang="en-US" dirty="0"/>
              <a:t>光纤与铜缆</a:t>
            </a:r>
            <a:endParaRPr lang="en-US" altLang="zh-CN" dirty="0"/>
          </a:p>
          <a:p>
            <a:r>
              <a:rPr lang="en-US" altLang="zh-CN" dirty="0"/>
              <a:t>IEEE 802.3ab </a:t>
            </a:r>
            <a:r>
              <a:rPr lang="zh-CN" altLang="en-US" dirty="0"/>
              <a:t>双绞线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B07B20-079F-434E-B998-10BE863F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70" y="4001294"/>
            <a:ext cx="5400000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1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A77EA-4203-44F5-A5F1-0CD3A97A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万兆以太网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B452C-C044-4AA1-99F6-7937136B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10Gbps</a:t>
            </a:r>
          </a:p>
          <a:p>
            <a:r>
              <a:rPr lang="zh-CN" altLang="en-US" dirty="0"/>
              <a:t>兼容广域网的连接</a:t>
            </a:r>
            <a:endParaRPr lang="en-US" altLang="zh-CN" dirty="0"/>
          </a:p>
          <a:p>
            <a:r>
              <a:rPr lang="en-US" altLang="zh-CN" dirty="0"/>
              <a:t>IEEE 802.3ae</a:t>
            </a:r>
          </a:p>
          <a:p>
            <a:r>
              <a:rPr lang="en-US" altLang="zh-CN" dirty="0"/>
              <a:t>10GBase-R</a:t>
            </a:r>
            <a:r>
              <a:rPr lang="zh-CN" altLang="en-US" dirty="0"/>
              <a:t>，专用光纤传输</a:t>
            </a:r>
            <a:endParaRPr lang="en-US" altLang="zh-CN" dirty="0"/>
          </a:p>
          <a:p>
            <a:r>
              <a:rPr lang="en-US" altLang="zh-CN" dirty="0"/>
              <a:t>10GBase-W</a:t>
            </a:r>
            <a:r>
              <a:rPr lang="zh-CN" altLang="en-US" dirty="0"/>
              <a:t>，</a:t>
            </a:r>
            <a:r>
              <a:rPr lang="en-US" altLang="zh-CN" dirty="0"/>
              <a:t>SDH/SONET</a:t>
            </a:r>
            <a:r>
              <a:rPr lang="zh-CN" altLang="en-US" dirty="0"/>
              <a:t>传输</a:t>
            </a:r>
            <a:endParaRPr lang="en-US" altLang="zh-CN" dirty="0"/>
          </a:p>
          <a:p>
            <a:r>
              <a:rPr lang="en-US" altLang="zh-CN" dirty="0"/>
              <a:t>10GBase-X</a:t>
            </a:r>
            <a:r>
              <a:rPr lang="zh-CN" altLang="en-US" dirty="0"/>
              <a:t>，</a:t>
            </a:r>
            <a:r>
              <a:rPr lang="en-US" altLang="zh-CN" dirty="0"/>
              <a:t>WDM</a:t>
            </a:r>
            <a:r>
              <a:rPr lang="zh-CN" altLang="en-US" dirty="0"/>
              <a:t>传输</a:t>
            </a:r>
            <a:endParaRPr lang="en-US" altLang="zh-CN" dirty="0"/>
          </a:p>
          <a:p>
            <a:r>
              <a:rPr lang="zh-CN" altLang="en-US" dirty="0"/>
              <a:t>只有全双工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8BF2D5-8C8A-41F7-9A29-5B5052D8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85" y="1686143"/>
            <a:ext cx="5400000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8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1AB0-E327-4687-8203-BB62001D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以太网端口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E444B-0660-4773-ACAE-62F886CD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端口自协商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501C3B-71A8-4A46-9963-24211120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56" y="1825625"/>
            <a:ext cx="7520726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9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449</Words>
  <Application>Microsoft Office PowerPoint</Application>
  <PresentationFormat>宽屏</PresentationFormat>
  <Paragraphs>93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以太网</vt:lpstr>
      <vt:lpstr>学习内容</vt:lpstr>
      <vt:lpstr>1 以太网技术历史</vt:lpstr>
      <vt:lpstr>以太网技术历史</vt:lpstr>
      <vt:lpstr>标准以太网</vt:lpstr>
      <vt:lpstr>快速以太网</vt:lpstr>
      <vt:lpstr>千兆以太网</vt:lpstr>
      <vt:lpstr>万兆以太网</vt:lpstr>
      <vt:lpstr>2 以太网端口</vt:lpstr>
      <vt:lpstr>无自协商机制的设备互联</vt:lpstr>
      <vt:lpstr>以太网端口</vt:lpstr>
      <vt:lpstr>3 以太网设备</vt:lpstr>
      <vt:lpstr>HUB实质</vt:lpstr>
      <vt:lpstr>以太网设备</vt:lpstr>
      <vt:lpstr>二层交换机</vt:lpstr>
      <vt:lpstr>二层交换机</vt:lpstr>
      <vt:lpstr>工作原理</vt:lpstr>
      <vt:lpstr>4 以太网帧</vt:lpstr>
      <vt:lpstr>以太网帧</vt:lpstr>
      <vt:lpstr>以太网帧</vt:lpstr>
      <vt:lpstr>4 ARP</vt:lpstr>
      <vt:lpstr>抓包示例</vt:lpstr>
      <vt:lpstr>抓包示例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以太网</dc:title>
  <dc:creator>carol</dc:creator>
  <cp:lastModifiedBy>carol</cp:lastModifiedBy>
  <cp:revision>12</cp:revision>
  <dcterms:created xsi:type="dcterms:W3CDTF">2020-02-26T12:33:32Z</dcterms:created>
  <dcterms:modified xsi:type="dcterms:W3CDTF">2020-04-27T13:10:39Z</dcterms:modified>
</cp:coreProperties>
</file>